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DB_57915EFD.xml" ContentType="application/vnd.ms-powerpoint.comment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26" r:id="rId5"/>
    <p:sldId id="464" r:id="rId6"/>
    <p:sldId id="360" r:id="rId7"/>
    <p:sldId id="465" r:id="rId8"/>
    <p:sldId id="466" r:id="rId9"/>
    <p:sldId id="407" r:id="rId10"/>
    <p:sldId id="467" r:id="rId11"/>
    <p:sldId id="468" r:id="rId12"/>
    <p:sldId id="474" r:id="rId13"/>
    <p:sldId id="470" r:id="rId14"/>
    <p:sldId id="471" r:id="rId15"/>
    <p:sldId id="475" r:id="rId16"/>
    <p:sldId id="476" r:id="rId17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D07863-8D78-D081-EC47-3629F1CCE8A7}" name="Deborah  Borg Brincat" initials="DB" userId="S::deborahborgbrincat@drakemusic.org::55b62370-d319-4e6f-a6eb-06b47919d853" providerId="AD"/>
  <p188:author id="{9AA3A8B5-0DBC-E605-4693-378ACAEB8542}" name="Chloe Hutchinson" initials="CH" userId="S::chloe.hutchinson@airadigi.onmicrosoft.com::e5281439-be2b-4aab-be8c-8d9498e1dfdc" providerId="AD"/>
  <p188:author id="{7630F2EF-83A5-A297-44EE-8C7A14739440}" name="chris Osunsami" initials="cO" userId="87559b649ad9d3a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2F0FD"/>
    <a:srgbClr val="E9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C2A10-0213-4AD3-BBFA-DC96EFD8E60B}" v="1" dt="2024-07-24T13:16:09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8" autoAdjust="0"/>
    <p:restoredTop sz="94660"/>
  </p:normalViewPr>
  <p:slideViewPr>
    <p:cSldViewPr snapToGrid="0">
      <p:cViewPr varScale="1">
        <p:scale>
          <a:sx n="38" d="100"/>
          <a:sy n="38" d="100"/>
        </p:scale>
        <p:origin x="968" y="52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Osunsami" userId="87559b649ad9d3af" providerId="LiveId" clId="{7518092D-F790-43DA-89E4-D0199BB94726}"/>
    <pc:docChg chg="undo custSel modSld">
      <pc:chgData name="Christopher Osunsami" userId="87559b649ad9d3af" providerId="LiveId" clId="{7518092D-F790-43DA-89E4-D0199BB94726}" dt="2024-06-30T10:43:02.711" v="418" actId="1076"/>
      <pc:docMkLst>
        <pc:docMk/>
      </pc:docMkLst>
      <pc:sldChg chg="modSp mod">
        <pc:chgData name="Christopher Osunsami" userId="87559b649ad9d3af" providerId="LiveId" clId="{7518092D-F790-43DA-89E4-D0199BB94726}" dt="2024-06-30T10:06:17.254" v="110" actId="1038"/>
        <pc:sldMkLst>
          <pc:docMk/>
          <pc:sldMk cId="2267679594" sldId="326"/>
        </pc:sldMkLst>
        <pc:spChg chg="mod">
          <ac:chgData name="Christopher Osunsami" userId="87559b649ad9d3af" providerId="LiveId" clId="{7518092D-F790-43DA-89E4-D0199BB94726}" dt="2024-06-30T10:06:17.254" v="110" actId="1038"/>
          <ac:spMkLst>
            <pc:docMk/>
            <pc:sldMk cId="2267679594" sldId="326"/>
            <ac:spMk id="121" creationId="{00000000-0000-0000-0000-000000000000}"/>
          </ac:spMkLst>
        </pc:spChg>
        <pc:picChg chg="mod">
          <ac:chgData name="Christopher Osunsami" userId="87559b649ad9d3af" providerId="LiveId" clId="{7518092D-F790-43DA-89E4-D0199BB94726}" dt="2024-06-30T10:06:17.254" v="110" actId="1038"/>
          <ac:picMkLst>
            <pc:docMk/>
            <pc:sldMk cId="2267679594" sldId="326"/>
            <ac:picMk id="7" creationId="{98B42D21-C444-D28A-5B0B-E0D20844F0AA}"/>
          </ac:picMkLst>
        </pc:picChg>
      </pc:sldChg>
      <pc:sldChg chg="modSp mod">
        <pc:chgData name="Christopher Osunsami" userId="87559b649ad9d3af" providerId="LiveId" clId="{7518092D-F790-43DA-89E4-D0199BB94726}" dt="2024-06-30T10:13:48.686" v="227" actId="20577"/>
        <pc:sldMkLst>
          <pc:docMk/>
          <pc:sldMk cId="17618908" sldId="360"/>
        </pc:sldMkLst>
        <pc:spChg chg="mod">
          <ac:chgData name="Christopher Osunsami" userId="87559b649ad9d3af" providerId="LiveId" clId="{7518092D-F790-43DA-89E4-D0199BB94726}" dt="2024-06-30T10:05:29.702" v="83"/>
          <ac:spMkLst>
            <pc:docMk/>
            <pc:sldMk cId="17618908" sldId="360"/>
            <ac:spMk id="168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13:48.686" v="227" actId="20577"/>
          <ac:spMkLst>
            <pc:docMk/>
            <pc:sldMk cId="17618908" sldId="360"/>
            <ac:spMk id="169" creationId="{00000000-0000-0000-0000-000000000000}"/>
          </ac:spMkLst>
        </pc:spChg>
      </pc:sldChg>
      <pc:sldChg chg="modSp mod">
        <pc:chgData name="Christopher Osunsami" userId="87559b649ad9d3af" providerId="LiveId" clId="{7518092D-F790-43DA-89E4-D0199BB94726}" dt="2024-06-30T10:18:55.080" v="265" actId="20577"/>
        <pc:sldMkLst>
          <pc:docMk/>
          <pc:sldMk cId="1521066477" sldId="407"/>
        </pc:sldMkLst>
        <pc:spChg chg="mod">
          <ac:chgData name="Christopher Osunsami" userId="87559b649ad9d3af" providerId="LiveId" clId="{7518092D-F790-43DA-89E4-D0199BB94726}" dt="2024-06-30T10:04:19.205" v="68" actId="2"/>
          <ac:spMkLst>
            <pc:docMk/>
            <pc:sldMk cId="1521066477" sldId="407"/>
            <ac:spMk id="2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17:53.685" v="242" actId="20577"/>
          <ac:spMkLst>
            <pc:docMk/>
            <pc:sldMk cId="1521066477" sldId="407"/>
            <ac:spMk id="3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18:51.270" v="263" actId="20577"/>
          <ac:spMkLst>
            <pc:docMk/>
            <pc:sldMk cId="1521066477" sldId="407"/>
            <ac:spMk id="10" creationId="{A13A010A-D970-9AF8-DE52-28F040F61EB9}"/>
          </ac:spMkLst>
        </pc:spChg>
        <pc:spChg chg="mod">
          <ac:chgData name="Christopher Osunsami" userId="87559b649ad9d3af" providerId="LiveId" clId="{7518092D-F790-43DA-89E4-D0199BB94726}" dt="2024-06-30T10:18:22.332" v="259" actId="1036"/>
          <ac:spMkLst>
            <pc:docMk/>
            <pc:sldMk cId="1521066477" sldId="407"/>
            <ac:spMk id="17" creationId="{1FECE0B5-D964-3E61-AD96-E1C79167CC37}"/>
          </ac:spMkLst>
        </pc:spChg>
        <pc:spChg chg="mod">
          <ac:chgData name="Christopher Osunsami" userId="87559b649ad9d3af" providerId="LiveId" clId="{7518092D-F790-43DA-89E4-D0199BB94726}" dt="2024-06-30T10:18:55.080" v="265" actId="20577"/>
          <ac:spMkLst>
            <pc:docMk/>
            <pc:sldMk cId="1521066477" sldId="407"/>
            <ac:spMk id="21" creationId="{564AA734-AB30-3914-432C-DCADCB9B9DE6}"/>
          </ac:spMkLst>
        </pc:spChg>
        <pc:grpChg chg="mod">
          <ac:chgData name="Christopher Osunsami" userId="87559b649ad9d3af" providerId="LiveId" clId="{7518092D-F790-43DA-89E4-D0199BB94726}" dt="2024-06-30T09:48:16.829" v="67" actId="14826"/>
          <ac:grpSpMkLst>
            <pc:docMk/>
            <pc:sldMk cId="1521066477" sldId="407"/>
            <ac:grpSpMk id="5" creationId="{3B414062-2DE8-AB95-7F6E-63FC62FF6197}"/>
          </ac:grpSpMkLst>
        </pc:grpChg>
        <pc:picChg chg="mod">
          <ac:chgData name="Christopher Osunsami" userId="87559b649ad9d3af" providerId="LiveId" clId="{7518092D-F790-43DA-89E4-D0199BB94726}" dt="2024-06-30T09:48:16.829" v="67" actId="14826"/>
          <ac:picMkLst>
            <pc:docMk/>
            <pc:sldMk cId="1521066477" sldId="407"/>
            <ac:picMk id="8" creationId="{00000000-0000-0000-0000-000000000000}"/>
          </ac:picMkLst>
        </pc:picChg>
        <pc:picChg chg="mod">
          <ac:chgData name="Christopher Osunsami" userId="87559b649ad9d3af" providerId="LiveId" clId="{7518092D-F790-43DA-89E4-D0199BB94726}" dt="2024-06-30T09:48:16.829" v="67" actId="14826"/>
          <ac:picMkLst>
            <pc:docMk/>
            <pc:sldMk cId="1521066477" sldId="407"/>
            <ac:picMk id="12" creationId="{87F552B4-F0A8-5209-5094-F54E9B25FFB6}"/>
          </ac:picMkLst>
        </pc:picChg>
        <pc:picChg chg="mod">
          <ac:chgData name="Christopher Osunsami" userId="87559b649ad9d3af" providerId="LiveId" clId="{7518092D-F790-43DA-89E4-D0199BB94726}" dt="2024-06-30T09:48:16.829" v="67" actId="14826"/>
          <ac:picMkLst>
            <pc:docMk/>
            <pc:sldMk cId="1521066477" sldId="407"/>
            <ac:picMk id="13" creationId="{00000000-0000-0000-0000-000000000000}"/>
          </ac:picMkLst>
        </pc:picChg>
        <pc:picChg chg="mod">
          <ac:chgData name="Christopher Osunsami" userId="87559b649ad9d3af" providerId="LiveId" clId="{7518092D-F790-43DA-89E4-D0199BB94726}" dt="2024-06-30T09:48:16.829" v="67" actId="14826"/>
          <ac:picMkLst>
            <pc:docMk/>
            <pc:sldMk cId="1521066477" sldId="407"/>
            <ac:picMk id="14" creationId="{00000000-0000-0000-0000-000000000000}"/>
          </ac:picMkLst>
        </pc:picChg>
        <pc:picChg chg="mod">
          <ac:chgData name="Christopher Osunsami" userId="87559b649ad9d3af" providerId="LiveId" clId="{7518092D-F790-43DA-89E4-D0199BB94726}" dt="2024-06-30T09:48:16.829" v="67" actId="14826"/>
          <ac:picMkLst>
            <pc:docMk/>
            <pc:sldMk cId="1521066477" sldId="407"/>
            <ac:picMk id="18" creationId="{DA3ECAD9-0E4F-7E04-C65D-5EC485853EDA}"/>
          </ac:picMkLst>
        </pc:picChg>
      </pc:sldChg>
      <pc:sldChg chg="addSp delSp modSp mod">
        <pc:chgData name="Christopher Osunsami" userId="87559b649ad9d3af" providerId="LiveId" clId="{7518092D-F790-43DA-89E4-D0199BB94726}" dt="2024-06-30T10:12:36.506" v="223" actId="113"/>
        <pc:sldMkLst>
          <pc:docMk/>
          <pc:sldMk cId="3305725658" sldId="464"/>
        </pc:sldMkLst>
        <pc:spChg chg="add mod">
          <ac:chgData name="Christopher Osunsami" userId="87559b649ad9d3af" providerId="LiveId" clId="{7518092D-F790-43DA-89E4-D0199BB94726}" dt="2024-06-30T10:08:40.277" v="179" actId="20577"/>
          <ac:spMkLst>
            <pc:docMk/>
            <pc:sldMk cId="3305725658" sldId="464"/>
            <ac:spMk id="2" creationId="{445245DD-2A67-F9E8-C939-95E4F25989CB}"/>
          </ac:spMkLst>
        </pc:spChg>
        <pc:spChg chg="add del mod">
          <ac:chgData name="Christopher Osunsami" userId="87559b649ad9d3af" providerId="LiveId" clId="{7518092D-F790-43DA-89E4-D0199BB94726}" dt="2024-06-30T10:11:56.510" v="217" actId="478"/>
          <ac:spMkLst>
            <pc:docMk/>
            <pc:sldMk cId="3305725658" sldId="464"/>
            <ac:spMk id="3" creationId="{F50C376F-525C-8849-3394-6709C30D3D21}"/>
          </ac:spMkLst>
        </pc:spChg>
        <pc:spChg chg="add mod">
          <ac:chgData name="Christopher Osunsami" userId="87559b649ad9d3af" providerId="LiveId" clId="{7518092D-F790-43DA-89E4-D0199BB94726}" dt="2024-06-30T10:10:20.726" v="210" actId="1076"/>
          <ac:spMkLst>
            <pc:docMk/>
            <pc:sldMk cId="3305725658" sldId="464"/>
            <ac:spMk id="4" creationId="{BFCAA999-0F8C-F133-9EE2-316EB85BA3FE}"/>
          </ac:spMkLst>
        </pc:spChg>
        <pc:spChg chg="add del mod ord">
          <ac:chgData name="Christopher Osunsami" userId="87559b649ad9d3af" providerId="LiveId" clId="{7518092D-F790-43DA-89E4-D0199BB94726}" dt="2024-06-30T10:11:55.606" v="216" actId="478"/>
          <ac:spMkLst>
            <pc:docMk/>
            <pc:sldMk cId="3305725658" sldId="464"/>
            <ac:spMk id="6" creationId="{99FBF0BB-451E-D261-4082-E3118F06ABAC}"/>
          </ac:spMkLst>
        </pc:spChg>
        <pc:spChg chg="add mod ord">
          <ac:chgData name="Christopher Osunsami" userId="87559b649ad9d3af" providerId="LiveId" clId="{7518092D-F790-43DA-89E4-D0199BB94726}" dt="2024-06-30T10:12:23.947" v="222" actId="14100"/>
          <ac:spMkLst>
            <pc:docMk/>
            <pc:sldMk cId="3305725658" sldId="464"/>
            <ac:spMk id="7" creationId="{98F156B3-1F07-013B-C183-099F8A96039C}"/>
          </ac:spMkLst>
        </pc:spChg>
        <pc:spChg chg="del mod">
          <ac:chgData name="Christopher Osunsami" userId="87559b649ad9d3af" providerId="LiveId" clId="{7518092D-F790-43DA-89E4-D0199BB94726}" dt="2024-06-30T10:12:09.759" v="219" actId="478"/>
          <ac:spMkLst>
            <pc:docMk/>
            <pc:sldMk cId="3305725658" sldId="464"/>
            <ac:spMk id="11" creationId="{4D2E581D-83C6-5508-8D39-6BDC516B0543}"/>
          </ac:spMkLst>
        </pc:spChg>
        <pc:spChg chg="mod">
          <ac:chgData name="Christopher Osunsami" userId="87559b649ad9d3af" providerId="LiveId" clId="{7518092D-F790-43DA-89E4-D0199BB94726}" dt="2024-06-30T10:10:35.173" v="214" actId="1076"/>
          <ac:spMkLst>
            <pc:docMk/>
            <pc:sldMk cId="3305725658" sldId="464"/>
            <ac:spMk id="17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12:36.506" v="223" actId="113"/>
          <ac:spMkLst>
            <pc:docMk/>
            <pc:sldMk cId="3305725658" sldId="464"/>
            <ac:spMk id="19" creationId="{00000000-0000-0000-0000-000000000000}"/>
          </ac:spMkLst>
        </pc:spChg>
        <pc:picChg chg="add mod">
          <ac:chgData name="Christopher Osunsami" userId="87559b649ad9d3af" providerId="LiveId" clId="{7518092D-F790-43DA-89E4-D0199BB94726}" dt="2024-06-30T10:10:22.780" v="211" actId="1076"/>
          <ac:picMkLst>
            <pc:docMk/>
            <pc:sldMk cId="3305725658" sldId="464"/>
            <ac:picMk id="5" creationId="{37707704-901B-AB9C-13F5-11FEA3ADB02D}"/>
          </ac:picMkLst>
        </pc:picChg>
        <pc:picChg chg="mod">
          <ac:chgData name="Christopher Osunsami" userId="87559b649ad9d3af" providerId="LiveId" clId="{7518092D-F790-43DA-89E4-D0199BB94726}" dt="2024-06-30T10:10:35.173" v="214" actId="1076"/>
          <ac:picMkLst>
            <pc:docMk/>
            <pc:sldMk cId="3305725658" sldId="464"/>
            <ac:picMk id="18" creationId="{00000000-0000-0000-0000-000000000000}"/>
          </ac:picMkLst>
        </pc:picChg>
        <pc:picChg chg="mod">
          <ac:chgData name="Christopher Osunsami" userId="87559b649ad9d3af" providerId="LiveId" clId="{7518092D-F790-43DA-89E4-D0199BB94726}" dt="2024-06-30T10:10:07.077" v="207" actId="1035"/>
          <ac:picMkLst>
            <pc:docMk/>
            <pc:sldMk cId="3305725658" sldId="464"/>
            <ac:picMk id="20" creationId="{00000000-0000-0000-0000-000000000000}"/>
          </ac:picMkLst>
        </pc:picChg>
      </pc:sldChg>
      <pc:sldChg chg="modSp mod">
        <pc:chgData name="Christopher Osunsami" userId="87559b649ad9d3af" providerId="LiveId" clId="{7518092D-F790-43DA-89E4-D0199BB94726}" dt="2024-06-30T10:05:25.737" v="82"/>
        <pc:sldMkLst>
          <pc:docMk/>
          <pc:sldMk cId="3897967646" sldId="465"/>
        </pc:sldMkLst>
        <pc:spChg chg="mod">
          <ac:chgData name="Christopher Osunsami" userId="87559b649ad9d3af" providerId="LiveId" clId="{7518092D-F790-43DA-89E4-D0199BB94726}" dt="2024-06-30T10:05:25.737" v="82"/>
          <ac:spMkLst>
            <pc:docMk/>
            <pc:sldMk cId="3897967646" sldId="465"/>
            <ac:spMk id="168" creationId="{00000000-0000-0000-0000-000000000000}"/>
          </ac:spMkLst>
        </pc:spChg>
      </pc:sldChg>
      <pc:sldChg chg="modSp mod">
        <pc:chgData name="Christopher Osunsami" userId="87559b649ad9d3af" providerId="LiveId" clId="{7518092D-F790-43DA-89E4-D0199BB94726}" dt="2024-06-30T10:05:13.581" v="81"/>
        <pc:sldMkLst>
          <pc:docMk/>
          <pc:sldMk cId="3288152106" sldId="466"/>
        </pc:sldMkLst>
        <pc:spChg chg="mod">
          <ac:chgData name="Christopher Osunsami" userId="87559b649ad9d3af" providerId="LiveId" clId="{7518092D-F790-43DA-89E4-D0199BB94726}" dt="2024-06-30T10:05:13.581" v="81"/>
          <ac:spMkLst>
            <pc:docMk/>
            <pc:sldMk cId="3288152106" sldId="466"/>
            <ac:spMk id="168" creationId="{00000000-0000-0000-0000-000000000000}"/>
          </ac:spMkLst>
        </pc:spChg>
      </pc:sldChg>
      <pc:sldChg chg="addSp delSp modSp mod addCm delCm modCm">
        <pc:chgData name="Christopher Osunsami" userId="87559b649ad9d3af" providerId="LiveId" clId="{7518092D-F790-43DA-89E4-D0199BB94726}" dt="2024-06-30T10:42:46.463" v="416" actId="1076"/>
        <pc:sldMkLst>
          <pc:docMk/>
          <pc:sldMk cId="109069813" sldId="467"/>
        </pc:sldMkLst>
        <pc:spChg chg="mod">
          <ac:chgData name="Christopher Osunsami" userId="87559b649ad9d3af" providerId="LiveId" clId="{7518092D-F790-43DA-89E4-D0199BB94726}" dt="2024-06-30T10:19:16.412" v="279" actId="20577"/>
          <ac:spMkLst>
            <pc:docMk/>
            <pc:sldMk cId="109069813" sldId="467"/>
            <ac:spMk id="19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19:29.004" v="280" actId="20577"/>
          <ac:spMkLst>
            <pc:docMk/>
            <pc:sldMk cId="109069813" sldId="467"/>
            <ac:spMk id="20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05:58.111" v="85" actId="20577"/>
          <ac:spMkLst>
            <pc:docMk/>
            <pc:sldMk cId="109069813" sldId="467"/>
            <ac:spMk id="28" creationId="{73703DDC-D935-770A-7961-BF10CE8804EF}"/>
          </ac:spMkLst>
        </pc:spChg>
        <pc:picChg chg="add del mod">
          <ac:chgData name="Christopher Osunsami" userId="87559b649ad9d3af" providerId="LiveId" clId="{7518092D-F790-43DA-89E4-D0199BB94726}" dt="2024-06-30T10:34:35.235" v="362" actId="478"/>
          <ac:picMkLst>
            <pc:docMk/>
            <pc:sldMk cId="109069813" sldId="467"/>
            <ac:picMk id="2" creationId="{DBEBB33C-0A83-0576-BC08-035126656B2E}"/>
          </ac:picMkLst>
        </pc:picChg>
        <pc:picChg chg="mod">
          <ac:chgData name="Christopher Osunsami" userId="87559b649ad9d3af" providerId="LiveId" clId="{7518092D-F790-43DA-89E4-D0199BB94726}" dt="2024-06-30T10:33:28.912" v="354" actId="14826"/>
          <ac:picMkLst>
            <pc:docMk/>
            <pc:sldMk cId="109069813" sldId="467"/>
            <ac:picMk id="22" creationId="{00000000-0000-0000-0000-000000000000}"/>
          </ac:picMkLst>
        </pc:picChg>
        <pc:picChg chg="del">
          <ac:chgData name="Christopher Osunsami" userId="87559b649ad9d3af" providerId="LiveId" clId="{7518092D-F790-43DA-89E4-D0199BB94726}" dt="2024-06-30T10:33:49.686" v="356" actId="478"/>
          <ac:picMkLst>
            <pc:docMk/>
            <pc:sldMk cId="109069813" sldId="467"/>
            <ac:picMk id="26" creationId="{C6E8A9CB-846A-59D2-0685-385CB532E3F7}"/>
          </ac:picMkLst>
        </pc:picChg>
        <pc:picChg chg="add mod">
          <ac:chgData name="Christopher Osunsami" userId="87559b649ad9d3af" providerId="LiveId" clId="{7518092D-F790-43DA-89E4-D0199BB94726}" dt="2024-06-30T10:42:46.463" v="416" actId="1076"/>
          <ac:picMkLst>
            <pc:docMk/>
            <pc:sldMk cId="109069813" sldId="467"/>
            <ac:picMk id="1026" creationId="{195C011D-150E-AFCC-C6D7-7C4728E98C4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hristopher Osunsami" userId="87559b649ad9d3af" providerId="LiveId" clId="{7518092D-F790-43DA-89E4-D0199BB94726}" dt="2024-06-30T10:34:00.396" v="361"/>
              <pc2:cmMkLst xmlns:pc2="http://schemas.microsoft.com/office/powerpoint/2019/9/main/command">
                <pc:docMk/>
                <pc:sldMk cId="109069813" sldId="467"/>
                <pc2:cmMk id="{76D55B05-D655-4BFB-96D9-CDC3F1D04440}"/>
              </pc2:cmMkLst>
            </pc226:cmChg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3:34.955" v="355"/>
              <pc2:cmMkLst xmlns:pc2="http://schemas.microsoft.com/office/powerpoint/2019/9/main/command">
                <pc:docMk/>
                <pc:sldMk cId="109069813" sldId="467"/>
                <pc2:cmMk id="{3081763B-C867-4C6D-8766-23BE09995BB1}"/>
              </pc2:cmMkLst>
            </pc226:cmChg>
          </p:ext>
        </pc:extLst>
      </pc:sldChg>
      <pc:sldChg chg="modSp mod addCm delCm">
        <pc:chgData name="Christopher Osunsami" userId="87559b649ad9d3af" providerId="LiveId" clId="{7518092D-F790-43DA-89E4-D0199BB94726}" dt="2024-06-30T10:35:53.896" v="364"/>
        <pc:sldMkLst>
          <pc:docMk/>
          <pc:sldMk cId="190175940" sldId="468"/>
        </pc:sldMkLst>
        <pc:spChg chg="mod">
          <ac:chgData name="Christopher Osunsami" userId="87559b649ad9d3af" providerId="LiveId" clId="{7518092D-F790-43DA-89E4-D0199BB94726}" dt="2024-06-30T10:19:48.257" v="281" actId="1076"/>
          <ac:spMkLst>
            <pc:docMk/>
            <pc:sldMk cId="190175940" sldId="468"/>
            <ac:spMk id="2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19:56.873" v="283" actId="1076"/>
          <ac:spMkLst>
            <pc:docMk/>
            <pc:sldMk cId="190175940" sldId="468"/>
            <ac:spMk id="3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20:32.035" v="284" actId="20577"/>
          <ac:spMkLst>
            <pc:docMk/>
            <pc:sldMk cId="190175940" sldId="468"/>
            <ac:spMk id="6" creationId="{00000000-0000-0000-0000-000000000000}"/>
          </ac:spMkLst>
        </pc:spChg>
        <pc:picChg chg="mod">
          <ac:chgData name="Christopher Osunsami" userId="87559b649ad9d3af" providerId="LiveId" clId="{7518092D-F790-43DA-89E4-D0199BB94726}" dt="2024-06-30T10:35:49.746" v="363" actId="14826"/>
          <ac:picMkLst>
            <pc:docMk/>
            <pc:sldMk cId="190175940" sldId="468"/>
            <ac:picMk id="16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5:53.896" v="364"/>
              <pc2:cmMkLst xmlns:pc2="http://schemas.microsoft.com/office/powerpoint/2019/9/main/command">
                <pc:docMk/>
                <pc:sldMk cId="190175940" sldId="468"/>
                <pc2:cmMk id="{D3380E0F-2839-446A-B773-F3350329968A}"/>
              </pc2:cmMkLst>
            </pc226:cmChg>
          </p:ext>
        </pc:extLst>
      </pc:sldChg>
      <pc:sldChg chg="modSp addCm delCm">
        <pc:chgData name="Christopher Osunsami" userId="87559b649ad9d3af" providerId="LiveId" clId="{7518092D-F790-43DA-89E4-D0199BB94726}" dt="2024-06-30T10:37:35.676" v="375"/>
        <pc:sldMkLst>
          <pc:docMk/>
          <pc:sldMk cId="3052489484" sldId="470"/>
        </pc:sldMkLst>
        <pc:picChg chg="mod">
          <ac:chgData name="Christopher Osunsami" userId="87559b649ad9d3af" providerId="LiveId" clId="{7518092D-F790-43DA-89E4-D0199BB94726}" dt="2024-06-30T10:37:32.695" v="374" actId="14826"/>
          <ac:picMkLst>
            <pc:docMk/>
            <pc:sldMk cId="3052489484" sldId="470"/>
            <ac:picMk id="25" creationId="{88A588CE-BAB2-D817-9DA0-FDB5E42CF9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7:35.676" v="375"/>
              <pc2:cmMkLst xmlns:pc2="http://schemas.microsoft.com/office/powerpoint/2019/9/main/command">
                <pc:docMk/>
                <pc:sldMk cId="3052489484" sldId="470"/>
                <pc2:cmMk id="{E80B19AA-D37C-4715-9CE6-9076F36D52C5}"/>
              </pc2:cmMkLst>
            </pc226:cmChg>
          </p:ext>
        </pc:extLst>
      </pc:sldChg>
      <pc:sldChg chg="addSp modSp">
        <pc:chgData name="Christopher Osunsami" userId="87559b649ad9d3af" providerId="LiveId" clId="{7518092D-F790-43DA-89E4-D0199BB94726}" dt="2024-06-30T10:23:48.375" v="313"/>
        <pc:sldMkLst>
          <pc:docMk/>
          <pc:sldMk cId="1564881650" sldId="471"/>
        </pc:sldMkLst>
        <pc:spChg chg="add mod">
          <ac:chgData name="Christopher Osunsami" userId="87559b649ad9d3af" providerId="LiveId" clId="{7518092D-F790-43DA-89E4-D0199BB94726}" dt="2024-06-30T10:23:48.375" v="313"/>
          <ac:spMkLst>
            <pc:docMk/>
            <pc:sldMk cId="1564881650" sldId="471"/>
            <ac:spMk id="2" creationId="{A74F4A47-86F7-3AE7-CC3A-BAC74A60A26E}"/>
          </ac:spMkLst>
        </pc:spChg>
      </pc:sldChg>
      <pc:sldChg chg="addSp delSp modSp mod addCm delCm">
        <pc:chgData name="Christopher Osunsami" userId="87559b649ad9d3af" providerId="LiveId" clId="{7518092D-F790-43DA-89E4-D0199BB94726}" dt="2024-06-30T10:43:02.711" v="418" actId="1076"/>
        <pc:sldMkLst>
          <pc:docMk/>
          <pc:sldMk cId="1431180106" sldId="474"/>
        </pc:sldMkLst>
        <pc:spChg chg="add mod">
          <ac:chgData name="Christopher Osunsami" userId="87559b649ad9d3af" providerId="LiveId" clId="{7518092D-F790-43DA-89E4-D0199BB94726}" dt="2024-06-30T10:20:43.180" v="285"/>
          <ac:spMkLst>
            <pc:docMk/>
            <pc:sldMk cId="1431180106" sldId="474"/>
            <ac:spMk id="4" creationId="{CB26C6BE-C880-14A5-5C28-4668FB0598E4}"/>
          </ac:spMkLst>
        </pc:spChg>
        <pc:spChg chg="mod">
          <ac:chgData name="Christopher Osunsami" userId="87559b649ad9d3af" providerId="LiveId" clId="{7518092D-F790-43DA-89E4-D0199BB94726}" dt="2024-06-30T10:22:44.018" v="311" actId="20577"/>
          <ac:spMkLst>
            <pc:docMk/>
            <pc:sldMk cId="1431180106" sldId="474"/>
            <ac:spMk id="5" creationId="{39B9EB20-4057-485E-B29A-B0B0D1B604C4}"/>
          </ac:spMkLst>
        </pc:spChg>
        <pc:spChg chg="mod">
          <ac:chgData name="Christopher Osunsami" userId="87559b649ad9d3af" providerId="LiveId" clId="{7518092D-F790-43DA-89E4-D0199BB94726}" dt="2024-06-30T10:04:23.917" v="71" actId="2"/>
          <ac:spMkLst>
            <pc:docMk/>
            <pc:sldMk cId="1431180106" sldId="474"/>
            <ac:spMk id="7" creationId="{BAB88B7F-3A4A-46F5-A0EF-C6825A7174D7}"/>
          </ac:spMkLst>
        </pc:spChg>
        <pc:picChg chg="mod">
          <ac:chgData name="Christopher Osunsami" userId="87559b649ad9d3af" providerId="LiveId" clId="{7518092D-F790-43DA-89E4-D0199BB94726}" dt="2024-06-30T10:36:12.449" v="366" actId="1076"/>
          <ac:picMkLst>
            <pc:docMk/>
            <pc:sldMk cId="1431180106" sldId="474"/>
            <ac:picMk id="2" creationId="{D18388A9-DA05-C92A-F062-F2A8EA5DA3F8}"/>
          </ac:picMkLst>
        </pc:picChg>
        <pc:picChg chg="del">
          <ac:chgData name="Christopher Osunsami" userId="87559b649ad9d3af" providerId="LiveId" clId="{7518092D-F790-43DA-89E4-D0199BB94726}" dt="2024-06-30T10:23:16.971" v="312" actId="478"/>
          <ac:picMkLst>
            <pc:docMk/>
            <pc:sldMk cId="1431180106" sldId="474"/>
            <ac:picMk id="3" creationId="{62BBF4FA-45FF-7F43-BEC2-FD177C91A45C}"/>
          </ac:picMkLst>
        </pc:picChg>
        <pc:picChg chg="add del mod">
          <ac:chgData name="Christopher Osunsami" userId="87559b649ad9d3af" providerId="LiveId" clId="{7518092D-F790-43DA-89E4-D0199BB94726}" dt="2024-06-30T10:36:42.818" v="370" actId="478"/>
          <ac:picMkLst>
            <pc:docMk/>
            <pc:sldMk cId="1431180106" sldId="474"/>
            <ac:picMk id="9" creationId="{60E24008-8F98-B5F0-50C4-B07E698E8FC5}"/>
          </ac:picMkLst>
        </pc:picChg>
        <pc:picChg chg="del">
          <ac:chgData name="Christopher Osunsami" userId="87559b649ad9d3af" providerId="LiveId" clId="{7518092D-F790-43DA-89E4-D0199BB94726}" dt="2024-06-30T10:36:10.009" v="365" actId="478"/>
          <ac:picMkLst>
            <pc:docMk/>
            <pc:sldMk cId="1431180106" sldId="474"/>
            <ac:picMk id="10" creationId="{C0C06978-F6D0-445E-BC0B-E2FEDBCDF937}"/>
          </ac:picMkLst>
        </pc:picChg>
        <pc:picChg chg="add mod">
          <ac:chgData name="Christopher Osunsami" userId="87559b649ad9d3af" providerId="LiveId" clId="{7518092D-F790-43DA-89E4-D0199BB94726}" dt="2024-06-30T10:37:13.932" v="373" actId="14826"/>
          <ac:picMkLst>
            <pc:docMk/>
            <pc:sldMk cId="1431180106" sldId="474"/>
            <ac:picMk id="11" creationId="{ED3C31C4-B37F-8ED5-3D27-1922D846ABD2}"/>
          </ac:picMkLst>
        </pc:picChg>
        <pc:picChg chg="add mod">
          <ac:chgData name="Christopher Osunsami" userId="87559b649ad9d3af" providerId="LiveId" clId="{7518092D-F790-43DA-89E4-D0199BB94726}" dt="2024-06-30T10:43:02.711" v="418" actId="1076"/>
          <ac:picMkLst>
            <pc:docMk/>
            <pc:sldMk cId="1431180106" sldId="474"/>
            <ac:picMk id="12" creationId="{26199144-88A1-7CFD-94BA-BD1B8B79BFEF}"/>
          </ac:picMkLst>
        </pc:picChg>
        <pc:picChg chg="mod">
          <ac:chgData name="Christopher Osunsami" userId="87559b649ad9d3af" providerId="LiveId" clId="{7518092D-F790-43DA-89E4-D0199BB94726}" dt="2024-06-30T10:36:34.705" v="368" actId="14826"/>
          <ac:picMkLst>
            <pc:docMk/>
            <pc:sldMk cId="1431180106" sldId="474"/>
            <ac:picMk id="17" creationId="{133C02D3-10C9-7986-0B41-FF817F7A112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6:18.827" v="367"/>
              <pc2:cmMkLst xmlns:pc2="http://schemas.microsoft.com/office/powerpoint/2019/9/main/command">
                <pc:docMk/>
                <pc:sldMk cId="1431180106" sldId="474"/>
                <pc2:cmMk id="{D6424D32-8BCF-48AA-9168-4893390EFAAD}"/>
              </pc2:cmMkLst>
            </pc226:cmChg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6:38.516" v="369"/>
              <pc2:cmMkLst xmlns:pc2="http://schemas.microsoft.com/office/powerpoint/2019/9/main/command">
                <pc:docMk/>
                <pc:sldMk cId="1431180106" sldId="474"/>
                <pc2:cmMk id="{9459458F-F571-4AA4-AC60-500516846919}"/>
              </pc2:cmMkLst>
            </pc226:cmChg>
          </p:ext>
        </pc:extLst>
      </pc:sldChg>
      <pc:sldChg chg="modSp mod addCm delCm">
        <pc:chgData name="Christopher Osunsami" userId="87559b649ad9d3af" providerId="LiveId" clId="{7518092D-F790-43DA-89E4-D0199BB94726}" dt="2024-06-30T10:39:41.175" v="413" actId="207"/>
        <pc:sldMkLst>
          <pc:docMk/>
          <pc:sldMk cId="1469144829" sldId="475"/>
        </pc:sldMkLst>
        <pc:spChg chg="mod">
          <ac:chgData name="Christopher Osunsami" userId="87559b649ad9d3af" providerId="LiveId" clId="{7518092D-F790-43DA-89E4-D0199BB94726}" dt="2024-06-30T10:04:36.198" v="75" actId="20577"/>
          <ac:spMkLst>
            <pc:docMk/>
            <pc:sldMk cId="1469144829" sldId="475"/>
            <ac:spMk id="4" creationId="{F237DA47-7FB1-468D-83F6-545B8327DE38}"/>
          </ac:spMkLst>
        </pc:spChg>
        <pc:spChg chg="mod">
          <ac:chgData name="Christopher Osunsami" userId="87559b649ad9d3af" providerId="LiveId" clId="{7518092D-F790-43DA-89E4-D0199BB94726}" dt="2024-06-30T10:04:25.141" v="72" actId="2"/>
          <ac:spMkLst>
            <pc:docMk/>
            <pc:sldMk cId="1469144829" sldId="475"/>
            <ac:spMk id="10" creationId="{4C065195-A4AD-A2EA-1E7A-F5F59A2124D9}"/>
          </ac:spMkLst>
        </pc:spChg>
        <pc:spChg chg="mod">
          <ac:chgData name="Christopher Osunsami" userId="87559b649ad9d3af" providerId="LiveId" clId="{7518092D-F790-43DA-89E4-D0199BB94726}" dt="2024-06-30T10:39:41.175" v="413" actId="207"/>
          <ac:spMkLst>
            <pc:docMk/>
            <pc:sldMk cId="1469144829" sldId="475"/>
            <ac:spMk id="18" creationId="{9D722FBF-A973-A690-3083-8F4AA50E6AD0}"/>
          </ac:spMkLst>
        </pc:spChg>
        <pc:spChg chg="mod">
          <ac:chgData name="Christopher Osunsami" userId="87559b649ad9d3af" providerId="LiveId" clId="{7518092D-F790-43DA-89E4-D0199BB94726}" dt="2024-06-30T10:39:41.175" v="413" actId="207"/>
          <ac:spMkLst>
            <pc:docMk/>
            <pc:sldMk cId="1469144829" sldId="475"/>
            <ac:spMk id="20" creationId="{00209A70-609D-9AC0-D151-E0680EDEA260}"/>
          </ac:spMkLst>
        </pc:spChg>
        <pc:picChg chg="mod">
          <ac:chgData name="Christopher Osunsami" userId="87559b649ad9d3af" providerId="LiveId" clId="{7518092D-F790-43DA-89E4-D0199BB94726}" dt="2024-06-30T10:38:00.944" v="376" actId="14826"/>
          <ac:picMkLst>
            <pc:docMk/>
            <pc:sldMk cId="1469144829" sldId="475"/>
            <ac:picMk id="19" creationId="{C4A341E7-59BA-90E0-EBA3-D0A79E6C22BD}"/>
          </ac:picMkLst>
        </pc:picChg>
        <pc:picChg chg="mod">
          <ac:chgData name="Christopher Osunsami" userId="87559b649ad9d3af" providerId="LiveId" clId="{7518092D-F790-43DA-89E4-D0199BB94726}" dt="2024-06-30T10:38:16.353" v="378" actId="14826"/>
          <ac:picMkLst>
            <pc:docMk/>
            <pc:sldMk cId="1469144829" sldId="475"/>
            <ac:picMk id="21" creationId="{07A2B010-3D7B-DB59-175C-0860232EB2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topher Osunsami" userId="87559b649ad9d3af" providerId="LiveId" clId="{7518092D-F790-43DA-89E4-D0199BB94726}" dt="2024-06-30T10:24:47.501" v="314"/>
              <pc2:cmMkLst xmlns:pc2="http://schemas.microsoft.com/office/powerpoint/2019/9/main/command">
                <pc:docMk/>
                <pc:sldMk cId="1469144829" sldId="475"/>
                <pc2:cmMk id="{821C5140-C7E5-4438-9341-FD2F7DE1C166}"/>
              </pc2:cmMkLst>
            </pc226:cmChg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8:05.099" v="377"/>
              <pc2:cmMkLst xmlns:pc2="http://schemas.microsoft.com/office/powerpoint/2019/9/main/command">
                <pc:docMk/>
                <pc:sldMk cId="1469144829" sldId="475"/>
                <pc2:cmMk id="{E43ADFB8-7C0D-4AFD-B305-768954C526C4}"/>
              </pc2:cmMkLst>
            </pc226:cmChg>
          </p:ext>
        </pc:extLst>
      </pc:sldChg>
      <pc:sldChg chg="modSp mod addCm delCm">
        <pc:chgData name="Christopher Osunsami" userId="87559b649ad9d3af" providerId="LiveId" clId="{7518092D-F790-43DA-89E4-D0199BB94726}" dt="2024-06-30T10:39:27.022" v="412" actId="207"/>
        <pc:sldMkLst>
          <pc:docMk/>
          <pc:sldMk cId="148279545" sldId="476"/>
        </pc:sldMkLst>
        <pc:spChg chg="mod">
          <ac:chgData name="Christopher Osunsami" userId="87559b649ad9d3af" providerId="LiveId" clId="{7518092D-F790-43DA-89E4-D0199BB94726}" dt="2024-06-30T10:25:40.555" v="326" actId="20577"/>
          <ac:spMkLst>
            <pc:docMk/>
            <pc:sldMk cId="148279545" sldId="476"/>
            <ac:spMk id="2" creationId="{00000000-0000-0000-0000-000000000000}"/>
          </ac:spMkLst>
        </pc:spChg>
        <pc:spChg chg="mod">
          <ac:chgData name="Christopher Osunsami" userId="87559b649ad9d3af" providerId="LiveId" clId="{7518092D-F790-43DA-89E4-D0199BB94726}" dt="2024-06-30T10:39:27.022" v="412" actId="207"/>
          <ac:spMkLst>
            <pc:docMk/>
            <pc:sldMk cId="148279545" sldId="476"/>
            <ac:spMk id="13" creationId="{14B053AD-917C-3BFE-D0F4-652FC0084902}"/>
          </ac:spMkLst>
        </pc:spChg>
        <pc:picChg chg="mod">
          <ac:chgData name="Christopher Osunsami" userId="87559b649ad9d3af" providerId="LiveId" clId="{7518092D-F790-43DA-89E4-D0199BB94726}" dt="2024-06-30T10:38:42.291" v="379" actId="14826"/>
          <ac:picMkLst>
            <pc:docMk/>
            <pc:sldMk cId="148279545" sldId="476"/>
            <ac:picMk id="14" creationId="{F934F869-5125-5B16-0510-8E6FDEE8730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hristopher Osunsami" userId="87559b649ad9d3af" providerId="LiveId" clId="{7518092D-F790-43DA-89E4-D0199BB94726}" dt="2024-06-30T10:38:46.312" v="380"/>
              <pc2:cmMkLst xmlns:pc2="http://schemas.microsoft.com/office/powerpoint/2019/9/main/command">
                <pc:docMk/>
                <pc:sldMk cId="148279545" sldId="476"/>
                <pc2:cmMk id="{EAD5E16B-0ACC-4832-8FBF-3A90284BCC89}"/>
              </pc2:cmMkLst>
            </pc226:cmChg>
          </p:ext>
        </pc:extLst>
      </pc:sldChg>
    </pc:docChg>
  </pc:docChgLst>
  <pc:docChgLst>
    <pc:chgData name="Deborah  Borg Brincat" userId="S::deborahborgbrincat@drakemusic.org::55b62370-d319-4e6f-a6eb-06b47919d853" providerId="AD" clId="Web-{3DAEA0FD-A26A-2A22-FD1F-25143941D766}"/>
    <pc:docChg chg="mod">
      <pc:chgData name="Deborah  Borg Brincat" userId="S::deborahborgbrincat@drakemusic.org::55b62370-d319-4e6f-a6eb-06b47919d853" providerId="AD" clId="Web-{3DAEA0FD-A26A-2A22-FD1F-25143941D766}" dt="2024-07-03T14:36:55.593" v="1"/>
      <pc:docMkLst>
        <pc:docMk/>
      </pc:docMkLst>
      <pc:sldChg chg="addCm">
        <pc:chgData name="Deborah  Borg Brincat" userId="S::deborahborgbrincat@drakemusic.org::55b62370-d319-4e6f-a6eb-06b47919d853" providerId="AD" clId="Web-{3DAEA0FD-A26A-2A22-FD1F-25143941D766}" dt="2024-07-03T14:36:55.593" v="1"/>
        <pc:sldMkLst>
          <pc:docMk/>
          <pc:sldMk cId="1469144829" sldId="4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borah  Borg Brincat" userId="S::deborahborgbrincat@drakemusic.org::55b62370-d319-4e6f-a6eb-06b47919d853" providerId="AD" clId="Web-{3DAEA0FD-A26A-2A22-FD1F-25143941D766}" dt="2024-07-03T14:36:55.593" v="1"/>
              <pc2:cmMkLst xmlns:pc2="http://schemas.microsoft.com/office/powerpoint/2019/9/main/command">
                <pc:docMk/>
                <pc:sldMk cId="1469144829" sldId="475"/>
                <pc2:cmMk id="{86EEBA03-5B41-4A54-B628-3A8620A58212}"/>
              </pc2:cmMkLst>
            </pc226:cmChg>
          </p:ext>
        </pc:extLst>
      </pc:sldChg>
    </pc:docChg>
  </pc:docChgLst>
  <pc:docChgLst>
    <pc:chgData name="chris Osunsami" userId="87559b649ad9d3af" providerId="LiveId" clId="{7518092D-F790-43DA-89E4-D0199BB94726}"/>
    <pc:docChg chg="undo redo custSel addSld delSld modSld sldOrd">
      <pc:chgData name="chris Osunsami" userId="87559b649ad9d3af" providerId="LiveId" clId="{7518092D-F790-43DA-89E4-D0199BB94726}" dt="2024-06-28T10:44:35.037" v="1073" actId="14826"/>
      <pc:docMkLst>
        <pc:docMk/>
      </pc:docMkLst>
      <pc:sldChg chg="del">
        <pc:chgData name="chris Osunsami" userId="87559b649ad9d3af" providerId="LiveId" clId="{7518092D-F790-43DA-89E4-D0199BB94726}" dt="2024-06-28T10:40:56.125" v="1006" actId="47"/>
        <pc:sldMkLst>
          <pc:docMk/>
          <pc:sldMk cId="1097348211" sldId="279"/>
        </pc:sldMkLst>
      </pc:sldChg>
      <pc:sldChg chg="del">
        <pc:chgData name="chris Osunsami" userId="87559b649ad9d3af" providerId="LiveId" clId="{7518092D-F790-43DA-89E4-D0199BB94726}" dt="2024-06-28T10:40:54.284" v="1003" actId="47"/>
        <pc:sldMkLst>
          <pc:docMk/>
          <pc:sldMk cId="1318388669" sldId="298"/>
        </pc:sldMkLst>
      </pc:sldChg>
      <pc:sldChg chg="delSp modSp add mod">
        <pc:chgData name="chris Osunsami" userId="87559b649ad9d3af" providerId="LiveId" clId="{7518092D-F790-43DA-89E4-D0199BB94726}" dt="2024-06-28T10:43:29.297" v="1067" actId="1076"/>
        <pc:sldMkLst>
          <pc:docMk/>
          <pc:sldMk cId="2267679594" sldId="326"/>
        </pc:sldMkLst>
        <pc:spChg chg="del">
          <ac:chgData name="chris Osunsami" userId="87559b649ad9d3af" providerId="LiveId" clId="{7518092D-F790-43DA-89E4-D0199BB94726}" dt="2024-06-28T09:13:46.265" v="10" actId="478"/>
          <ac:spMkLst>
            <pc:docMk/>
            <pc:sldMk cId="2267679594" sldId="326"/>
            <ac:spMk id="2" creationId="{A95E22B5-D747-2257-6B37-8AC46F6EFF9E}"/>
          </ac:spMkLst>
        </pc:spChg>
        <pc:spChg chg="mod">
          <ac:chgData name="chris Osunsami" userId="87559b649ad9d3af" providerId="LiveId" clId="{7518092D-F790-43DA-89E4-D0199BB94726}" dt="2024-06-28T10:43:29.297" v="1067" actId="1076"/>
          <ac:spMkLst>
            <pc:docMk/>
            <pc:sldMk cId="2267679594" sldId="326"/>
            <ac:spMk id="118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4:28.309" v="29" actId="1076"/>
          <ac:spMkLst>
            <pc:docMk/>
            <pc:sldMk cId="2267679594" sldId="326"/>
            <ac:spMk id="121" creationId="{00000000-0000-0000-0000-000000000000}"/>
          </ac:spMkLst>
        </pc:spChg>
        <pc:picChg chg="del">
          <ac:chgData name="chris Osunsami" userId="87559b649ad9d3af" providerId="LiveId" clId="{7518092D-F790-43DA-89E4-D0199BB94726}" dt="2024-06-28T09:13:46.265" v="10" actId="478"/>
          <ac:picMkLst>
            <pc:docMk/>
            <pc:sldMk cId="2267679594" sldId="326"/>
            <ac:picMk id="3" creationId="{1F39883D-97EB-B53A-1C30-9B8E840AFEAE}"/>
          </ac:picMkLst>
        </pc:picChg>
        <pc:picChg chg="mod">
          <ac:chgData name="chris Osunsami" userId="87559b649ad9d3af" providerId="LiveId" clId="{7518092D-F790-43DA-89E4-D0199BB94726}" dt="2024-06-28T09:14:35.448" v="31" actId="1076"/>
          <ac:picMkLst>
            <pc:docMk/>
            <pc:sldMk cId="2267679594" sldId="326"/>
            <ac:picMk id="4" creationId="{DC4759A5-063E-D285-96F6-443240DD7C51}"/>
          </ac:picMkLst>
        </pc:picChg>
        <pc:picChg chg="mod">
          <ac:chgData name="chris Osunsami" userId="87559b649ad9d3af" providerId="LiveId" clId="{7518092D-F790-43DA-89E4-D0199BB94726}" dt="2024-06-28T10:43:16.158" v="1066" actId="1076"/>
          <ac:picMkLst>
            <pc:docMk/>
            <pc:sldMk cId="2267679594" sldId="326"/>
            <ac:picMk id="6" creationId="{71FF6E84-354E-70E6-290B-4EE0F55375B8}"/>
          </ac:picMkLst>
        </pc:picChg>
        <pc:picChg chg="mod">
          <ac:chgData name="chris Osunsami" userId="87559b649ad9d3af" providerId="LiveId" clId="{7518092D-F790-43DA-89E4-D0199BB94726}" dt="2024-06-28T09:14:30.145" v="30" actId="1076"/>
          <ac:picMkLst>
            <pc:docMk/>
            <pc:sldMk cId="2267679594" sldId="326"/>
            <ac:picMk id="7" creationId="{98B42D21-C444-D28A-5B0B-E0D20844F0AA}"/>
          </ac:picMkLst>
        </pc:picChg>
        <pc:picChg chg="mod">
          <ac:chgData name="chris Osunsami" userId="87559b649ad9d3af" providerId="LiveId" clId="{7518092D-F790-43DA-89E4-D0199BB94726}" dt="2024-06-28T10:43:16.158" v="1066" actId="1076"/>
          <ac:picMkLst>
            <pc:docMk/>
            <pc:sldMk cId="2267679594" sldId="326"/>
            <ac:picMk id="13" creationId="{9FEDDC6C-B33B-133D-93F3-FAA9F3E656E2}"/>
          </ac:picMkLst>
        </pc:picChg>
      </pc:sldChg>
      <pc:sldChg chg="del">
        <pc:chgData name="chris Osunsami" userId="87559b649ad9d3af" providerId="LiveId" clId="{7518092D-F790-43DA-89E4-D0199BB94726}" dt="2024-06-28T10:41:03.617" v="1019" actId="47"/>
        <pc:sldMkLst>
          <pc:docMk/>
          <pc:sldMk cId="1542318510" sldId="330"/>
        </pc:sldMkLst>
      </pc:sldChg>
      <pc:sldChg chg="del">
        <pc:chgData name="chris Osunsami" userId="87559b649ad9d3af" providerId="LiveId" clId="{7518092D-F790-43DA-89E4-D0199BB94726}" dt="2024-06-28T10:41:04.181" v="1020" actId="47"/>
        <pc:sldMkLst>
          <pc:docMk/>
          <pc:sldMk cId="3592526742" sldId="344"/>
        </pc:sldMkLst>
      </pc:sldChg>
      <pc:sldChg chg="del">
        <pc:chgData name="chris Osunsami" userId="87559b649ad9d3af" providerId="LiveId" clId="{7518092D-F790-43DA-89E4-D0199BB94726}" dt="2024-06-28T10:40:58.308" v="1010" actId="47"/>
        <pc:sldMkLst>
          <pc:docMk/>
          <pc:sldMk cId="3841536129" sldId="346"/>
        </pc:sldMkLst>
      </pc:sldChg>
      <pc:sldChg chg="del">
        <pc:chgData name="chris Osunsami" userId="87559b649ad9d3af" providerId="LiveId" clId="{7518092D-F790-43DA-89E4-D0199BB94726}" dt="2024-06-28T10:41:07.167" v="1025" actId="47"/>
        <pc:sldMkLst>
          <pc:docMk/>
          <pc:sldMk cId="800536842" sldId="347"/>
        </pc:sldMkLst>
      </pc:sldChg>
      <pc:sldChg chg="del">
        <pc:chgData name="chris Osunsami" userId="87559b649ad9d3af" providerId="LiveId" clId="{7518092D-F790-43DA-89E4-D0199BB94726}" dt="2024-06-28T10:41:09.015" v="1027" actId="47"/>
        <pc:sldMkLst>
          <pc:docMk/>
          <pc:sldMk cId="582414078" sldId="349"/>
        </pc:sldMkLst>
      </pc:sldChg>
      <pc:sldChg chg="delSp modSp add mod">
        <pc:chgData name="chris Osunsami" userId="87559b649ad9d3af" providerId="LiveId" clId="{7518092D-F790-43DA-89E4-D0199BB94726}" dt="2024-06-28T09:22:00.220" v="293" actId="113"/>
        <pc:sldMkLst>
          <pc:docMk/>
          <pc:sldMk cId="17618908" sldId="360"/>
        </pc:sldMkLst>
        <pc:spChg chg="mod">
          <ac:chgData name="chris Osunsami" userId="87559b649ad9d3af" providerId="LiveId" clId="{7518092D-F790-43DA-89E4-D0199BB94726}" dt="2024-06-28T09:17:45.025" v="101" actId="20577"/>
          <ac:spMkLst>
            <pc:docMk/>
            <pc:sldMk cId="17618908" sldId="360"/>
            <ac:spMk id="168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8:11.314" v="122" actId="113"/>
          <ac:spMkLst>
            <pc:docMk/>
            <pc:sldMk cId="17618908" sldId="360"/>
            <ac:spMk id="169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9:46.795" v="214" actId="113"/>
          <ac:spMkLst>
            <pc:docMk/>
            <pc:sldMk cId="17618908" sldId="360"/>
            <ac:spMk id="170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9:49.020" v="215" actId="113"/>
          <ac:spMkLst>
            <pc:docMk/>
            <pc:sldMk cId="17618908" sldId="360"/>
            <ac:spMk id="172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9:50.558" v="216" actId="113"/>
          <ac:spMkLst>
            <pc:docMk/>
            <pc:sldMk cId="17618908" sldId="360"/>
            <ac:spMk id="174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22:00.220" v="293" actId="113"/>
          <ac:spMkLst>
            <pc:docMk/>
            <pc:sldMk cId="17618908" sldId="360"/>
            <ac:spMk id="176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9:59.336" v="219" actId="14100"/>
          <ac:spMkLst>
            <pc:docMk/>
            <pc:sldMk cId="17618908" sldId="360"/>
            <ac:spMk id="178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19:43.617" v="213" actId="478"/>
          <ac:spMkLst>
            <pc:docMk/>
            <pc:sldMk cId="17618908" sldId="360"/>
            <ac:spMk id="180" creationId="{00000000-0000-0000-0000-000000000000}"/>
          </ac:spMkLst>
        </pc:spChg>
        <pc:picChg chg="del">
          <ac:chgData name="chris Osunsami" userId="87559b649ad9d3af" providerId="LiveId" clId="{7518092D-F790-43DA-89E4-D0199BB94726}" dt="2024-06-28T09:19:43.617" v="213" actId="478"/>
          <ac:picMkLst>
            <pc:docMk/>
            <pc:sldMk cId="17618908" sldId="360"/>
            <ac:picMk id="181" creationId="{00000000-0000-0000-0000-000000000000}"/>
          </ac:picMkLst>
        </pc:picChg>
      </pc:sldChg>
      <pc:sldChg chg="del">
        <pc:chgData name="chris Osunsami" userId="87559b649ad9d3af" providerId="LiveId" clId="{7518092D-F790-43DA-89E4-D0199BB94726}" dt="2024-06-28T10:40:53.121" v="1001" actId="47"/>
        <pc:sldMkLst>
          <pc:docMk/>
          <pc:sldMk cId="2362708291" sldId="366"/>
        </pc:sldMkLst>
      </pc:sldChg>
      <pc:sldChg chg="addSp delSp modSp mod">
        <pc:chgData name="chris Osunsami" userId="87559b649ad9d3af" providerId="LiveId" clId="{7518092D-F790-43DA-89E4-D0199BB94726}" dt="2024-06-28T09:49:49.181" v="485" actId="14826"/>
        <pc:sldMkLst>
          <pc:docMk/>
          <pc:sldMk cId="1521066477" sldId="407"/>
        </pc:sldMkLst>
        <pc:spChg chg="mod">
          <ac:chgData name="chris Osunsami" userId="87559b649ad9d3af" providerId="LiveId" clId="{7518092D-F790-43DA-89E4-D0199BB94726}" dt="2024-06-28T09:47:29.365" v="480" actId="404"/>
          <ac:spMkLst>
            <pc:docMk/>
            <pc:sldMk cId="1521066477" sldId="407"/>
            <ac:spMk id="2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47:33.517" v="481" actId="6549"/>
          <ac:spMkLst>
            <pc:docMk/>
            <pc:sldMk cId="1521066477" sldId="407"/>
            <ac:spMk id="3" creationId="{00000000-0000-0000-0000-000000000000}"/>
          </ac:spMkLst>
        </pc:spChg>
        <pc:spChg chg="del mod">
          <ac:chgData name="chris Osunsami" userId="87559b649ad9d3af" providerId="LiveId" clId="{7518092D-F790-43DA-89E4-D0199BB94726}" dt="2024-06-28T09:46:23.190" v="433" actId="478"/>
          <ac:spMkLst>
            <pc:docMk/>
            <pc:sldMk cId="1521066477" sldId="407"/>
            <ac:spMk id="4" creationId="{00000000-0000-0000-0000-000000000000}"/>
          </ac:spMkLst>
        </pc:spChg>
        <pc:spChg chg="add">
          <ac:chgData name="chris Osunsami" userId="87559b649ad9d3af" providerId="LiveId" clId="{7518092D-F790-43DA-89E4-D0199BB94726}" dt="2024-06-28T09:45:33.655" v="424"/>
          <ac:spMkLst>
            <pc:docMk/>
            <pc:sldMk cId="1521066477" sldId="407"/>
            <ac:spMk id="6" creationId="{E09CD551-A2ED-3A94-F02D-B9A8BEF8655E}"/>
          </ac:spMkLst>
        </pc:spChg>
        <pc:spChg chg="mod">
          <ac:chgData name="chris Osunsami" userId="87559b649ad9d3af" providerId="LiveId" clId="{7518092D-F790-43DA-89E4-D0199BB94726}" dt="2024-06-28T09:45:13.847" v="416" actId="20577"/>
          <ac:spMkLst>
            <pc:docMk/>
            <pc:sldMk cId="1521066477" sldId="407"/>
            <ac:spMk id="7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46:49.017" v="442" actId="404"/>
          <ac:spMkLst>
            <pc:docMk/>
            <pc:sldMk cId="1521066477" sldId="407"/>
            <ac:spMk id="10" creationId="{A13A010A-D970-9AF8-DE52-28F040F61EB9}"/>
          </ac:spMkLst>
        </pc:spChg>
        <pc:spChg chg="add">
          <ac:chgData name="chris Osunsami" userId="87559b649ad9d3af" providerId="LiveId" clId="{7518092D-F790-43DA-89E4-D0199BB94726}" dt="2024-06-28T09:45:41.046" v="425"/>
          <ac:spMkLst>
            <pc:docMk/>
            <pc:sldMk cId="1521066477" sldId="407"/>
            <ac:spMk id="15" creationId="{B2752548-A3C8-1617-D9EB-36EE7AB8EC39}"/>
          </ac:spMkLst>
        </pc:spChg>
        <pc:spChg chg="add">
          <ac:chgData name="chris Osunsami" userId="87559b649ad9d3af" providerId="LiveId" clId="{7518092D-F790-43DA-89E4-D0199BB94726}" dt="2024-06-28T09:45:45.100" v="427"/>
          <ac:spMkLst>
            <pc:docMk/>
            <pc:sldMk cId="1521066477" sldId="407"/>
            <ac:spMk id="16" creationId="{55A29DA3-510E-1335-8121-6C4DE4BDA46B}"/>
          </ac:spMkLst>
        </pc:spChg>
        <pc:spChg chg="mod">
          <ac:chgData name="chris Osunsami" userId="87559b649ad9d3af" providerId="LiveId" clId="{7518092D-F790-43DA-89E4-D0199BB94726}" dt="2024-06-28T09:47:23.903" v="479" actId="404"/>
          <ac:spMkLst>
            <pc:docMk/>
            <pc:sldMk cId="1521066477" sldId="407"/>
            <ac:spMk id="17" creationId="{1FECE0B5-D964-3E61-AD96-E1C79167CC37}"/>
          </ac:spMkLst>
        </pc:spChg>
        <pc:spChg chg="add">
          <ac:chgData name="chris Osunsami" userId="87559b649ad9d3af" providerId="LiveId" clId="{7518092D-F790-43DA-89E4-D0199BB94726}" dt="2024-06-28T09:45:52.632" v="428"/>
          <ac:spMkLst>
            <pc:docMk/>
            <pc:sldMk cId="1521066477" sldId="407"/>
            <ac:spMk id="19" creationId="{550C2282-E5C8-56D7-039D-DE859384EED4}"/>
          </ac:spMkLst>
        </pc:spChg>
        <pc:spChg chg="add">
          <ac:chgData name="chris Osunsami" userId="87559b649ad9d3af" providerId="LiveId" clId="{7518092D-F790-43DA-89E4-D0199BB94726}" dt="2024-06-28T09:45:59.993" v="429"/>
          <ac:spMkLst>
            <pc:docMk/>
            <pc:sldMk cId="1521066477" sldId="407"/>
            <ac:spMk id="20" creationId="{0F905A46-7C28-D898-3BFD-F8EC82E7FBDF}"/>
          </ac:spMkLst>
        </pc:spChg>
        <pc:spChg chg="add mod">
          <ac:chgData name="chris Osunsami" userId="87559b649ad9d3af" providerId="LiveId" clId="{7518092D-F790-43DA-89E4-D0199BB94726}" dt="2024-06-28T09:46:39.776" v="438" actId="255"/>
          <ac:spMkLst>
            <pc:docMk/>
            <pc:sldMk cId="1521066477" sldId="407"/>
            <ac:spMk id="21" creationId="{564AA734-AB30-3914-432C-DCADCB9B9DE6}"/>
          </ac:spMkLst>
        </pc:spChg>
        <pc:spChg chg="add">
          <ac:chgData name="chris Osunsami" userId="87559b649ad9d3af" providerId="LiveId" clId="{7518092D-F790-43DA-89E4-D0199BB94726}" dt="2024-06-28T09:46:53.794" v="443"/>
          <ac:spMkLst>
            <pc:docMk/>
            <pc:sldMk cId="1521066477" sldId="407"/>
            <ac:spMk id="22" creationId="{75D923F1-E8FF-5E52-F7FA-D977CFD55A8A}"/>
          </ac:spMkLst>
        </pc:spChg>
        <pc:spChg chg="add mod">
          <ac:chgData name="chris Osunsami" userId="87559b649ad9d3af" providerId="LiveId" clId="{7518092D-F790-43DA-89E4-D0199BB94726}" dt="2024-06-28T09:47:06.091" v="446"/>
          <ac:spMkLst>
            <pc:docMk/>
            <pc:sldMk cId="1521066477" sldId="407"/>
            <ac:spMk id="23" creationId="{7ED095DA-4CE3-8FC9-70D5-B914E6A9F701}"/>
          </ac:spMkLst>
        </pc:spChg>
        <pc:grpChg chg="mod">
          <ac:chgData name="chris Osunsami" userId="87559b649ad9d3af" providerId="LiveId" clId="{7518092D-F790-43DA-89E4-D0199BB94726}" dt="2024-06-28T09:49:49.181" v="485" actId="14826"/>
          <ac:grpSpMkLst>
            <pc:docMk/>
            <pc:sldMk cId="1521066477" sldId="407"/>
            <ac:grpSpMk id="5" creationId="{3B414062-2DE8-AB95-7F6E-63FC62FF6197}"/>
          </ac:grpSpMkLst>
        </pc:grpChg>
        <pc:picChg chg="mod">
          <ac:chgData name="chris Osunsami" userId="87559b649ad9d3af" providerId="LiveId" clId="{7518092D-F790-43DA-89E4-D0199BB94726}" dt="2024-06-28T09:49:49.181" v="485" actId="14826"/>
          <ac:picMkLst>
            <pc:docMk/>
            <pc:sldMk cId="1521066477" sldId="407"/>
            <ac:picMk id="8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09:49:49.181" v="485" actId="14826"/>
          <ac:picMkLst>
            <pc:docMk/>
            <pc:sldMk cId="1521066477" sldId="407"/>
            <ac:picMk id="12" creationId="{87F552B4-F0A8-5209-5094-F54E9B25FFB6}"/>
          </ac:picMkLst>
        </pc:picChg>
        <pc:picChg chg="mod">
          <ac:chgData name="chris Osunsami" userId="87559b649ad9d3af" providerId="LiveId" clId="{7518092D-F790-43DA-89E4-D0199BB94726}" dt="2024-06-28T09:49:49.181" v="485" actId="14826"/>
          <ac:picMkLst>
            <pc:docMk/>
            <pc:sldMk cId="1521066477" sldId="407"/>
            <ac:picMk id="13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09:49:49.181" v="485" actId="14826"/>
          <ac:picMkLst>
            <pc:docMk/>
            <pc:sldMk cId="1521066477" sldId="407"/>
            <ac:picMk id="14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09:49:49.181" v="485" actId="14826"/>
          <ac:picMkLst>
            <pc:docMk/>
            <pc:sldMk cId="1521066477" sldId="407"/>
            <ac:picMk id="18" creationId="{DA3ECAD9-0E4F-7E04-C65D-5EC485853EDA}"/>
          </ac:picMkLst>
        </pc:picChg>
      </pc:sldChg>
      <pc:sldChg chg="del">
        <pc:chgData name="chris Osunsami" userId="87559b649ad9d3af" providerId="LiveId" clId="{7518092D-F790-43DA-89E4-D0199BB94726}" dt="2024-06-28T10:40:51.132" v="999" actId="47"/>
        <pc:sldMkLst>
          <pc:docMk/>
          <pc:sldMk cId="246221879" sldId="408"/>
        </pc:sldMkLst>
      </pc:sldChg>
      <pc:sldChg chg="del">
        <pc:chgData name="chris Osunsami" userId="87559b649ad9d3af" providerId="LiveId" clId="{7518092D-F790-43DA-89E4-D0199BB94726}" dt="2024-06-28T10:40:51.974" v="1000" actId="47"/>
        <pc:sldMkLst>
          <pc:docMk/>
          <pc:sldMk cId="4191536243" sldId="409"/>
        </pc:sldMkLst>
      </pc:sldChg>
      <pc:sldChg chg="del">
        <pc:chgData name="chris Osunsami" userId="87559b649ad9d3af" providerId="LiveId" clId="{7518092D-F790-43DA-89E4-D0199BB94726}" dt="2024-06-28T09:14:47.873" v="34" actId="47"/>
        <pc:sldMkLst>
          <pc:docMk/>
          <pc:sldMk cId="254209520" sldId="412"/>
        </pc:sldMkLst>
      </pc:sldChg>
      <pc:sldChg chg="del">
        <pc:chgData name="chris Osunsami" userId="87559b649ad9d3af" providerId="LiveId" clId="{7518092D-F790-43DA-89E4-D0199BB94726}" dt="2024-06-28T10:40:53.682" v="1002" actId="47"/>
        <pc:sldMkLst>
          <pc:docMk/>
          <pc:sldMk cId="2004797993" sldId="415"/>
        </pc:sldMkLst>
      </pc:sldChg>
      <pc:sldChg chg="del">
        <pc:chgData name="chris Osunsami" userId="87559b649ad9d3af" providerId="LiveId" clId="{7518092D-F790-43DA-89E4-D0199BB94726}" dt="2024-06-28T10:41:00.609" v="1014" actId="47"/>
        <pc:sldMkLst>
          <pc:docMk/>
          <pc:sldMk cId="310633026" sldId="436"/>
        </pc:sldMkLst>
      </pc:sldChg>
      <pc:sldChg chg="del">
        <pc:chgData name="chris Osunsami" userId="87559b649ad9d3af" providerId="LiveId" clId="{7518092D-F790-43DA-89E4-D0199BB94726}" dt="2024-06-28T09:14:42.556" v="33" actId="47"/>
        <pc:sldMkLst>
          <pc:docMk/>
          <pc:sldMk cId="426696005" sldId="438"/>
        </pc:sldMkLst>
      </pc:sldChg>
      <pc:sldChg chg="del">
        <pc:chgData name="chris Osunsami" userId="87559b649ad9d3af" providerId="LiveId" clId="{7518092D-F790-43DA-89E4-D0199BB94726}" dt="2024-06-28T10:41:04.703" v="1021" actId="47"/>
        <pc:sldMkLst>
          <pc:docMk/>
          <pc:sldMk cId="2848898025" sldId="440"/>
        </pc:sldMkLst>
      </pc:sldChg>
      <pc:sldChg chg="del ord">
        <pc:chgData name="chris Osunsami" userId="87559b649ad9d3af" providerId="LiveId" clId="{7518092D-F790-43DA-89E4-D0199BB94726}" dt="2024-06-28T10:40:54.861" v="1004" actId="47"/>
        <pc:sldMkLst>
          <pc:docMk/>
          <pc:sldMk cId="3081327074" sldId="441"/>
        </pc:sldMkLst>
      </pc:sldChg>
      <pc:sldChg chg="del">
        <pc:chgData name="chris Osunsami" userId="87559b649ad9d3af" providerId="LiveId" clId="{7518092D-F790-43DA-89E4-D0199BB94726}" dt="2024-06-28T10:40:56.673" v="1007" actId="47"/>
        <pc:sldMkLst>
          <pc:docMk/>
          <pc:sldMk cId="685903452" sldId="445"/>
        </pc:sldMkLst>
      </pc:sldChg>
      <pc:sldChg chg="del">
        <pc:chgData name="chris Osunsami" userId="87559b649ad9d3af" providerId="LiveId" clId="{7518092D-F790-43DA-89E4-D0199BB94726}" dt="2024-06-28T10:40:57.223" v="1008" actId="47"/>
        <pc:sldMkLst>
          <pc:docMk/>
          <pc:sldMk cId="3646969122" sldId="446"/>
        </pc:sldMkLst>
      </pc:sldChg>
      <pc:sldChg chg="del">
        <pc:chgData name="chris Osunsami" userId="87559b649ad9d3af" providerId="LiveId" clId="{7518092D-F790-43DA-89E4-D0199BB94726}" dt="2024-06-28T10:40:57.737" v="1009" actId="47"/>
        <pc:sldMkLst>
          <pc:docMk/>
          <pc:sldMk cId="2885684542" sldId="447"/>
        </pc:sldMkLst>
      </pc:sldChg>
      <pc:sldChg chg="del">
        <pc:chgData name="chris Osunsami" userId="87559b649ad9d3af" providerId="LiveId" clId="{7518092D-F790-43DA-89E4-D0199BB94726}" dt="2024-06-28T10:40:58.867" v="1011" actId="47"/>
        <pc:sldMkLst>
          <pc:docMk/>
          <pc:sldMk cId="1810686174" sldId="449"/>
        </pc:sldMkLst>
      </pc:sldChg>
      <pc:sldChg chg="del">
        <pc:chgData name="chris Osunsami" userId="87559b649ad9d3af" providerId="LiveId" clId="{7518092D-F790-43DA-89E4-D0199BB94726}" dt="2024-06-28T10:40:59.454" v="1012" actId="47"/>
        <pc:sldMkLst>
          <pc:docMk/>
          <pc:sldMk cId="1922916023" sldId="450"/>
        </pc:sldMkLst>
      </pc:sldChg>
      <pc:sldChg chg="del">
        <pc:chgData name="chris Osunsami" userId="87559b649ad9d3af" providerId="LiveId" clId="{7518092D-F790-43DA-89E4-D0199BB94726}" dt="2024-06-28T10:41:00.031" v="1013" actId="47"/>
        <pc:sldMkLst>
          <pc:docMk/>
          <pc:sldMk cId="3089817405" sldId="451"/>
        </pc:sldMkLst>
      </pc:sldChg>
      <pc:sldChg chg="del">
        <pc:chgData name="chris Osunsami" userId="87559b649ad9d3af" providerId="LiveId" clId="{7518092D-F790-43DA-89E4-D0199BB94726}" dt="2024-06-28T10:41:01.274" v="1015" actId="47"/>
        <pc:sldMkLst>
          <pc:docMk/>
          <pc:sldMk cId="1611372494" sldId="452"/>
        </pc:sldMkLst>
      </pc:sldChg>
      <pc:sldChg chg="del">
        <pc:chgData name="chris Osunsami" userId="87559b649ad9d3af" providerId="LiveId" clId="{7518092D-F790-43DA-89E4-D0199BB94726}" dt="2024-06-28T10:41:01.916" v="1016" actId="47"/>
        <pc:sldMkLst>
          <pc:docMk/>
          <pc:sldMk cId="3646789662" sldId="453"/>
        </pc:sldMkLst>
      </pc:sldChg>
      <pc:sldChg chg="del">
        <pc:chgData name="chris Osunsami" userId="87559b649ad9d3af" providerId="LiveId" clId="{7518092D-F790-43DA-89E4-D0199BB94726}" dt="2024-06-28T10:41:02.467" v="1017" actId="47"/>
        <pc:sldMkLst>
          <pc:docMk/>
          <pc:sldMk cId="1611308590" sldId="454"/>
        </pc:sldMkLst>
      </pc:sldChg>
      <pc:sldChg chg="del">
        <pc:chgData name="chris Osunsami" userId="87559b649ad9d3af" providerId="LiveId" clId="{7518092D-F790-43DA-89E4-D0199BB94726}" dt="2024-06-28T10:41:03.046" v="1018" actId="47"/>
        <pc:sldMkLst>
          <pc:docMk/>
          <pc:sldMk cId="2690936748" sldId="455"/>
        </pc:sldMkLst>
      </pc:sldChg>
      <pc:sldChg chg="del">
        <pc:chgData name="chris Osunsami" userId="87559b649ad9d3af" providerId="LiveId" clId="{7518092D-F790-43DA-89E4-D0199BB94726}" dt="2024-06-28T10:41:05.271" v="1022" actId="47"/>
        <pc:sldMkLst>
          <pc:docMk/>
          <pc:sldMk cId="2710306649" sldId="456"/>
        </pc:sldMkLst>
      </pc:sldChg>
      <pc:sldChg chg="del">
        <pc:chgData name="chris Osunsami" userId="87559b649ad9d3af" providerId="LiveId" clId="{7518092D-F790-43DA-89E4-D0199BB94726}" dt="2024-06-28T10:41:06.583" v="1024" actId="47"/>
        <pc:sldMkLst>
          <pc:docMk/>
          <pc:sldMk cId="1404155256" sldId="457"/>
        </pc:sldMkLst>
      </pc:sldChg>
      <pc:sldChg chg="del">
        <pc:chgData name="chris Osunsami" userId="87559b649ad9d3af" providerId="LiveId" clId="{7518092D-F790-43DA-89E4-D0199BB94726}" dt="2024-06-28T10:41:05.874" v="1023" actId="47"/>
        <pc:sldMkLst>
          <pc:docMk/>
          <pc:sldMk cId="3279551060" sldId="458"/>
        </pc:sldMkLst>
      </pc:sldChg>
      <pc:sldChg chg="del">
        <pc:chgData name="chris Osunsami" userId="87559b649ad9d3af" providerId="LiveId" clId="{7518092D-F790-43DA-89E4-D0199BB94726}" dt="2024-06-28T10:41:08.033" v="1026" actId="47"/>
        <pc:sldMkLst>
          <pc:docMk/>
          <pc:sldMk cId="452054004" sldId="459"/>
        </pc:sldMkLst>
      </pc:sldChg>
      <pc:sldChg chg="del">
        <pc:chgData name="chris Osunsami" userId="87559b649ad9d3af" providerId="LiveId" clId="{7518092D-F790-43DA-89E4-D0199BB94726}" dt="2024-06-28T10:41:09.637" v="1028" actId="47"/>
        <pc:sldMkLst>
          <pc:docMk/>
          <pc:sldMk cId="2816278010" sldId="460"/>
        </pc:sldMkLst>
      </pc:sldChg>
      <pc:sldChg chg="del">
        <pc:chgData name="chris Osunsami" userId="87559b649ad9d3af" providerId="LiveId" clId="{7518092D-F790-43DA-89E4-D0199BB94726}" dt="2024-06-28T10:41:10.623" v="1029" actId="47"/>
        <pc:sldMkLst>
          <pc:docMk/>
          <pc:sldMk cId="733809253" sldId="461"/>
        </pc:sldMkLst>
      </pc:sldChg>
      <pc:sldChg chg="del">
        <pc:chgData name="chris Osunsami" userId="87559b649ad9d3af" providerId="LiveId" clId="{7518092D-F790-43DA-89E4-D0199BB94726}" dt="2024-06-28T10:40:55.530" v="1005" actId="47"/>
        <pc:sldMkLst>
          <pc:docMk/>
          <pc:sldMk cId="4126927491" sldId="462"/>
        </pc:sldMkLst>
      </pc:sldChg>
      <pc:sldChg chg="add del">
        <pc:chgData name="chris Osunsami" userId="87559b649ad9d3af" providerId="LiveId" clId="{7518092D-F790-43DA-89E4-D0199BB94726}" dt="2024-06-28T09:20:09.015" v="220" actId="47"/>
        <pc:sldMkLst>
          <pc:docMk/>
          <pc:sldMk cId="551564189" sldId="463"/>
        </pc:sldMkLst>
      </pc:sldChg>
      <pc:sldChg chg="delSp modSp add mod">
        <pc:chgData name="chris Osunsami" userId="87559b649ad9d3af" providerId="LiveId" clId="{7518092D-F790-43DA-89E4-D0199BB94726}" dt="2024-06-28T09:17:23.478" v="50" actId="14826"/>
        <pc:sldMkLst>
          <pc:docMk/>
          <pc:sldMk cId="3305725658" sldId="464"/>
        </pc:sldMkLst>
        <pc:spChg chg="del">
          <ac:chgData name="chris Osunsami" userId="87559b649ad9d3af" providerId="LiveId" clId="{7518092D-F790-43DA-89E4-D0199BB94726}" dt="2024-06-28T09:16:43.755" v="47" actId="478"/>
          <ac:spMkLst>
            <pc:docMk/>
            <pc:sldMk cId="3305725658" sldId="464"/>
            <ac:spMk id="4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16:43.755" v="47" actId="478"/>
          <ac:spMkLst>
            <pc:docMk/>
            <pc:sldMk cId="3305725658" sldId="464"/>
            <ac:spMk id="6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6:46.335" v="48" actId="14100"/>
          <ac:spMkLst>
            <pc:docMk/>
            <pc:sldMk cId="3305725658" sldId="464"/>
            <ac:spMk id="11" creationId="{4D2E581D-83C6-5508-8D39-6BDC516B0543}"/>
          </ac:spMkLst>
        </pc:spChg>
        <pc:spChg chg="mod">
          <ac:chgData name="chris Osunsami" userId="87559b649ad9d3af" providerId="LiveId" clId="{7518092D-F790-43DA-89E4-D0199BB94726}" dt="2024-06-28T09:16:02.950" v="46" actId="255"/>
          <ac:spMkLst>
            <pc:docMk/>
            <pc:sldMk cId="3305725658" sldId="464"/>
            <ac:spMk id="17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15:49.696" v="42" actId="255"/>
          <ac:spMkLst>
            <pc:docMk/>
            <pc:sldMk cId="3305725658" sldId="464"/>
            <ac:spMk id="19" creationId="{00000000-0000-0000-0000-000000000000}"/>
          </ac:spMkLst>
        </pc:spChg>
        <pc:picChg chg="del">
          <ac:chgData name="chris Osunsami" userId="87559b649ad9d3af" providerId="LiveId" clId="{7518092D-F790-43DA-89E4-D0199BB94726}" dt="2024-06-28T09:16:43.755" v="47" actId="478"/>
          <ac:picMkLst>
            <pc:docMk/>
            <pc:sldMk cId="3305725658" sldId="464"/>
            <ac:picMk id="14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09:16:43.755" v="47" actId="478"/>
          <ac:picMkLst>
            <pc:docMk/>
            <pc:sldMk cId="3305725658" sldId="464"/>
            <ac:picMk id="16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09:17:23.478" v="50" actId="14826"/>
          <ac:picMkLst>
            <pc:docMk/>
            <pc:sldMk cId="3305725658" sldId="464"/>
            <ac:picMk id="18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09:17:07.304" v="49" actId="14826"/>
          <ac:picMkLst>
            <pc:docMk/>
            <pc:sldMk cId="3305725658" sldId="464"/>
            <ac:picMk id="20" creationId="{00000000-0000-0000-0000-000000000000}"/>
          </ac:picMkLst>
        </pc:picChg>
      </pc:sldChg>
      <pc:sldChg chg="add del">
        <pc:chgData name="chris Osunsami" userId="87559b649ad9d3af" providerId="LiveId" clId="{7518092D-F790-43DA-89E4-D0199BB94726}" dt="2024-06-28T09:15:31.944" v="36" actId="47"/>
        <pc:sldMkLst>
          <pc:docMk/>
          <pc:sldMk cId="3388921550" sldId="464"/>
        </pc:sldMkLst>
      </pc:sldChg>
      <pc:sldChg chg="addSp modSp add mod">
        <pc:chgData name="chris Osunsami" userId="87559b649ad9d3af" providerId="LiveId" clId="{7518092D-F790-43DA-89E4-D0199BB94726}" dt="2024-06-28T09:21:57.864" v="292" actId="113"/>
        <pc:sldMkLst>
          <pc:docMk/>
          <pc:sldMk cId="3897967646" sldId="465"/>
        </pc:sldMkLst>
        <pc:spChg chg="add mod">
          <ac:chgData name="chris Osunsami" userId="87559b649ad9d3af" providerId="LiveId" clId="{7518092D-F790-43DA-89E4-D0199BB94726}" dt="2024-06-28T09:20:19.418" v="222"/>
          <ac:spMkLst>
            <pc:docMk/>
            <pc:sldMk cId="3897967646" sldId="465"/>
            <ac:spMk id="3" creationId="{2F1E4827-C45A-3D1E-5456-90C02315F776}"/>
          </ac:spMkLst>
        </pc:spChg>
        <pc:spChg chg="add mod">
          <ac:chgData name="chris Osunsami" userId="87559b649ad9d3af" providerId="LiveId" clId="{7518092D-F790-43DA-89E4-D0199BB94726}" dt="2024-06-28T09:21:36.961" v="279" actId="6549"/>
          <ac:spMkLst>
            <pc:docMk/>
            <pc:sldMk cId="3897967646" sldId="465"/>
            <ac:spMk id="5" creationId="{D9160E8C-D519-3D85-0B80-EBEB13DA5157}"/>
          </ac:spMkLst>
        </pc:spChg>
        <pc:spChg chg="mod">
          <ac:chgData name="chris Osunsami" userId="87559b649ad9d3af" providerId="LiveId" clId="{7518092D-F790-43DA-89E4-D0199BB94726}" dt="2024-06-28T09:20:57.128" v="278" actId="20577"/>
          <ac:spMkLst>
            <pc:docMk/>
            <pc:sldMk cId="3897967646" sldId="465"/>
            <ac:spMk id="169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21:52.203" v="291" actId="20577"/>
          <ac:spMkLst>
            <pc:docMk/>
            <pc:sldMk cId="3897967646" sldId="465"/>
            <ac:spMk id="174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21:57.864" v="292" actId="113"/>
          <ac:spMkLst>
            <pc:docMk/>
            <pc:sldMk cId="3897967646" sldId="465"/>
            <ac:spMk id="176" creationId="{00000000-0000-0000-0000-000000000000}"/>
          </ac:spMkLst>
        </pc:spChg>
        <pc:picChg chg="add mod">
          <ac:chgData name="chris Osunsami" userId="87559b649ad9d3af" providerId="LiveId" clId="{7518092D-F790-43DA-89E4-D0199BB94726}" dt="2024-06-28T09:20:19.418" v="222"/>
          <ac:picMkLst>
            <pc:docMk/>
            <pc:sldMk cId="3897967646" sldId="465"/>
            <ac:picMk id="4" creationId="{BE52465D-7726-D126-65D0-51A4763CF762}"/>
          </ac:picMkLst>
        </pc:picChg>
        <pc:picChg chg="add mod">
          <ac:chgData name="chris Osunsami" userId="87559b649ad9d3af" providerId="LiveId" clId="{7518092D-F790-43DA-89E4-D0199BB94726}" dt="2024-06-28T09:20:30.082" v="224" actId="1076"/>
          <ac:picMkLst>
            <pc:docMk/>
            <pc:sldMk cId="3897967646" sldId="465"/>
            <ac:picMk id="6" creationId="{FCA7D4DA-6A17-68F4-9B97-66DB6EEF4DD1}"/>
          </ac:picMkLst>
        </pc:picChg>
      </pc:sldChg>
      <pc:sldChg chg="addSp delSp modSp add mod">
        <pc:chgData name="chris Osunsami" userId="87559b649ad9d3af" providerId="LiveId" clId="{7518092D-F790-43DA-89E4-D0199BB94726}" dt="2024-06-28T09:24:03.997" v="394" actId="20577"/>
        <pc:sldMkLst>
          <pc:docMk/>
          <pc:sldMk cId="3288152106" sldId="466"/>
        </pc:sldMkLst>
        <pc:spChg chg="add mod">
          <ac:chgData name="chris Osunsami" userId="87559b649ad9d3af" providerId="LiveId" clId="{7518092D-F790-43DA-89E4-D0199BB94726}" dt="2024-06-28T09:24:00.648" v="393" actId="1076"/>
          <ac:spMkLst>
            <pc:docMk/>
            <pc:sldMk cId="3288152106" sldId="466"/>
            <ac:spMk id="3" creationId="{9C5899EF-7213-F606-4428-417660F4E548}"/>
          </ac:spMkLst>
        </pc:spChg>
        <pc:spChg chg="del mod">
          <ac:chgData name="chris Osunsami" userId="87559b649ad9d3af" providerId="LiveId" clId="{7518092D-F790-43DA-89E4-D0199BB94726}" dt="2024-06-28T09:23:41.211" v="391" actId="478"/>
          <ac:spMkLst>
            <pc:docMk/>
            <pc:sldMk cId="3288152106" sldId="466"/>
            <ac:spMk id="5" creationId="{D9160E8C-D519-3D85-0B80-EBEB13DA5157}"/>
          </ac:spMkLst>
        </pc:spChg>
        <pc:spChg chg="mod">
          <ac:chgData name="chris Osunsami" userId="87559b649ad9d3af" providerId="LiveId" clId="{7518092D-F790-43DA-89E4-D0199BB94726}" dt="2024-06-28T09:24:03.997" v="394" actId="20577"/>
          <ac:spMkLst>
            <pc:docMk/>
            <pc:sldMk cId="3288152106" sldId="466"/>
            <ac:spMk id="169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22:50.967" v="296" actId="478"/>
          <ac:spMkLst>
            <pc:docMk/>
            <pc:sldMk cId="3288152106" sldId="466"/>
            <ac:spMk id="170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22:48.928" v="295" actId="478"/>
          <ac:spMkLst>
            <pc:docMk/>
            <pc:sldMk cId="3288152106" sldId="466"/>
            <ac:spMk id="172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22:48.928" v="295" actId="478"/>
          <ac:spMkLst>
            <pc:docMk/>
            <pc:sldMk cId="3288152106" sldId="466"/>
            <ac:spMk id="174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22:48.928" v="295" actId="478"/>
          <ac:spMkLst>
            <pc:docMk/>
            <pc:sldMk cId="3288152106" sldId="466"/>
            <ac:spMk id="176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09:22:48.928" v="295" actId="478"/>
          <ac:spMkLst>
            <pc:docMk/>
            <pc:sldMk cId="3288152106" sldId="466"/>
            <ac:spMk id="178" creationId="{00000000-0000-0000-0000-000000000000}"/>
          </ac:spMkLst>
        </pc:spChg>
        <pc:picChg chg="mod">
          <ac:chgData name="chris Osunsami" userId="87559b649ad9d3af" providerId="LiveId" clId="{7518092D-F790-43DA-89E4-D0199BB94726}" dt="2024-06-28T09:23:37.648" v="390" actId="1076"/>
          <ac:picMkLst>
            <pc:docMk/>
            <pc:sldMk cId="3288152106" sldId="466"/>
            <ac:picMk id="6" creationId="{FCA7D4DA-6A17-68F4-9B97-66DB6EEF4DD1}"/>
          </ac:picMkLst>
        </pc:picChg>
        <pc:picChg chg="del">
          <ac:chgData name="chris Osunsami" userId="87559b649ad9d3af" providerId="LiveId" clId="{7518092D-F790-43DA-89E4-D0199BB94726}" dt="2024-06-28T09:22:50.967" v="296" actId="478"/>
          <ac:picMkLst>
            <pc:docMk/>
            <pc:sldMk cId="3288152106" sldId="466"/>
            <ac:picMk id="171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09:22:48.928" v="295" actId="478"/>
          <ac:picMkLst>
            <pc:docMk/>
            <pc:sldMk cId="3288152106" sldId="466"/>
            <ac:picMk id="173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09:22:48.928" v="295" actId="478"/>
          <ac:picMkLst>
            <pc:docMk/>
            <pc:sldMk cId="3288152106" sldId="466"/>
            <ac:picMk id="175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09:22:48.928" v="295" actId="478"/>
          <ac:picMkLst>
            <pc:docMk/>
            <pc:sldMk cId="3288152106" sldId="466"/>
            <ac:picMk id="177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09:22:48.928" v="295" actId="478"/>
          <ac:picMkLst>
            <pc:docMk/>
            <pc:sldMk cId="3288152106" sldId="466"/>
            <ac:picMk id="179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09:22:48.928" v="295" actId="478"/>
          <ac:picMkLst>
            <pc:docMk/>
            <pc:sldMk cId="3288152106" sldId="466"/>
            <ac:picMk id="182" creationId="{00000000-0000-0000-0000-000000000000}"/>
          </ac:picMkLst>
        </pc:picChg>
      </pc:sldChg>
      <pc:sldChg chg="modSp add mod">
        <pc:chgData name="chris Osunsami" userId="87559b649ad9d3af" providerId="LiveId" clId="{7518092D-F790-43DA-89E4-D0199BB94726}" dt="2024-06-28T10:00:51.891" v="527" actId="14826"/>
        <pc:sldMkLst>
          <pc:docMk/>
          <pc:sldMk cId="109069813" sldId="467"/>
        </pc:sldMkLst>
        <pc:spChg chg="mod">
          <ac:chgData name="chris Osunsami" userId="87559b649ad9d3af" providerId="LiveId" clId="{7518092D-F790-43DA-89E4-D0199BB94726}" dt="2024-06-28T09:57:25.783" v="507" actId="20577"/>
          <ac:spMkLst>
            <pc:docMk/>
            <pc:sldMk cId="109069813" sldId="467"/>
            <ac:spMk id="19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57:36.856" v="511" actId="404"/>
          <ac:spMkLst>
            <pc:docMk/>
            <pc:sldMk cId="109069813" sldId="467"/>
            <ac:spMk id="20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09:58:04.213" v="520" actId="113"/>
          <ac:spMkLst>
            <pc:docMk/>
            <pc:sldMk cId="109069813" sldId="467"/>
            <ac:spMk id="23" creationId="{46312D27-85C8-0978-9CE0-CFEA89D8D42F}"/>
          </ac:spMkLst>
        </pc:spChg>
        <pc:spChg chg="mod">
          <ac:chgData name="chris Osunsami" userId="87559b649ad9d3af" providerId="LiveId" clId="{7518092D-F790-43DA-89E4-D0199BB94726}" dt="2024-06-28T09:57:55.336" v="519" actId="404"/>
          <ac:spMkLst>
            <pc:docMk/>
            <pc:sldMk cId="109069813" sldId="467"/>
            <ac:spMk id="24" creationId="{93948E4E-1639-08F6-CF9D-4D854AA8A140}"/>
          </ac:spMkLst>
        </pc:spChg>
        <pc:spChg chg="mod">
          <ac:chgData name="chris Osunsami" userId="87559b649ad9d3af" providerId="LiveId" clId="{7518092D-F790-43DA-89E4-D0199BB94726}" dt="2024-06-28T09:50:35.815" v="500" actId="20577"/>
          <ac:spMkLst>
            <pc:docMk/>
            <pc:sldMk cId="109069813" sldId="467"/>
            <ac:spMk id="28" creationId="{73703DDC-D935-770A-7961-BF10CE8804EF}"/>
          </ac:spMkLst>
        </pc:spChg>
        <pc:picChg chg="mod">
          <ac:chgData name="chris Osunsami" userId="87559b649ad9d3af" providerId="LiveId" clId="{7518092D-F790-43DA-89E4-D0199BB94726}" dt="2024-06-28T09:59:48.159" v="523" actId="14826"/>
          <ac:picMkLst>
            <pc:docMk/>
            <pc:sldMk cId="109069813" sldId="467"/>
            <ac:picMk id="21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09:59:58.391" v="524" actId="14826"/>
          <ac:picMkLst>
            <pc:docMk/>
            <pc:sldMk cId="109069813" sldId="467"/>
            <ac:picMk id="22" creationId="{00000000-0000-0000-0000-000000000000}"/>
          </ac:picMkLst>
        </pc:picChg>
        <pc:picChg chg="mod">
          <ac:chgData name="chris Osunsami" userId="87559b649ad9d3af" providerId="LiveId" clId="{7518092D-F790-43DA-89E4-D0199BB94726}" dt="2024-06-28T10:00:09.781" v="525" actId="14826"/>
          <ac:picMkLst>
            <pc:docMk/>
            <pc:sldMk cId="109069813" sldId="467"/>
            <ac:picMk id="25" creationId="{88A588CE-BAB2-D817-9DA0-FDB5E42CF915}"/>
          </ac:picMkLst>
        </pc:picChg>
        <pc:picChg chg="mod">
          <ac:chgData name="chris Osunsami" userId="87559b649ad9d3af" providerId="LiveId" clId="{7518092D-F790-43DA-89E4-D0199BB94726}" dt="2024-06-28T10:00:51.891" v="527" actId="14826"/>
          <ac:picMkLst>
            <pc:docMk/>
            <pc:sldMk cId="109069813" sldId="467"/>
            <ac:picMk id="26" creationId="{C6E8A9CB-846A-59D2-0685-385CB532E3F7}"/>
          </ac:picMkLst>
        </pc:picChg>
      </pc:sldChg>
      <pc:sldChg chg="delSp modSp add mod">
        <pc:chgData name="chris Osunsami" userId="87559b649ad9d3af" providerId="LiveId" clId="{7518092D-F790-43DA-89E4-D0199BB94726}" dt="2024-06-28T10:16:03.704" v="699" actId="20577"/>
        <pc:sldMkLst>
          <pc:docMk/>
          <pc:sldMk cId="190175940" sldId="468"/>
        </pc:sldMkLst>
        <pc:spChg chg="mod">
          <ac:chgData name="chris Osunsami" userId="87559b649ad9d3af" providerId="LiveId" clId="{7518092D-F790-43DA-89E4-D0199BB94726}" dt="2024-06-28T10:02:36.472" v="607" actId="20577"/>
          <ac:spMkLst>
            <pc:docMk/>
            <pc:sldMk cId="190175940" sldId="468"/>
            <ac:spMk id="2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02:43.527" v="609" actId="20577"/>
          <ac:spMkLst>
            <pc:docMk/>
            <pc:sldMk cId="190175940" sldId="468"/>
            <ac:spMk id="3" creationId="{00000000-0000-0000-0000-000000000000}"/>
          </ac:spMkLst>
        </pc:spChg>
        <pc:spChg chg="del mod">
          <ac:chgData name="chris Osunsami" userId="87559b649ad9d3af" providerId="LiveId" clId="{7518092D-F790-43DA-89E4-D0199BB94726}" dt="2024-06-28T10:03:09.223" v="616" actId="478"/>
          <ac:spMkLst>
            <pc:docMk/>
            <pc:sldMk cId="190175940" sldId="468"/>
            <ac:spMk id="4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11:43.270" v="622" actId="20577"/>
          <ac:spMkLst>
            <pc:docMk/>
            <pc:sldMk cId="190175940" sldId="468"/>
            <ac:spMk id="5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12:33.040" v="676" actId="20577"/>
          <ac:spMkLst>
            <pc:docMk/>
            <pc:sldMk cId="190175940" sldId="468"/>
            <ac:spMk id="6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16:03.704" v="699" actId="20577"/>
          <ac:spMkLst>
            <pc:docMk/>
            <pc:sldMk cId="190175940" sldId="468"/>
            <ac:spMk id="10" creationId="{A8F6FCFF-3459-7C23-B152-31170ADFA29F}"/>
          </ac:spMkLst>
        </pc:spChg>
      </pc:sldChg>
      <pc:sldChg chg="add del">
        <pc:chgData name="chris Osunsami" userId="87559b649ad9d3af" providerId="LiveId" clId="{7518092D-F790-43DA-89E4-D0199BB94726}" dt="2024-06-28T10:13:17.413" v="677" actId="47"/>
        <pc:sldMkLst>
          <pc:docMk/>
          <pc:sldMk cId="1766529416" sldId="469"/>
        </pc:sldMkLst>
      </pc:sldChg>
      <pc:sldChg chg="modSp add mod">
        <pc:chgData name="chris Osunsami" userId="87559b649ad9d3af" providerId="LiveId" clId="{7518092D-F790-43DA-89E4-D0199BB94726}" dt="2024-06-28T10:23:25.704" v="797" actId="20577"/>
        <pc:sldMkLst>
          <pc:docMk/>
          <pc:sldMk cId="3052489484" sldId="470"/>
        </pc:sldMkLst>
        <pc:spChg chg="mod">
          <ac:chgData name="chris Osunsami" userId="87559b649ad9d3af" providerId="LiveId" clId="{7518092D-F790-43DA-89E4-D0199BB94726}" dt="2024-06-28T10:21:55.389" v="735" actId="20577"/>
          <ac:spMkLst>
            <pc:docMk/>
            <pc:sldMk cId="3052489484" sldId="470"/>
            <ac:spMk id="19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22:16.618" v="745" actId="20577"/>
          <ac:spMkLst>
            <pc:docMk/>
            <pc:sldMk cId="3052489484" sldId="470"/>
            <ac:spMk id="20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23:25.704" v="797" actId="20577"/>
          <ac:spMkLst>
            <pc:docMk/>
            <pc:sldMk cId="3052489484" sldId="470"/>
            <ac:spMk id="23" creationId="{46312D27-85C8-0978-9CE0-CFEA89D8D42F}"/>
          </ac:spMkLst>
        </pc:spChg>
        <pc:spChg chg="mod">
          <ac:chgData name="chris Osunsami" userId="87559b649ad9d3af" providerId="LiveId" clId="{7518092D-F790-43DA-89E4-D0199BB94726}" dt="2024-06-28T10:23:18.033" v="782" actId="20577"/>
          <ac:spMkLst>
            <pc:docMk/>
            <pc:sldMk cId="3052489484" sldId="470"/>
            <ac:spMk id="24" creationId="{93948E4E-1639-08F6-CF9D-4D854AA8A140}"/>
          </ac:spMkLst>
        </pc:spChg>
      </pc:sldChg>
      <pc:sldChg chg="delSp modSp add mod">
        <pc:chgData name="chris Osunsami" userId="87559b649ad9d3af" providerId="LiveId" clId="{7518092D-F790-43DA-89E4-D0199BB94726}" dt="2024-06-28T10:23:46.561" v="799" actId="14100"/>
        <pc:sldMkLst>
          <pc:docMk/>
          <pc:sldMk cId="1564881650" sldId="471"/>
        </pc:sldMkLst>
        <pc:spChg chg="del">
          <ac:chgData name="chris Osunsami" userId="87559b649ad9d3af" providerId="LiveId" clId="{7518092D-F790-43DA-89E4-D0199BB94726}" dt="2024-06-28T10:23:43.566" v="798" actId="478"/>
          <ac:spMkLst>
            <pc:docMk/>
            <pc:sldMk cId="1564881650" sldId="471"/>
            <ac:spMk id="4" creationId="{00000000-0000-0000-0000-000000000000}"/>
          </ac:spMkLst>
        </pc:spChg>
        <pc:spChg chg="del">
          <ac:chgData name="chris Osunsami" userId="87559b649ad9d3af" providerId="LiveId" clId="{7518092D-F790-43DA-89E4-D0199BB94726}" dt="2024-06-28T10:23:43.566" v="798" actId="478"/>
          <ac:spMkLst>
            <pc:docMk/>
            <pc:sldMk cId="1564881650" sldId="471"/>
            <ac:spMk id="6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23:46.561" v="799" actId="14100"/>
          <ac:spMkLst>
            <pc:docMk/>
            <pc:sldMk cId="1564881650" sldId="471"/>
            <ac:spMk id="11" creationId="{4D2E581D-83C6-5508-8D39-6BDC516B0543}"/>
          </ac:spMkLst>
        </pc:spChg>
        <pc:picChg chg="del">
          <ac:chgData name="chris Osunsami" userId="87559b649ad9d3af" providerId="LiveId" clId="{7518092D-F790-43DA-89E4-D0199BB94726}" dt="2024-06-28T10:23:43.566" v="798" actId="478"/>
          <ac:picMkLst>
            <pc:docMk/>
            <pc:sldMk cId="1564881650" sldId="471"/>
            <ac:picMk id="14" creationId="{00000000-0000-0000-0000-000000000000}"/>
          </ac:picMkLst>
        </pc:picChg>
        <pc:picChg chg="del">
          <ac:chgData name="chris Osunsami" userId="87559b649ad9d3af" providerId="LiveId" clId="{7518092D-F790-43DA-89E4-D0199BB94726}" dt="2024-06-28T10:23:43.566" v="798" actId="478"/>
          <ac:picMkLst>
            <pc:docMk/>
            <pc:sldMk cId="1564881650" sldId="471"/>
            <ac:picMk id="16" creationId="{00000000-0000-0000-0000-000000000000}"/>
          </ac:picMkLst>
        </pc:picChg>
      </pc:sldChg>
      <pc:sldChg chg="add del">
        <pc:chgData name="chris Osunsami" userId="87559b649ad9d3af" providerId="LiveId" clId="{7518092D-F790-43DA-89E4-D0199BB94726}" dt="2024-06-28T10:40:45.515" v="998" actId="47"/>
        <pc:sldMkLst>
          <pc:docMk/>
          <pc:sldMk cId="309958521" sldId="472"/>
        </pc:sldMkLst>
      </pc:sldChg>
      <pc:sldChg chg="add del">
        <pc:chgData name="chris Osunsami" userId="87559b649ad9d3af" providerId="LiveId" clId="{7518092D-F790-43DA-89E4-D0199BB94726}" dt="2024-06-28T10:21:41.142" v="707" actId="47"/>
        <pc:sldMkLst>
          <pc:docMk/>
          <pc:sldMk cId="1332366699" sldId="473"/>
        </pc:sldMkLst>
      </pc:sldChg>
      <pc:sldChg chg="addSp modSp add mod">
        <pc:chgData name="chris Osunsami" userId="87559b649ad9d3af" providerId="LiveId" clId="{7518092D-F790-43DA-89E4-D0199BB94726}" dt="2024-06-28T10:21:27.619" v="706" actId="404"/>
        <pc:sldMkLst>
          <pc:docMk/>
          <pc:sldMk cId="1431180106" sldId="474"/>
        </pc:sldMkLst>
        <pc:spChg chg="add">
          <ac:chgData name="chris Osunsami" userId="87559b649ad9d3af" providerId="LiveId" clId="{7518092D-F790-43DA-89E4-D0199BB94726}" dt="2024-06-28T10:18:03.930" v="701"/>
          <ac:spMkLst>
            <pc:docMk/>
            <pc:sldMk cId="1431180106" sldId="474"/>
            <ac:spMk id="4" creationId="{EB170817-526D-F4DE-B155-80E1F5013B23}"/>
          </ac:spMkLst>
        </pc:spChg>
        <pc:spChg chg="mod">
          <ac:chgData name="chris Osunsami" userId="87559b649ad9d3af" providerId="LiveId" clId="{7518092D-F790-43DA-89E4-D0199BB94726}" dt="2024-06-28T10:14:21.719" v="685" actId="404"/>
          <ac:spMkLst>
            <pc:docMk/>
            <pc:sldMk cId="1431180106" sldId="474"/>
            <ac:spMk id="5" creationId="{39B9EB20-4057-485E-B29A-B0B0D1B604C4}"/>
          </ac:spMkLst>
        </pc:spChg>
        <pc:spChg chg="mod">
          <ac:chgData name="chris Osunsami" userId="87559b649ad9d3af" providerId="LiveId" clId="{7518092D-F790-43DA-89E4-D0199BB94726}" dt="2024-06-28T10:16:52.393" v="700" actId="6549"/>
          <ac:spMkLst>
            <pc:docMk/>
            <pc:sldMk cId="1431180106" sldId="474"/>
            <ac:spMk id="6" creationId="{D4C977A2-CFA0-4700-86D2-BDDB201D5B4F}"/>
          </ac:spMkLst>
        </pc:spChg>
        <pc:spChg chg="mod">
          <ac:chgData name="chris Osunsami" userId="87559b649ad9d3af" providerId="LiveId" clId="{7518092D-F790-43DA-89E4-D0199BB94726}" dt="2024-06-28T10:15:06.332" v="698" actId="207"/>
          <ac:spMkLst>
            <pc:docMk/>
            <pc:sldMk cId="1431180106" sldId="474"/>
            <ac:spMk id="7" creationId="{BAB88B7F-3A4A-46F5-A0EF-C6825A7174D7}"/>
          </ac:spMkLst>
        </pc:spChg>
        <pc:spChg chg="mod">
          <ac:chgData name="chris Osunsami" userId="87559b649ad9d3af" providerId="LiveId" clId="{7518092D-F790-43DA-89E4-D0199BB94726}" dt="2024-06-28T10:21:27.619" v="706" actId="404"/>
          <ac:spMkLst>
            <pc:docMk/>
            <pc:sldMk cId="1431180106" sldId="474"/>
            <ac:spMk id="8" creationId="{4F6DFF79-AB89-4DAF-A828-AE6E538CA99F}"/>
          </ac:spMkLst>
        </pc:spChg>
      </pc:sldChg>
      <pc:sldChg chg="modSp add mod">
        <pc:chgData name="chris Osunsami" userId="87559b649ad9d3af" providerId="LiveId" clId="{7518092D-F790-43DA-89E4-D0199BB94726}" dt="2024-06-28T10:44:35.037" v="1073" actId="14826"/>
        <pc:sldMkLst>
          <pc:docMk/>
          <pc:sldMk cId="1469144829" sldId="475"/>
        </pc:sldMkLst>
        <pc:spChg chg="mod">
          <ac:chgData name="chris Osunsami" userId="87559b649ad9d3af" providerId="LiveId" clId="{7518092D-F790-43DA-89E4-D0199BB94726}" dt="2024-06-28T10:41:26.806" v="1048" actId="20577"/>
          <ac:spMkLst>
            <pc:docMk/>
            <pc:sldMk cId="1469144829" sldId="475"/>
            <ac:spMk id="4" creationId="{F237DA47-7FB1-468D-83F6-545B8327DE38}"/>
          </ac:spMkLst>
        </pc:spChg>
        <pc:spChg chg="mod">
          <ac:chgData name="chris Osunsami" userId="87559b649ad9d3af" providerId="LiveId" clId="{7518092D-F790-43DA-89E4-D0199BB94726}" dt="2024-06-28T10:42:19.325" v="1065" actId="6549"/>
          <ac:spMkLst>
            <pc:docMk/>
            <pc:sldMk cId="1469144829" sldId="475"/>
            <ac:spMk id="6" creationId="{1AB8FE6B-B85D-8AAB-18E7-99629DB2866D}"/>
          </ac:spMkLst>
        </pc:spChg>
        <pc:spChg chg="mod">
          <ac:chgData name="chris Osunsami" userId="87559b649ad9d3af" providerId="LiveId" clId="{7518092D-F790-43DA-89E4-D0199BB94726}" dt="2024-06-28T10:28:37.298" v="854" actId="20577"/>
          <ac:spMkLst>
            <pc:docMk/>
            <pc:sldMk cId="1469144829" sldId="475"/>
            <ac:spMk id="10" creationId="{4C065195-A4AD-A2EA-1E7A-F5F59A2124D9}"/>
          </ac:spMkLst>
        </pc:spChg>
        <pc:spChg chg="mod">
          <ac:chgData name="chris Osunsami" userId="87559b649ad9d3af" providerId="LiveId" clId="{7518092D-F790-43DA-89E4-D0199BB94726}" dt="2024-06-28T10:27:44.008" v="841" actId="207"/>
          <ac:spMkLst>
            <pc:docMk/>
            <pc:sldMk cId="1469144829" sldId="475"/>
            <ac:spMk id="18" creationId="{9D722FBF-A973-A690-3083-8F4AA50E6AD0}"/>
          </ac:spMkLst>
        </pc:spChg>
        <pc:spChg chg="mod">
          <ac:chgData name="chris Osunsami" userId="87559b649ad9d3af" providerId="LiveId" clId="{7518092D-F790-43DA-89E4-D0199BB94726}" dt="2024-06-28T10:28:31.039" v="853" actId="6549"/>
          <ac:spMkLst>
            <pc:docMk/>
            <pc:sldMk cId="1469144829" sldId="475"/>
            <ac:spMk id="20" creationId="{00209A70-609D-9AC0-D151-E0680EDEA260}"/>
          </ac:spMkLst>
        </pc:spChg>
        <pc:picChg chg="mod">
          <ac:chgData name="chris Osunsami" userId="87559b649ad9d3af" providerId="LiveId" clId="{7518092D-F790-43DA-89E4-D0199BB94726}" dt="2024-06-28T10:44:35.037" v="1073" actId="14826"/>
          <ac:picMkLst>
            <pc:docMk/>
            <pc:sldMk cId="1469144829" sldId="475"/>
            <ac:picMk id="16" creationId="{218C76F7-BB16-5D72-102D-78E5CCCBBBAE}"/>
          </ac:picMkLst>
        </pc:picChg>
        <pc:picChg chg="mod">
          <ac:chgData name="chris Osunsami" userId="87559b649ad9d3af" providerId="LiveId" clId="{7518092D-F790-43DA-89E4-D0199BB94726}" dt="2024-06-28T10:42:07.404" v="1049" actId="14826"/>
          <ac:picMkLst>
            <pc:docMk/>
            <pc:sldMk cId="1469144829" sldId="475"/>
            <ac:picMk id="19" creationId="{C4A341E7-59BA-90E0-EBA3-D0A79E6C22BD}"/>
          </ac:picMkLst>
        </pc:picChg>
        <pc:picChg chg="mod">
          <ac:chgData name="chris Osunsami" userId="87559b649ad9d3af" providerId="LiveId" clId="{7518092D-F790-43DA-89E4-D0199BB94726}" dt="2024-06-28T10:42:10.616" v="1050" actId="14826"/>
          <ac:picMkLst>
            <pc:docMk/>
            <pc:sldMk cId="1469144829" sldId="475"/>
            <ac:picMk id="21" creationId="{07A2B010-3D7B-DB59-175C-0860232EB279}"/>
          </ac:picMkLst>
        </pc:picChg>
      </pc:sldChg>
      <pc:sldChg chg="addSp delSp modSp add mod">
        <pc:chgData name="chris Osunsami" userId="87559b649ad9d3af" providerId="LiveId" clId="{7518092D-F790-43DA-89E4-D0199BB94726}" dt="2024-06-28T10:44:10.825" v="1072" actId="1076"/>
        <pc:sldMkLst>
          <pc:docMk/>
          <pc:sldMk cId="148279545" sldId="476"/>
        </pc:sldMkLst>
        <pc:spChg chg="mod">
          <ac:chgData name="chris Osunsami" userId="87559b649ad9d3af" providerId="LiveId" clId="{7518092D-F790-43DA-89E4-D0199BB94726}" dt="2024-06-28T10:36:00.860" v="980" actId="12788"/>
          <ac:spMkLst>
            <pc:docMk/>
            <pc:sldMk cId="148279545" sldId="476"/>
            <ac:spMk id="2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36:06.397" v="981" actId="465"/>
          <ac:spMkLst>
            <pc:docMk/>
            <pc:sldMk cId="148279545" sldId="476"/>
            <ac:spMk id="3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36:06.397" v="981" actId="465"/>
          <ac:spMkLst>
            <pc:docMk/>
            <pc:sldMk cId="148279545" sldId="476"/>
            <ac:spMk id="4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29:38.292" v="866" actId="20577"/>
          <ac:spMkLst>
            <pc:docMk/>
            <pc:sldMk cId="148279545" sldId="476"/>
            <ac:spMk id="7" creationId="{00000000-0000-0000-0000-000000000000}"/>
          </ac:spMkLst>
        </pc:spChg>
        <pc:spChg chg="mod">
          <ac:chgData name="chris Osunsami" userId="87559b649ad9d3af" providerId="LiveId" clId="{7518092D-F790-43DA-89E4-D0199BB94726}" dt="2024-06-28T10:38:30.405" v="991" actId="1076"/>
          <ac:spMkLst>
            <pc:docMk/>
            <pc:sldMk cId="148279545" sldId="476"/>
            <ac:spMk id="10" creationId="{A13A010A-D970-9AF8-DE52-28F040F61EB9}"/>
          </ac:spMkLst>
        </pc:spChg>
        <pc:spChg chg="mod">
          <ac:chgData name="chris Osunsami" userId="87559b649ad9d3af" providerId="LiveId" clId="{7518092D-F790-43DA-89E4-D0199BB94726}" dt="2024-06-28T10:30:31.644" v="887" actId="14100"/>
          <ac:spMkLst>
            <pc:docMk/>
            <pc:sldMk cId="148279545" sldId="476"/>
            <ac:spMk id="11" creationId="{34D75F1B-807F-B3B2-5B26-A0014F6C9299}"/>
          </ac:spMkLst>
        </pc:spChg>
        <pc:spChg chg="add mod">
          <ac:chgData name="chris Osunsami" userId="87559b649ad9d3af" providerId="LiveId" clId="{7518092D-F790-43DA-89E4-D0199BB94726}" dt="2024-06-28T10:44:10.825" v="1072" actId="1076"/>
          <ac:spMkLst>
            <pc:docMk/>
            <pc:sldMk cId="148279545" sldId="476"/>
            <ac:spMk id="13" creationId="{14B053AD-917C-3BFE-D0F4-652FC0084902}"/>
          </ac:spMkLst>
        </pc:spChg>
        <pc:spChg chg="del">
          <ac:chgData name="chris Osunsami" userId="87559b649ad9d3af" providerId="LiveId" clId="{7518092D-F790-43DA-89E4-D0199BB94726}" dt="2024-06-28T10:30:20.785" v="885" actId="478"/>
          <ac:spMkLst>
            <pc:docMk/>
            <pc:sldMk cId="148279545" sldId="476"/>
            <ac:spMk id="17" creationId="{1FECE0B5-D964-3E61-AD96-E1C79167CC37}"/>
          </ac:spMkLst>
        </pc:spChg>
        <pc:grpChg chg="del mod">
          <ac:chgData name="chris Osunsami" userId="87559b649ad9d3af" providerId="LiveId" clId="{7518092D-F790-43DA-89E4-D0199BB94726}" dt="2024-06-28T10:33:54.926" v="955" actId="478"/>
          <ac:grpSpMkLst>
            <pc:docMk/>
            <pc:sldMk cId="148279545" sldId="476"/>
            <ac:grpSpMk id="5" creationId="{157264C0-C2FC-B85F-8B8C-7F00D07D941E}"/>
          </ac:grpSpMkLst>
        </pc:grpChg>
        <pc:grpChg chg="add mod">
          <ac:chgData name="chris Osunsami" userId="87559b649ad9d3af" providerId="LiveId" clId="{7518092D-F790-43DA-89E4-D0199BB94726}" dt="2024-06-28T10:35:09.710" v="972" actId="164"/>
          <ac:grpSpMkLst>
            <pc:docMk/>
            <pc:sldMk cId="148279545" sldId="476"/>
            <ac:grpSpMk id="24" creationId="{52782CCD-1DFA-5525-D87F-4950589F4F7E}"/>
          </ac:grpSpMkLst>
        </pc:grpChg>
        <pc:picChg chg="del">
          <ac:chgData name="chris Osunsami" userId="87559b649ad9d3af" providerId="LiveId" clId="{7518092D-F790-43DA-89E4-D0199BB94726}" dt="2024-06-28T10:33:53.863" v="954" actId="478"/>
          <ac:picMkLst>
            <pc:docMk/>
            <pc:sldMk cId="148279545" sldId="476"/>
            <ac:picMk id="12" creationId="{87F552B4-F0A8-5209-5094-F54E9B25FFB6}"/>
          </ac:picMkLst>
        </pc:picChg>
        <pc:picChg chg="add mod">
          <ac:chgData name="chris Osunsami" userId="87559b649ad9d3af" providerId="LiveId" clId="{7518092D-F790-43DA-89E4-D0199BB94726}" dt="2024-06-28T10:38:17.556" v="989" actId="14826"/>
          <ac:picMkLst>
            <pc:docMk/>
            <pc:sldMk cId="148279545" sldId="476"/>
            <ac:picMk id="14" creationId="{F934F869-5125-5B16-0510-8E6FDEE87306}"/>
          </ac:picMkLst>
        </pc:picChg>
        <pc:picChg chg="add del">
          <ac:chgData name="chris Osunsami" userId="87559b649ad9d3af" providerId="LiveId" clId="{7518092D-F790-43DA-89E4-D0199BB94726}" dt="2024-06-28T10:33:38.861" v="952" actId="478"/>
          <ac:picMkLst>
            <pc:docMk/>
            <pc:sldMk cId="148279545" sldId="476"/>
            <ac:picMk id="18" creationId="{DA3ECAD9-0E4F-7E04-C65D-5EC485853EDA}"/>
          </ac:picMkLst>
        </pc:picChg>
        <pc:picChg chg="add mod">
          <ac:chgData name="chris Osunsami" userId="87559b649ad9d3af" providerId="LiveId" clId="{7518092D-F790-43DA-89E4-D0199BB94726}" dt="2024-06-28T10:38:52.082" v="993" actId="14826"/>
          <ac:picMkLst>
            <pc:docMk/>
            <pc:sldMk cId="148279545" sldId="476"/>
            <ac:picMk id="19" creationId="{668ACD23-F45E-546B-0D89-7A3A10BF88C5}"/>
          </ac:picMkLst>
        </pc:picChg>
        <pc:picChg chg="add del mod">
          <ac:chgData name="chris Osunsami" userId="87559b649ad9d3af" providerId="LiveId" clId="{7518092D-F790-43DA-89E4-D0199BB94726}" dt="2024-06-28T10:34:22.488" v="965" actId="478"/>
          <ac:picMkLst>
            <pc:docMk/>
            <pc:sldMk cId="148279545" sldId="476"/>
            <ac:picMk id="20" creationId="{19D3C86A-B643-7BC2-205E-F26D855527A4}"/>
          </ac:picMkLst>
        </pc:picChg>
        <pc:picChg chg="add mod">
          <ac:chgData name="chris Osunsami" userId="87559b649ad9d3af" providerId="LiveId" clId="{7518092D-F790-43DA-89E4-D0199BB94726}" dt="2024-06-28T10:40:09.557" v="996" actId="14826"/>
          <ac:picMkLst>
            <pc:docMk/>
            <pc:sldMk cId="148279545" sldId="476"/>
            <ac:picMk id="21" creationId="{9B362785-DB29-DE12-DB9D-4E200E078FAF}"/>
          </ac:picMkLst>
        </pc:picChg>
        <pc:picChg chg="add mod">
          <ac:chgData name="chris Osunsami" userId="87559b649ad9d3af" providerId="LiveId" clId="{7518092D-F790-43DA-89E4-D0199BB94726}" dt="2024-06-28T10:39:15.683" v="995" actId="1076"/>
          <ac:picMkLst>
            <pc:docMk/>
            <pc:sldMk cId="148279545" sldId="476"/>
            <ac:picMk id="22" creationId="{5E36FAD8-1A4E-F67F-7F3A-D540DB0248C7}"/>
          </ac:picMkLst>
        </pc:picChg>
        <pc:picChg chg="add mod">
          <ac:chgData name="chris Osunsami" userId="87559b649ad9d3af" providerId="LiveId" clId="{7518092D-F790-43DA-89E4-D0199BB94726}" dt="2024-06-28T10:40:32.067" v="997" actId="14826"/>
          <ac:picMkLst>
            <pc:docMk/>
            <pc:sldMk cId="148279545" sldId="476"/>
            <ac:picMk id="23" creationId="{3EDB3BD0-6550-8AF2-224D-24E84E937429}"/>
          </ac:picMkLst>
        </pc:picChg>
      </pc:sldChg>
    </pc:docChg>
  </pc:docChgLst>
  <pc:docChgLst>
    <pc:chgData name="Deborah  Borg Brincat" userId="S::deborahborgbrincat@drakemusic.org::55b62370-d319-4e6f-a6eb-06b47919d853" providerId="AD" clId="Web-{ED4DBEDF-E824-1AC8-6353-F298128290F2}"/>
    <pc:docChg chg="modSld">
      <pc:chgData name="Deborah  Borg Brincat" userId="S::deborahborgbrincat@drakemusic.org::55b62370-d319-4e6f-a6eb-06b47919d853" providerId="AD" clId="Web-{ED4DBEDF-E824-1AC8-6353-F298128290F2}" dt="2024-07-03T14:07:07.513" v="7" actId="20577"/>
      <pc:docMkLst>
        <pc:docMk/>
      </pc:docMkLst>
      <pc:sldChg chg="modSp delCm modCm">
        <pc:chgData name="Deborah  Borg Brincat" userId="S::deborahborgbrincat@drakemusic.org::55b62370-d319-4e6f-a6eb-06b47919d853" providerId="AD" clId="Web-{ED4DBEDF-E824-1AC8-6353-F298128290F2}" dt="2024-07-03T14:07:07.513" v="7" actId="20577"/>
        <pc:sldMkLst>
          <pc:docMk/>
          <pc:sldMk cId="1469144829" sldId="475"/>
        </pc:sldMkLst>
        <pc:spChg chg="mod">
          <ac:chgData name="Deborah  Borg Brincat" userId="S::deborahborgbrincat@drakemusic.org::55b62370-d319-4e6f-a6eb-06b47919d853" providerId="AD" clId="Web-{ED4DBEDF-E824-1AC8-6353-F298128290F2}" dt="2024-07-03T14:07:07.513" v="7" actId="20577"/>
          <ac:spMkLst>
            <pc:docMk/>
            <pc:sldMk cId="1469144829" sldId="475"/>
            <ac:spMk id="10" creationId="{4C065195-A4AD-A2EA-1E7A-F5F59A2124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borah  Borg Brincat" userId="S::deborahborgbrincat@drakemusic.org::55b62370-d319-4e6f-a6eb-06b47919d853" providerId="AD" clId="Web-{ED4DBEDF-E824-1AC8-6353-F298128290F2}" dt="2024-07-03T14:06:32.839" v="2"/>
              <pc2:cmMkLst xmlns:pc2="http://schemas.microsoft.com/office/powerpoint/2019/9/main/command">
                <pc:docMk/>
                <pc:sldMk cId="1469144829" sldId="475"/>
                <pc2:cmMk id="{821C5140-C7E5-4438-9341-FD2F7DE1C166}"/>
              </pc2:cmMkLst>
            </pc226:cmChg>
          </p:ext>
        </pc:extLst>
      </pc:sldChg>
    </pc:docChg>
  </pc:docChgLst>
</pc:chgInfo>
</file>

<file path=ppt/comments/modernComment_1DB_57915EF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EEBA03-5B41-4A54-B628-3A8620A58212}" authorId="{B5D07863-8D78-D081-EC47-3629F1CCE8A7}" created="2024-07-03T14:36:55.5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69144829" sldId="475"/>
      <ac:spMk id="10" creationId="{4C065195-A4AD-A2EA-1E7A-F5F59A2124D9}"/>
      <ac:txMk cp="0" len="78">
        <ac:context len="79" hash="3409680715"/>
      </ac:txMk>
    </ac:txMkLst>
    <p188:pos x="3036661" y="880434"/>
    <p188:txBody>
      <a:bodyPr/>
      <a:lstStyle/>
      <a:p>
        <a:r>
          <a:rPr lang="en-US"/>
          <a:t>needs link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6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4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45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0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8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EE29-922E-45AF-8E50-D724F3B7A5C7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06F0-C6A7-4A00-B7E3-EAFD743399D1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192F-8288-4069-A9F6-D4153A017122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A2CB-2262-4238-AE3E-1A0CCEC5A5E2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E314-3007-4E2E-9DF6-AF4CB2B25EF2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BC4-E8E4-42A9-A209-E0C6090E5CAF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322-242A-4C8C-A97F-8ACD4490B06D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FE03-2810-49EC-A82B-436A0AB2849B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368-DCA4-4527-8A97-4543EF325345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7FB6-C354-4C6D-AC67-15B789DD78E4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0A8-A5EE-4A4A-A749-8F8BAC9AFD93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E3F9-6BB9-428E-9911-98AC96C4F9B0}" type="datetime1">
              <a:rPr lang="en-GB" smtClean="0"/>
              <a:t>24/07/2024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akemusic.org/technology/instruments-projects/" TargetMode="External"/><Relationship Id="rId3" Type="http://schemas.openxmlformats.org/officeDocument/2006/relationships/hyperlink" Target="https://www.drakemusic.org/meet-the-makers/" TargetMode="External"/><Relationship Id="rId7" Type="http://schemas.openxmlformats.org/officeDocument/2006/relationships/image" Target="../media/image65.svg"/><Relationship Id="rId2" Type="http://schemas.microsoft.com/office/2018/10/relationships/comments" Target="../comments/modernComment_1DB_57915EF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drakemusic.org/technology/accessible-musical-instrument-collection/" TargetMode="External"/><Relationship Id="rId5" Type="http://schemas.openxmlformats.org/officeDocument/2006/relationships/image" Target="../media/image63.svg"/><Relationship Id="rId10" Type="http://schemas.openxmlformats.org/officeDocument/2006/relationships/image" Target="../media/image67.sv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1.svg"/><Relationship Id="rId3" Type="http://schemas.openxmlformats.org/officeDocument/2006/relationships/hyperlink" Target="https://www.drakemusic.org/sign-up/" TargetMode="External"/><Relationship Id="rId7" Type="http://schemas.openxmlformats.org/officeDocument/2006/relationships/image" Target="../media/image27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61.svg"/><Relationship Id="rId10" Type="http://schemas.openxmlformats.org/officeDocument/2006/relationships/image" Target="../media/image30.png"/><Relationship Id="rId4" Type="http://schemas.openxmlformats.org/officeDocument/2006/relationships/image" Target="../media/image60.png"/><Relationship Id="rId9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hyperlink" Target="mailto:info@drakemusi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81"/>
          <p:cNvSpPr txBox="1"/>
          <p:nvPr/>
        </p:nvSpPr>
        <p:spPr>
          <a:xfrm>
            <a:off x="715645" y="881643"/>
            <a:ext cx="6131560" cy="19837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Exciting Opportunity! </a:t>
            </a:r>
          </a:p>
          <a:p>
            <a:pPr algn="ctr" fontAlgn="base"/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Seed funding to get your Accessible Instrument Designs off the ground! 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3200" b="1" kern="50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Easy Read</a:t>
            </a:r>
            <a:endParaRPr lang="en-GB" sz="32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21" name="Text Box 85"/>
          <p:cNvSpPr txBox="1"/>
          <p:nvPr/>
        </p:nvSpPr>
        <p:spPr>
          <a:xfrm>
            <a:off x="1090782" y="6755023"/>
            <a:ext cx="4030786" cy="1382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en-US" sz="1800" b="1" kern="50" dirty="0">
                <a:effectLst/>
                <a:latin typeface="Arial"/>
                <a:cs typeface="Times New Roman"/>
              </a:rPr>
              <a:t>This is an Easy Read version of our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Exciting Opportunity: Seed funding to get your Accessible Instrument Designs off the ground blog post</a:t>
            </a:r>
            <a:endParaRPr lang="en-US" sz="18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759A5-063E-D285-96F6-443240DD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8145" y="3996800"/>
            <a:ext cx="3846553" cy="2701026"/>
          </a:xfrm>
          <a:prstGeom prst="rect">
            <a:avLst/>
          </a:prstGeom>
        </p:spPr>
      </p:pic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98B42D21-C444-D28A-5B0B-E0D20844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1568" y="6755023"/>
            <a:ext cx="1382495" cy="1382495"/>
          </a:xfrm>
          <a:prstGeom prst="rect">
            <a:avLst/>
          </a:prstGeom>
        </p:spPr>
      </p:pic>
      <p:sp>
        <p:nvSpPr>
          <p:cNvPr id="10" name="Text Box 85">
            <a:extLst>
              <a:ext uri="{FF2B5EF4-FFF2-40B4-BE49-F238E27FC236}">
                <a16:creationId xmlns:a16="http://schemas.microsoft.com/office/drawing/2014/main" id="{8FA6A5B5-6D90-5E8F-C979-A9C117D4889D}"/>
              </a:ext>
            </a:extLst>
          </p:cNvPr>
          <p:cNvSpPr txBox="1"/>
          <p:nvPr/>
        </p:nvSpPr>
        <p:spPr>
          <a:xfrm>
            <a:off x="2516186" y="8288984"/>
            <a:ext cx="2530475" cy="52614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Supported by</a:t>
            </a:r>
          </a:p>
        </p:txBody>
      </p:sp>
      <p:pic>
        <p:nvPicPr>
          <p:cNvPr id="6" name="Picture 5" descr="A logo for a city bridge foundation&#10;&#10;Description automatically generated">
            <a:extLst>
              <a:ext uri="{FF2B5EF4-FFF2-40B4-BE49-F238E27FC236}">
                <a16:creationId xmlns:a16="http://schemas.microsoft.com/office/drawing/2014/main" id="{71FF6E84-354E-70E6-290B-4EE0F5537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26" y="8676101"/>
            <a:ext cx="1700814" cy="1797034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9FEDDC6C-B33B-133D-93F3-FAA9F3E65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384" y="8966591"/>
            <a:ext cx="3846553" cy="12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0B1310-EF24-AEAF-C2B4-232C3FFE3327}"/>
              </a:ext>
            </a:extLst>
          </p:cNvPr>
          <p:cNvSpPr/>
          <p:nvPr/>
        </p:nvSpPr>
        <p:spPr>
          <a:xfrm>
            <a:off x="2532920" y="1783699"/>
            <a:ext cx="4320000" cy="720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C63C9F4-426C-FEDB-A760-FD7AA1B0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71"/>
          <p:cNvSpPr txBox="1"/>
          <p:nvPr/>
        </p:nvSpPr>
        <p:spPr>
          <a:xfrm>
            <a:off x="2671496" y="1969209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Expression of Interest Deadline</a:t>
            </a:r>
          </a:p>
          <a:p>
            <a:pPr algn="l" rtl="0" fontAlgn="base"/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1</a:t>
            </a:r>
            <a:r>
              <a:rPr lang="en-GB" sz="1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2024</a:t>
            </a:r>
          </a:p>
        </p:txBody>
      </p:sp>
      <p:sp>
        <p:nvSpPr>
          <p:cNvPr id="20" name="Text Box 72"/>
          <p:cNvSpPr txBox="1"/>
          <p:nvPr/>
        </p:nvSpPr>
        <p:spPr>
          <a:xfrm>
            <a:off x="2671496" y="3631785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let you know if you are shortlisted</a:t>
            </a:r>
          </a:p>
          <a:p>
            <a:pPr algn="l" rtl="0" fontAlgn="base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Monday 16th September 2024</a:t>
            </a:r>
          </a:p>
        </p:txBody>
      </p:sp>
      <p:pic>
        <p:nvPicPr>
          <p:cNvPr id="21" name="Picture 13" descr="Open envelope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600" y="1969209"/>
            <a:ext cx="1440000" cy="1440000"/>
          </a:xfrm>
          <a:prstGeom prst="rect">
            <a:avLst/>
          </a:prstGeom>
        </p:spPr>
      </p:pic>
      <p:pic>
        <p:nvPicPr>
          <p:cNvPr id="22" name="Picture 14" descr="Clipboard Checked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6600" y="3631785"/>
            <a:ext cx="1440000" cy="1440000"/>
          </a:xfrm>
          <a:prstGeom prst="rect">
            <a:avLst/>
          </a:prstGeom>
        </p:spPr>
      </p:pic>
      <p:sp>
        <p:nvSpPr>
          <p:cNvPr id="23" name="Text Box 71">
            <a:extLst>
              <a:ext uri="{FF2B5EF4-FFF2-40B4-BE49-F238E27FC236}">
                <a16:creationId xmlns:a16="http://schemas.microsoft.com/office/drawing/2014/main" id="{46312D27-85C8-0978-9CE0-CFEA89D8D42F}"/>
              </a:ext>
            </a:extLst>
          </p:cNvPr>
          <p:cNvSpPr txBox="1"/>
          <p:nvPr/>
        </p:nvSpPr>
        <p:spPr>
          <a:xfrm>
            <a:off x="2671496" y="5294361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Meeting for shortlisted applicants</a:t>
            </a:r>
          </a:p>
          <a:p>
            <a:pPr algn="l" rtl="0" fontAlgn="base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Monday 30th September or </a:t>
            </a:r>
          </a:p>
          <a:p>
            <a:pPr algn="l" rtl="0" fontAlgn="base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Tuesday 1st October 2024</a:t>
            </a:r>
          </a:p>
        </p:txBody>
      </p:sp>
      <p:sp>
        <p:nvSpPr>
          <p:cNvPr id="24" name="Text Box 72">
            <a:extLst>
              <a:ext uri="{FF2B5EF4-FFF2-40B4-BE49-F238E27FC236}">
                <a16:creationId xmlns:a16="http://schemas.microsoft.com/office/drawing/2014/main" id="{93948E4E-1639-08F6-CF9D-4D854AA8A140}"/>
              </a:ext>
            </a:extLst>
          </p:cNvPr>
          <p:cNvSpPr txBox="1"/>
          <p:nvPr/>
        </p:nvSpPr>
        <p:spPr>
          <a:xfrm>
            <a:off x="2671496" y="720077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let you know if you have been selected</a:t>
            </a:r>
          </a:p>
          <a:p>
            <a:pPr algn="l" rtl="0" fontAlgn="base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Monday 7th October 2024</a:t>
            </a:r>
          </a:p>
        </p:txBody>
      </p:sp>
      <p:pic>
        <p:nvPicPr>
          <p:cNvPr id="25" name="Picture 13" descr="Boardroom with solid fill">
            <a:extLst>
              <a:ext uri="{FF2B5EF4-FFF2-40B4-BE49-F238E27FC236}">
                <a16:creationId xmlns:a16="http://schemas.microsoft.com/office/drawing/2014/main" id="{88A588CE-BAB2-D817-9DA0-FDB5E42CF915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6600" y="5294361"/>
            <a:ext cx="1440000" cy="1440000"/>
          </a:xfrm>
          <a:prstGeom prst="rect">
            <a:avLst/>
          </a:prstGeom>
        </p:spPr>
      </p:pic>
      <p:pic>
        <p:nvPicPr>
          <p:cNvPr id="26" name="Picture 14" descr="Customer review with solid fill">
            <a:extLst>
              <a:ext uri="{FF2B5EF4-FFF2-40B4-BE49-F238E27FC236}">
                <a16:creationId xmlns:a16="http://schemas.microsoft.com/office/drawing/2014/main" id="{C6E8A9CB-846A-59D2-0685-385CB532E3F7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36600" y="7279429"/>
            <a:ext cx="1440000" cy="1440000"/>
          </a:xfrm>
          <a:prstGeom prst="rect">
            <a:avLst/>
          </a:prstGeom>
        </p:spPr>
      </p:pic>
      <p:sp>
        <p:nvSpPr>
          <p:cNvPr id="28" name="Text Box 104">
            <a:extLst>
              <a:ext uri="{FF2B5EF4-FFF2-40B4-BE49-F238E27FC236}">
                <a16:creationId xmlns:a16="http://schemas.microsoft.com/office/drawing/2014/main" id="{73703DDC-D935-770A-7961-BF10CE8804EF}"/>
              </a:ext>
            </a:extLst>
          </p:cNvPr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What Happens Next?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48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2E581D-83C6-5508-8D39-6BDC516B0543}"/>
              </a:ext>
            </a:extLst>
          </p:cNvPr>
          <p:cNvSpPr/>
          <p:nvPr/>
        </p:nvSpPr>
        <p:spPr>
          <a:xfrm>
            <a:off x="2511222" y="1527279"/>
            <a:ext cx="4320000" cy="381704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3782D4F-94C4-12B8-33D8-A77985DC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70"/>
          <p:cNvSpPr txBox="1"/>
          <p:nvPr/>
        </p:nvSpPr>
        <p:spPr>
          <a:xfrm>
            <a:off x="2708983" y="3469277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appreciate that a lot of time and effort goes into submitting an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Expression of Interest.</a:t>
            </a:r>
            <a:endParaRPr lang="en-GB" sz="1600" b="1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8" name="Picture 12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8035" y="3687279"/>
            <a:ext cx="1440000" cy="1440000"/>
          </a:xfrm>
          <a:prstGeom prst="rect">
            <a:avLst/>
          </a:prstGeom>
        </p:spPr>
      </p:pic>
      <p:sp>
        <p:nvSpPr>
          <p:cNvPr id="19" name="Text Box 73"/>
          <p:cNvSpPr txBox="1"/>
          <p:nvPr/>
        </p:nvSpPr>
        <p:spPr>
          <a:xfrm>
            <a:off x="2708983" y="1805542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you have submitted your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Expression of Interest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 will reply as soon as we can to let you know that we have received it.</a:t>
            </a:r>
            <a:endParaRPr lang="en-GB" sz="12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20" name="Picture 15" descr="Email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8035" y="1805542"/>
            <a:ext cx="1440000" cy="1440000"/>
          </a:xfrm>
          <a:prstGeom prst="rect">
            <a:avLst/>
          </a:prstGeom>
        </p:spPr>
      </p:pic>
      <p:sp>
        <p:nvSpPr>
          <p:cNvPr id="2" name="Text Box 104">
            <a:extLst>
              <a:ext uri="{FF2B5EF4-FFF2-40B4-BE49-F238E27FC236}">
                <a16:creationId xmlns:a16="http://schemas.microsoft.com/office/drawing/2014/main" id="{A74F4A47-86F7-3AE7-CC3A-BAC74A60A26E}"/>
              </a:ext>
            </a:extLst>
          </p:cNvPr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What Happens Next?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88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>
            <a:extLst>
              <a:ext uri="{FF2B5EF4-FFF2-40B4-BE49-F238E27FC236}">
                <a16:creationId xmlns:a16="http://schemas.microsoft.com/office/drawing/2014/main" id="{F237DA47-7FB1-468D-83F6-545B8327DE38}"/>
              </a:ext>
            </a:extLst>
          </p:cNvPr>
          <p:cNvSpPr txBox="1"/>
          <p:nvPr/>
        </p:nvSpPr>
        <p:spPr>
          <a:xfrm>
            <a:off x="703804" y="74406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Looking for Inspiration?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539046" y="1489119"/>
            <a:ext cx="4320000" cy="79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C78990-5EF1-D58A-93F1-AD87C578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1AB8FE6B-B85D-8AAB-18E7-99629DB2866D}"/>
              </a:ext>
            </a:extLst>
          </p:cNvPr>
          <p:cNvSpPr txBox="1"/>
          <p:nvPr/>
        </p:nvSpPr>
        <p:spPr>
          <a:xfrm>
            <a:off x="2709991" y="1675991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on the links below: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4C065195-A4AD-A2EA-1E7A-F5F59A2124D9}"/>
              </a:ext>
            </a:extLst>
          </p:cNvPr>
          <p:cNvSpPr txBox="1"/>
          <p:nvPr/>
        </p:nvSpPr>
        <p:spPr>
          <a:xfrm>
            <a:off x="2719046" y="3341245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 year’s successful Grantees presenting their instruments at DMLab London.</a:t>
            </a:r>
            <a:r>
              <a:rPr lang="en-US" sz="160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  <a:endParaRPr lang="en-GB" sz="1600" dirty="0">
              <a:solidFill>
                <a:srgbClr val="6FA8F7"/>
              </a:solidFill>
              <a:latin typeface="Arial"/>
              <a:cs typeface="Arial"/>
            </a:endParaRPr>
          </a:p>
        </p:txBody>
      </p:sp>
      <p:pic>
        <p:nvPicPr>
          <p:cNvPr id="14" name="Picture 8" descr="Briefcase with solid fill">
            <a:extLst>
              <a:ext uri="{FF2B5EF4-FFF2-40B4-BE49-F238E27FC236}">
                <a16:creationId xmlns:a16="http://schemas.microsoft.com/office/drawing/2014/main" id="{5EDB0451-7866-0D65-9093-B2358CE65BA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3804" y="1676781"/>
            <a:ext cx="1440000" cy="1440000"/>
          </a:xfrm>
          <a:prstGeom prst="rect">
            <a:avLst/>
          </a:prstGeom>
        </p:spPr>
      </p:pic>
      <p:pic>
        <p:nvPicPr>
          <p:cNvPr id="16" name="Picture 10" descr="Guitar outline">
            <a:extLst>
              <a:ext uri="{FF2B5EF4-FFF2-40B4-BE49-F238E27FC236}">
                <a16:creationId xmlns:a16="http://schemas.microsoft.com/office/drawing/2014/main" id="{218C76F7-BB16-5D72-102D-78E5CCCBBBAE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3804" y="3380017"/>
            <a:ext cx="1440000" cy="1440000"/>
          </a:xfrm>
          <a:prstGeom prst="rect">
            <a:avLst/>
          </a:prstGeom>
        </p:spPr>
      </p:pic>
      <p:sp>
        <p:nvSpPr>
          <p:cNvPr id="18" name="Text Box 26">
            <a:extLst>
              <a:ext uri="{FF2B5EF4-FFF2-40B4-BE49-F238E27FC236}">
                <a16:creationId xmlns:a16="http://schemas.microsoft.com/office/drawing/2014/main" id="{9D722FBF-A973-A690-3083-8F4AA50E6AD0}"/>
              </a:ext>
            </a:extLst>
          </p:cNvPr>
          <p:cNvSpPr txBox="1"/>
          <p:nvPr/>
        </p:nvSpPr>
        <p:spPr>
          <a:xfrm>
            <a:off x="2719046" y="5064555"/>
            <a:ext cx="3960000" cy="216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 about instruments and projects we’ve been involved with.</a:t>
            </a: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9" descr="Internet with solid fill">
            <a:extLst>
              <a:ext uri="{FF2B5EF4-FFF2-40B4-BE49-F238E27FC236}">
                <a16:creationId xmlns:a16="http://schemas.microsoft.com/office/drawing/2014/main" id="{C4A341E7-59BA-90E0-EBA3-D0A79E6C22BD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3804" y="5544819"/>
            <a:ext cx="1440000" cy="1440000"/>
          </a:xfrm>
          <a:prstGeom prst="rect">
            <a:avLst/>
          </a:prstGeom>
        </p:spPr>
      </p:pic>
      <p:sp>
        <p:nvSpPr>
          <p:cNvPr id="20" name="Text Box 17">
            <a:extLst>
              <a:ext uri="{FF2B5EF4-FFF2-40B4-BE49-F238E27FC236}">
                <a16:creationId xmlns:a16="http://schemas.microsoft.com/office/drawing/2014/main" id="{00209A70-609D-9AC0-D151-E0680EDEA260}"/>
              </a:ext>
            </a:extLst>
          </p:cNvPr>
          <p:cNvSpPr txBox="1"/>
          <p:nvPr/>
        </p:nvSpPr>
        <p:spPr>
          <a:xfrm>
            <a:off x="2719046" y="7580442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about our accessible musical instrument collection</a:t>
            </a:r>
            <a:r>
              <a:rPr lang="en-GB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Elemento grafico 67" descr="Internet with solid fill">
            <a:extLst>
              <a:ext uri="{FF2B5EF4-FFF2-40B4-BE49-F238E27FC236}">
                <a16:creationId xmlns:a16="http://schemas.microsoft.com/office/drawing/2014/main" id="{07A2B010-3D7B-DB59-175C-0860232EB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3804" y="769474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48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75F1B-807F-B3B2-5B26-A0014F6C9299}"/>
              </a:ext>
            </a:extLst>
          </p:cNvPr>
          <p:cNvSpPr/>
          <p:nvPr/>
        </p:nvSpPr>
        <p:spPr>
          <a:xfrm>
            <a:off x="2506250" y="1453942"/>
            <a:ext cx="4320000" cy="8483332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736655" y="1700285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DMLab is a project for Disabled and Non-Disabled musicians, technologists and music makers.</a:t>
            </a:r>
            <a:endParaRPr lang="en-GB" sz="1600" dirty="0">
              <a:ea typeface="Cambria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736655" y="3290479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DMLab project allows these individuals to come together and explore accessible music making.</a:t>
            </a:r>
            <a:endParaRPr lang="en-GB" sz="140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2736655" y="4880673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hold regular meetups and events to help build more inclusive music making opportunities. 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DMLab</a:t>
            </a:r>
            <a:endParaRPr lang="en-US" sz="3000" kern="5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3000" b="1" kern="5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A13A010A-D970-9AF8-DE52-28F040F61EB9}"/>
              </a:ext>
            </a:extLst>
          </p:cNvPr>
          <p:cNvSpPr txBox="1"/>
          <p:nvPr/>
        </p:nvSpPr>
        <p:spPr>
          <a:xfrm>
            <a:off x="2736655" y="6227820"/>
            <a:ext cx="3960000" cy="24946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DMLab London is supported by two funders:</a:t>
            </a:r>
          </a:p>
          <a:p>
            <a:pPr algn="l" rtl="0"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City of London Corporation’s charitable funder, City Bridge Foundation.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 funding from Arts Council England. </a:t>
            </a:r>
            <a:endParaRPr lang="en-GB" sz="1400" dirty="0"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053AD-917C-3BFE-D0F4-652FC0084902}"/>
              </a:ext>
            </a:extLst>
          </p:cNvPr>
          <p:cNvSpPr txBox="1"/>
          <p:nvPr/>
        </p:nvSpPr>
        <p:spPr>
          <a:xfrm>
            <a:off x="2506250" y="9047997"/>
            <a:ext cx="431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160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this link to sign up to our mailing list and learn more about DMLab.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14" name="Picture 13" descr="Email with solid fill">
            <a:extLst>
              <a:ext uri="{FF2B5EF4-FFF2-40B4-BE49-F238E27FC236}">
                <a16:creationId xmlns:a16="http://schemas.microsoft.com/office/drawing/2014/main" id="{F934F869-5125-5B16-0510-8E6FDEE87306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7792" y="8497274"/>
            <a:ext cx="1440000" cy="1440000"/>
          </a:xfrm>
          <a:prstGeom prst="rect">
            <a:avLst/>
          </a:prstGeom>
        </p:spPr>
      </p:pic>
      <p:pic>
        <p:nvPicPr>
          <p:cNvPr id="19" name="Picture 13" descr="Coins outline">
            <a:extLst>
              <a:ext uri="{FF2B5EF4-FFF2-40B4-BE49-F238E27FC236}">
                <a16:creationId xmlns:a16="http://schemas.microsoft.com/office/drawing/2014/main" id="{668ACD23-F45E-546B-0D89-7A3A10BF88C5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7792" y="6755127"/>
            <a:ext cx="1440000" cy="1440000"/>
          </a:xfrm>
          <a:prstGeom prst="rect">
            <a:avLst/>
          </a:prstGeom>
        </p:spPr>
      </p:pic>
      <p:pic>
        <p:nvPicPr>
          <p:cNvPr id="21" name="Picture 13" descr="Meeting with solid fill">
            <a:extLst>
              <a:ext uri="{FF2B5EF4-FFF2-40B4-BE49-F238E27FC236}">
                <a16:creationId xmlns:a16="http://schemas.microsoft.com/office/drawing/2014/main" id="{9B362785-DB29-DE12-DB9D-4E200E078FAF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7792" y="3259792"/>
            <a:ext cx="1440000" cy="1440000"/>
          </a:xfrm>
          <a:prstGeom prst="rect">
            <a:avLst/>
          </a:prstGeom>
        </p:spPr>
      </p:pic>
      <p:pic>
        <p:nvPicPr>
          <p:cNvPr id="22" name="Picture 13" descr="Connections outline">
            <a:extLst>
              <a:ext uri="{FF2B5EF4-FFF2-40B4-BE49-F238E27FC236}">
                <a16:creationId xmlns:a16="http://schemas.microsoft.com/office/drawing/2014/main" id="{5E36FAD8-1A4E-F67F-7F3A-D540DB0248C7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07792" y="4975608"/>
            <a:ext cx="1440000" cy="1440000"/>
          </a:xfrm>
          <a:prstGeom prst="rect">
            <a:avLst/>
          </a:prstGeom>
        </p:spPr>
      </p:pic>
      <p:pic>
        <p:nvPicPr>
          <p:cNvPr id="23" name="Picture 13" descr="Group of people with solid fill">
            <a:extLst>
              <a:ext uri="{FF2B5EF4-FFF2-40B4-BE49-F238E27FC236}">
                <a16:creationId xmlns:a16="http://schemas.microsoft.com/office/drawing/2014/main" id="{3EDB3BD0-6550-8AF2-224D-24E84E937429}"/>
              </a:ext>
            </a:extLst>
          </p:cNvPr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07792" y="170028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F156B3-1F07-013B-C183-099F8A96039C}"/>
              </a:ext>
            </a:extLst>
          </p:cNvPr>
          <p:cNvSpPr/>
          <p:nvPr/>
        </p:nvSpPr>
        <p:spPr>
          <a:xfrm>
            <a:off x="2459028" y="1611105"/>
            <a:ext cx="4320000" cy="5760366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3782D4F-94C4-12B8-33D8-A77985DC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70"/>
          <p:cNvSpPr txBox="1"/>
          <p:nvPr/>
        </p:nvSpPr>
        <p:spPr>
          <a:xfrm>
            <a:off x="2670400" y="5810380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funding grants will support the development of new accessible musical instruments!</a:t>
            </a:r>
            <a:endParaRPr lang="en-GB" sz="1600" b="1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8" name="Picture 12" descr="Trumpet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452" y="5810380"/>
            <a:ext cx="1440000" cy="1440000"/>
          </a:xfrm>
          <a:prstGeom prst="rect">
            <a:avLst/>
          </a:prstGeom>
        </p:spPr>
      </p:pic>
      <p:sp>
        <p:nvSpPr>
          <p:cNvPr id="19" name="Text Box 73"/>
          <p:cNvSpPr txBox="1"/>
          <p:nvPr/>
        </p:nvSpPr>
        <p:spPr>
          <a:xfrm>
            <a:off x="2708983" y="190401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Great news! We are accepting applications for a second time for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seed funding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grants.</a:t>
            </a:r>
            <a:endParaRPr lang="en-GB" sz="1600" kern="50" dirty="0">
              <a:latin typeface="Arial"/>
              <a:ea typeface="ＭＳ 明朝"/>
              <a:cs typeface="Times New Roman"/>
            </a:endParaRPr>
          </a:p>
        </p:txBody>
      </p:sp>
      <p:pic>
        <p:nvPicPr>
          <p:cNvPr id="20" name="Picture 15" descr="Document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8035" y="1904018"/>
            <a:ext cx="1440000" cy="1440000"/>
          </a:xfrm>
          <a:prstGeom prst="rect">
            <a:avLst/>
          </a:prstGeom>
        </p:spPr>
      </p:pic>
      <p:sp>
        <p:nvSpPr>
          <p:cNvPr id="2" name="Text Box 327">
            <a:extLst>
              <a:ext uri="{FF2B5EF4-FFF2-40B4-BE49-F238E27FC236}">
                <a16:creationId xmlns:a16="http://schemas.microsoft.com/office/drawing/2014/main" id="{445245DD-2A67-F9E8-C939-95E4F25989CB}"/>
              </a:ext>
            </a:extLst>
          </p:cNvPr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3000" b="1" kern="5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2">
            <a:extLst>
              <a:ext uri="{FF2B5EF4-FFF2-40B4-BE49-F238E27FC236}">
                <a16:creationId xmlns:a16="http://schemas.microsoft.com/office/drawing/2014/main" id="{BFCAA999-0F8C-F133-9EE2-316EB85BA3FE}"/>
              </a:ext>
            </a:extLst>
          </p:cNvPr>
          <p:cNvSpPr txBox="1"/>
          <p:nvPr/>
        </p:nvSpPr>
        <p:spPr>
          <a:xfrm>
            <a:off x="2639350" y="3768999"/>
            <a:ext cx="399105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seed fund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 the money raised to grow or begin developing an idea or project.​</a:t>
            </a:r>
          </a:p>
        </p:txBody>
      </p:sp>
      <p:pic>
        <p:nvPicPr>
          <p:cNvPr id="5" name="Graphic 4" descr="Sprouting Seed outline">
            <a:extLst>
              <a:ext uri="{FF2B5EF4-FFF2-40B4-BE49-F238E27FC236}">
                <a16:creationId xmlns:a16="http://schemas.microsoft.com/office/drawing/2014/main" id="{37707704-901B-AB9C-13F5-11FEA3ADB02D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6593" y="376899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 this Information in an Alternative Format:</a:t>
            </a:r>
            <a:endParaRPr lang="en-GB" sz="3000" b="1" kern="5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Box 328"/>
          <p:cNvSpPr txBox="1"/>
          <p:nvPr/>
        </p:nvSpPr>
        <p:spPr>
          <a:xfrm>
            <a:off x="2865755" y="1828007"/>
            <a:ext cx="3961130" cy="18256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ack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available in the following formats:</a:t>
            </a:r>
          </a:p>
        </p:txBody>
      </p:sp>
      <p:sp>
        <p:nvSpPr>
          <p:cNvPr id="170" name="Text Box 385"/>
          <p:cNvSpPr txBox="1"/>
          <p:nvPr/>
        </p:nvSpPr>
        <p:spPr>
          <a:xfrm>
            <a:off x="70739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BSL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7390" y="4171792"/>
            <a:ext cx="1800000" cy="180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287147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Audio formats</a:t>
            </a:r>
          </a:p>
          <a:p>
            <a:pPr algn="ctr">
              <a:spcAft>
                <a:spcPts val="0"/>
              </a:spcAft>
            </a:pPr>
            <a:r>
              <a:rPr lang="en-GB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SoundCloud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71470" y="4171792"/>
            <a:ext cx="1800000" cy="180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5034915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Read</a:t>
            </a:r>
          </a:p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PDF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5" name="Picture 174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34915" y="4171792"/>
            <a:ext cx="1800000" cy="180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701675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document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176" descr="Magnifying glass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1675" y="7057867"/>
            <a:ext cx="1800000" cy="1800000"/>
          </a:xfrm>
          <a:prstGeom prst="rect">
            <a:avLst/>
          </a:prstGeom>
        </p:spPr>
      </p:pic>
      <p:sp>
        <p:nvSpPr>
          <p:cNvPr id="178" name="Text Box 389"/>
          <p:cNvSpPr txBox="1"/>
          <p:nvPr/>
        </p:nvSpPr>
        <p:spPr>
          <a:xfrm>
            <a:off x="2862355" y="8884127"/>
            <a:ext cx="1803400" cy="10591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 Only</a:t>
            </a:r>
          </a:p>
          <a:p>
            <a:pPr lvl="0" algn="ctr"/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 document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65755" y="7057867"/>
            <a:ext cx="1800000" cy="1800000"/>
          </a:xfrm>
          <a:prstGeom prst="rect">
            <a:avLst/>
          </a:prstGeom>
        </p:spPr>
      </p:pic>
      <p:pic>
        <p:nvPicPr>
          <p:cNvPr id="182" name="Picture 181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07390" y="1827372"/>
            <a:ext cx="1800000" cy="18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 this Information in an Alternative Format:</a:t>
            </a:r>
            <a:endParaRPr lang="en-GB" sz="3000" b="1" kern="5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Box 328"/>
          <p:cNvSpPr txBox="1"/>
          <p:nvPr/>
        </p:nvSpPr>
        <p:spPr>
          <a:xfrm>
            <a:off x="2865755" y="1828007"/>
            <a:ext cx="3961130" cy="18256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Expression of Interest form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available in the following formats:</a:t>
            </a:r>
          </a:p>
        </p:txBody>
      </p:sp>
      <p:sp>
        <p:nvSpPr>
          <p:cNvPr id="170" name="Text Box 385"/>
          <p:cNvSpPr txBox="1"/>
          <p:nvPr/>
        </p:nvSpPr>
        <p:spPr>
          <a:xfrm>
            <a:off x="70739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BSL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7390" y="4171792"/>
            <a:ext cx="1800000" cy="180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287147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Audio formats</a:t>
            </a:r>
          </a:p>
          <a:p>
            <a:pPr algn="ctr">
              <a:spcAft>
                <a:spcPts val="0"/>
              </a:spcAft>
            </a:pPr>
            <a:r>
              <a:rPr lang="en-GB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SoundCloud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71470" y="4171792"/>
            <a:ext cx="1800000" cy="180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5034915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Read</a:t>
            </a:r>
          </a:p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PowerPoint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5" name="Picture 174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34915" y="4171792"/>
            <a:ext cx="1800000" cy="180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701675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document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176" descr="Magnifying glass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1675" y="7057867"/>
            <a:ext cx="1800000" cy="1800000"/>
          </a:xfrm>
          <a:prstGeom prst="rect">
            <a:avLst/>
          </a:prstGeom>
        </p:spPr>
      </p:pic>
      <p:sp>
        <p:nvSpPr>
          <p:cNvPr id="178" name="Text Box 389"/>
          <p:cNvSpPr txBox="1"/>
          <p:nvPr/>
        </p:nvSpPr>
        <p:spPr>
          <a:xfrm>
            <a:off x="2862355" y="8884127"/>
            <a:ext cx="1803400" cy="10591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 Only</a:t>
            </a:r>
          </a:p>
          <a:p>
            <a:pPr lvl="0" algn="ctr"/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 document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65755" y="7057867"/>
            <a:ext cx="1800000" cy="1800000"/>
          </a:xfrm>
          <a:prstGeom prst="rect">
            <a:avLst/>
          </a:prstGeom>
        </p:spPr>
      </p:pic>
      <p:pic>
        <p:nvPicPr>
          <p:cNvPr id="182" name="Picture 181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07390" y="1827372"/>
            <a:ext cx="1800000" cy="18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89">
            <a:extLst>
              <a:ext uri="{FF2B5EF4-FFF2-40B4-BE49-F238E27FC236}">
                <a16:creationId xmlns:a16="http://schemas.microsoft.com/office/drawing/2014/main" id="{D9160E8C-D519-3D85-0B80-EBEB13DA5157}"/>
              </a:ext>
            </a:extLst>
          </p:cNvPr>
          <p:cNvSpPr txBox="1"/>
          <p:nvPr/>
        </p:nvSpPr>
        <p:spPr>
          <a:xfrm>
            <a:off x="5031515" y="8883492"/>
            <a:ext cx="1803400" cy="10591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form</a:t>
            </a:r>
          </a:p>
        </p:txBody>
      </p:sp>
      <p:pic>
        <p:nvPicPr>
          <p:cNvPr id="6" name="Picture 178">
            <a:extLst>
              <a:ext uri="{FF2B5EF4-FFF2-40B4-BE49-F238E27FC236}">
                <a16:creationId xmlns:a16="http://schemas.microsoft.com/office/drawing/2014/main" id="{FCA7D4DA-6A17-68F4-9B97-66DB6EEF4DD1}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034915" y="7057232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 this Information in an Alternative Format:</a:t>
            </a:r>
            <a:endParaRPr lang="en-GB" sz="3000" b="1" kern="5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Box 328"/>
          <p:cNvSpPr txBox="1"/>
          <p:nvPr/>
        </p:nvSpPr>
        <p:spPr>
          <a:xfrm>
            <a:off x="2865755" y="1828007"/>
            <a:ext cx="3961130" cy="18256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 opportunities form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available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Microsoft form format.</a:t>
            </a:r>
            <a:endParaRPr lang="en-GB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8">
            <a:extLst>
              <a:ext uri="{FF2B5EF4-FFF2-40B4-BE49-F238E27FC236}">
                <a16:creationId xmlns:a16="http://schemas.microsoft.com/office/drawing/2014/main" id="{FCA7D4DA-6A17-68F4-9B97-66DB6EEF4DD1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7390" y="1828007"/>
            <a:ext cx="1800000" cy="1800000"/>
          </a:xfrm>
          <a:prstGeom prst="rect">
            <a:avLst/>
          </a:prstGeom>
        </p:spPr>
      </p:pic>
      <p:sp>
        <p:nvSpPr>
          <p:cNvPr id="3" name="Text Box 389">
            <a:extLst>
              <a:ext uri="{FF2B5EF4-FFF2-40B4-BE49-F238E27FC236}">
                <a16:creationId xmlns:a16="http://schemas.microsoft.com/office/drawing/2014/main" id="{9C5899EF-7213-F606-4428-417660F4E548}"/>
              </a:ext>
            </a:extLst>
          </p:cNvPr>
          <p:cNvSpPr txBox="1"/>
          <p:nvPr/>
        </p:nvSpPr>
        <p:spPr>
          <a:xfrm>
            <a:off x="707390" y="3397092"/>
            <a:ext cx="1803400" cy="105917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Microsoft form</a:t>
            </a:r>
          </a:p>
        </p:txBody>
      </p:sp>
    </p:spTree>
    <p:extLst>
      <p:ext uri="{BB962C8B-B14F-4D97-AF65-F5344CB8AC3E}">
        <p14:creationId xmlns:p14="http://schemas.microsoft.com/office/powerpoint/2010/main" val="328815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75F1B-807F-B3B2-5B26-A0014F6C9299}"/>
              </a:ext>
            </a:extLst>
          </p:cNvPr>
          <p:cNvSpPr/>
          <p:nvPr/>
        </p:nvSpPr>
        <p:spPr>
          <a:xfrm>
            <a:off x="2459028" y="1611105"/>
            <a:ext cx="4320000" cy="79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686724" y="174828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DMLab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champions creating accessible instruments, breaking down barriers for Disabled musicians. </a:t>
            </a: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686724" y="3203947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want to continue supporting instrument makers with ideas for new accessible devices.</a:t>
            </a:r>
            <a:endParaRPr lang="en-GB" sz="1400" dirty="0">
              <a:latin typeface="Arial"/>
              <a:ea typeface="Cambria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About the Seed Funding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A13A010A-D970-9AF8-DE52-28F040F61EB9}"/>
              </a:ext>
            </a:extLst>
          </p:cNvPr>
          <p:cNvSpPr txBox="1"/>
          <p:nvPr/>
        </p:nvSpPr>
        <p:spPr>
          <a:xfrm>
            <a:off x="2686724" y="6268109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is your chance to bring your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creative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instrument ideas to life and show off your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work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at DMLab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62">
            <a:extLst>
              <a:ext uri="{FF2B5EF4-FFF2-40B4-BE49-F238E27FC236}">
                <a16:creationId xmlns:a16="http://schemas.microsoft.com/office/drawing/2014/main" id="{1FECE0B5-D964-3E61-AD96-E1C79167CC37}"/>
              </a:ext>
            </a:extLst>
          </p:cNvPr>
          <p:cNvSpPr txBox="1"/>
          <p:nvPr/>
        </p:nvSpPr>
        <p:spPr>
          <a:xfrm>
            <a:off x="2686724" y="7810081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can do this at future DMLab events.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414062-2DE8-AB95-7F6E-63FC62FF6197}"/>
              </a:ext>
            </a:extLst>
          </p:cNvPr>
          <p:cNvGrpSpPr/>
          <p:nvPr/>
        </p:nvGrpSpPr>
        <p:grpSpPr>
          <a:xfrm>
            <a:off x="538607" y="1748288"/>
            <a:ext cx="1440000" cy="7466429"/>
            <a:chOff x="430079" y="1611105"/>
            <a:chExt cx="1440000" cy="7466429"/>
          </a:xfrm>
        </p:grpSpPr>
        <p:pic>
          <p:nvPicPr>
            <p:cNvPr id="8" name="Picture 7" descr="Violin outline"/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30079" y="1611105"/>
              <a:ext cx="1440000" cy="1440000"/>
            </a:xfrm>
            <a:prstGeom prst="rect">
              <a:avLst/>
            </a:prstGeom>
          </p:spPr>
        </p:pic>
        <p:pic>
          <p:nvPicPr>
            <p:cNvPr id="13" name="Picture 12" descr="Group brainstorm with solid fill"/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30079" y="3117712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 descr="Coins outline"/>
            <p:cNvPicPr/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30079" y="4624319"/>
              <a:ext cx="1440000" cy="1440000"/>
            </a:xfrm>
            <a:prstGeom prst="rect">
              <a:avLst/>
            </a:prstGeom>
          </p:spPr>
        </p:pic>
        <p:pic>
          <p:nvPicPr>
            <p:cNvPr id="12" name="Picture 2" descr="Lightbulb and gear with solid fill">
              <a:extLst>
                <a:ext uri="{FF2B5EF4-FFF2-40B4-BE49-F238E27FC236}">
                  <a16:creationId xmlns:a16="http://schemas.microsoft.com/office/drawing/2014/main" id="{87F552B4-F0A8-5209-5094-F54E9B25FFB6}"/>
                </a:ext>
              </a:extLst>
            </p:cNvPr>
            <p:cNvPicPr/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30079" y="6130926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3" descr="Connections outline">
              <a:extLst>
                <a:ext uri="{FF2B5EF4-FFF2-40B4-BE49-F238E27FC236}">
                  <a16:creationId xmlns:a16="http://schemas.microsoft.com/office/drawing/2014/main" id="{DA3ECAD9-0E4F-7E04-C65D-5EC485853EDA}"/>
                </a:ext>
              </a:extLst>
            </p:cNvPr>
            <p:cNvPicPr/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430079" y="7637534"/>
              <a:ext cx="1440000" cy="1440000"/>
            </a:xfrm>
            <a:prstGeom prst="rect">
              <a:avLst/>
            </a:prstGeom>
          </p:spPr>
        </p:pic>
      </p:grpSp>
      <p:sp>
        <p:nvSpPr>
          <p:cNvPr id="21" name="Text Box 62">
            <a:extLst>
              <a:ext uri="{FF2B5EF4-FFF2-40B4-BE49-F238E27FC236}">
                <a16:creationId xmlns:a16="http://schemas.microsoft.com/office/drawing/2014/main" id="{564AA734-AB30-3914-432C-DCADCB9B9DE6}"/>
              </a:ext>
            </a:extLst>
          </p:cNvPr>
          <p:cNvSpPr txBox="1"/>
          <p:nvPr/>
        </p:nvSpPr>
        <p:spPr>
          <a:xfrm>
            <a:off x="2686724" y="4761502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offering two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£1,000 grants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help create brand new accessible musical instruments.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6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0B1310-EF24-AEAF-C2B4-232C3FFE3327}"/>
              </a:ext>
            </a:extLst>
          </p:cNvPr>
          <p:cNvSpPr/>
          <p:nvPr/>
        </p:nvSpPr>
        <p:spPr>
          <a:xfrm>
            <a:off x="2532920" y="1783699"/>
            <a:ext cx="4320000" cy="720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C63C9F4-426C-FEDB-A760-FD7AA1B0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71"/>
          <p:cNvSpPr txBox="1"/>
          <p:nvPr/>
        </p:nvSpPr>
        <p:spPr>
          <a:xfrm>
            <a:off x="2671496" y="1969209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are welcome to apply! Whether you are a solo inventor or part of a team, we want to hear about your ideas.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2"/>
          <p:cNvSpPr txBox="1"/>
          <p:nvPr/>
        </p:nvSpPr>
        <p:spPr>
          <a:xfrm>
            <a:off x="2671496" y="3631785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welcome ideas from musicians (Disabled or Non-Disabled), instrument makers and developers.</a:t>
            </a:r>
            <a:endParaRPr lang="en-GB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13" descr="Person with idea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600" y="1969209"/>
            <a:ext cx="1440000" cy="1440000"/>
          </a:xfrm>
          <a:prstGeom prst="rect">
            <a:avLst/>
          </a:prstGeom>
        </p:spPr>
      </p:pic>
      <p:pic>
        <p:nvPicPr>
          <p:cNvPr id="22" name="Picture 14" descr="Music notes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6600" y="3631785"/>
            <a:ext cx="1440000" cy="1440000"/>
          </a:xfrm>
          <a:prstGeom prst="rect">
            <a:avLst/>
          </a:prstGeom>
        </p:spPr>
      </p:pic>
      <p:sp>
        <p:nvSpPr>
          <p:cNvPr id="23" name="Text Box 71">
            <a:extLst>
              <a:ext uri="{FF2B5EF4-FFF2-40B4-BE49-F238E27FC236}">
                <a16:creationId xmlns:a16="http://schemas.microsoft.com/office/drawing/2014/main" id="{46312D27-85C8-0978-9CE0-CFEA89D8D42F}"/>
              </a:ext>
            </a:extLst>
          </p:cNvPr>
          <p:cNvSpPr txBox="1"/>
          <p:nvPr/>
        </p:nvSpPr>
        <p:spPr>
          <a:xfrm>
            <a:off x="2671496" y="5294361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are specifically seeking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Expressions of Interest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those with creative ideas.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72">
            <a:extLst>
              <a:ext uri="{FF2B5EF4-FFF2-40B4-BE49-F238E27FC236}">
                <a16:creationId xmlns:a16="http://schemas.microsoft.com/office/drawing/2014/main" id="{93948E4E-1639-08F6-CF9D-4D854AA8A140}"/>
              </a:ext>
            </a:extLst>
          </p:cNvPr>
          <p:cNvSpPr txBox="1"/>
          <p:nvPr/>
        </p:nvSpPr>
        <p:spPr>
          <a:xfrm>
            <a:off x="2671496" y="720077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 fontAlgn="base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ideas should focus on addressing specific access requirements for you and other people.</a:t>
            </a:r>
            <a:endParaRPr lang="en-GB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3" descr="Lights On with solid fill">
            <a:extLst>
              <a:ext uri="{FF2B5EF4-FFF2-40B4-BE49-F238E27FC236}">
                <a16:creationId xmlns:a16="http://schemas.microsoft.com/office/drawing/2014/main" id="{88A588CE-BAB2-D817-9DA0-FDB5E42CF915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6600" y="5294361"/>
            <a:ext cx="1440000" cy="1440000"/>
          </a:xfrm>
          <a:prstGeom prst="rect">
            <a:avLst/>
          </a:prstGeom>
        </p:spPr>
      </p:pic>
      <p:sp>
        <p:nvSpPr>
          <p:cNvPr id="28" name="Text Box 104">
            <a:extLst>
              <a:ext uri="{FF2B5EF4-FFF2-40B4-BE49-F238E27FC236}">
                <a16:creationId xmlns:a16="http://schemas.microsoft.com/office/drawing/2014/main" id="{73703DDC-D935-770A-7961-BF10CE8804EF}"/>
              </a:ext>
            </a:extLst>
          </p:cNvPr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Who Can Apply?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026" name="Picture 2" descr="A collection of symbols of different people&#10;&#10;Description automatically generated with medium confidence">
            <a:extLst>
              <a:ext uri="{FF2B5EF4-FFF2-40B4-BE49-F238E27FC236}">
                <a16:creationId xmlns:a16="http://schemas.microsoft.com/office/drawing/2014/main" id="{195C011D-150E-AFCC-C6D7-7C4728E9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720077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0B1310-EF24-AEAF-C2B4-232C3FFE3327}"/>
              </a:ext>
            </a:extLst>
          </p:cNvPr>
          <p:cNvSpPr/>
          <p:nvPr/>
        </p:nvSpPr>
        <p:spPr>
          <a:xfrm>
            <a:off x="2504951" y="1486133"/>
            <a:ext cx="4320000" cy="79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684951" y="1653064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register your interest, you need to complete the 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Expression of Interest form.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684951" y="328534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also need to complete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Equal Opportunities Monitoring form. </a:t>
            </a:r>
            <a:endParaRPr lang="en-GB" sz="16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2"/>
          <p:cNvSpPr txBox="1"/>
          <p:nvPr/>
        </p:nvSpPr>
        <p:spPr>
          <a:xfrm>
            <a:off x="2684951" y="627483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Expression of Interest form will give you the opportunity to introduce yourself.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3"/>
          <p:cNvSpPr txBox="1"/>
          <p:nvPr/>
        </p:nvSpPr>
        <p:spPr>
          <a:xfrm>
            <a:off x="2684951" y="7877931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also describe your proposed instrument, and outline the access needs it aims to fulfil. 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How to Apply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9183" y="3285348"/>
            <a:ext cx="1440000" cy="1440000"/>
          </a:xfrm>
          <a:prstGeom prst="rect">
            <a:avLst/>
          </a:prstGeom>
        </p:spPr>
      </p:pic>
      <p:pic>
        <p:nvPicPr>
          <p:cNvPr id="15" name="Picture 14" descr="Blog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198" y="6274838"/>
            <a:ext cx="1440000" cy="1440000"/>
          </a:xfrm>
          <a:prstGeom prst="rect">
            <a:avLst/>
          </a:prstGeom>
        </p:spPr>
      </p:pic>
      <p:pic>
        <p:nvPicPr>
          <p:cNvPr id="16" name="Picture 15" descr="Trumpet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15198" y="7794708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C63C9F4-426C-FEDB-A760-FD7AA1B0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72">
            <a:extLst>
              <a:ext uri="{FF2B5EF4-FFF2-40B4-BE49-F238E27FC236}">
                <a16:creationId xmlns:a16="http://schemas.microsoft.com/office/drawing/2014/main" id="{A8F6FCFF-3459-7C23-B152-31170ADFA29F}"/>
              </a:ext>
            </a:extLst>
          </p:cNvPr>
          <p:cNvSpPr txBox="1"/>
          <p:nvPr/>
        </p:nvSpPr>
        <p:spPr>
          <a:xfrm>
            <a:off x="2684951" y="480941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also submit answers in audio or video format if that is more accessible for you. 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4" descr="Video camera with solid fill">
            <a:extLst>
              <a:ext uri="{FF2B5EF4-FFF2-40B4-BE49-F238E27FC236}">
                <a16:creationId xmlns:a16="http://schemas.microsoft.com/office/drawing/2014/main" id="{80A83369-7E64-6710-8DD1-1CF14226CBFF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5198" y="4704129"/>
            <a:ext cx="1440000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6EE3B-5EFD-CE04-62A5-A9FECC72A2BD}"/>
              </a:ext>
            </a:extLst>
          </p:cNvPr>
          <p:cNvPicPr/>
          <p:nvPr/>
        </p:nvPicPr>
        <p:blipFill rotWithShape="1">
          <a:blip r:embed="rId11"/>
          <a:srcRect t="4101" b="4101"/>
          <a:stretch/>
        </p:blipFill>
        <p:spPr>
          <a:xfrm>
            <a:off x="515198" y="1653064"/>
            <a:ext cx="1803265" cy="132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8ECECC-D965-4FC6-94C0-5579F8E9740A}"/>
              </a:ext>
            </a:extLst>
          </p:cNvPr>
          <p:cNvSpPr/>
          <p:nvPr/>
        </p:nvSpPr>
        <p:spPr>
          <a:xfrm>
            <a:off x="2561503" y="1475113"/>
            <a:ext cx="4320000" cy="7348068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9B9EB20-4057-485E-B29A-B0B0D1B604C4}"/>
              </a:ext>
            </a:extLst>
          </p:cNvPr>
          <p:cNvSpPr txBox="1"/>
          <p:nvPr/>
        </p:nvSpPr>
        <p:spPr>
          <a:xfrm>
            <a:off x="2708768" y="157077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form you can provide links to your previous work and upload any sketches or images of your idea.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D4C977A2-CFA0-4700-86D2-BDDB201D5B4F}"/>
              </a:ext>
            </a:extLst>
          </p:cNvPr>
          <p:cNvSpPr txBox="1"/>
          <p:nvPr/>
        </p:nvSpPr>
        <p:spPr>
          <a:xfrm>
            <a:off x="2708768" y="337417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deadline for submitting your Expression of Interest is 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Sunday 1</a:t>
            </a:r>
            <a:r>
              <a:rPr lang="en-US" sz="1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September 2024.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BAB88B7F-3A4A-46F5-A0EF-C6825A7174D7}"/>
              </a:ext>
            </a:extLst>
          </p:cNvPr>
          <p:cNvSpPr txBox="1"/>
          <p:nvPr/>
        </p:nvSpPr>
        <p:spPr>
          <a:xfrm>
            <a:off x="2708768" y="517757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about this opportunity or require support to make an application, please email Deborah Borg Brincat at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info@drakemusic.org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4F6DFF79-AB89-4DAF-A828-AE6E538CA99F}"/>
              </a:ext>
            </a:extLst>
          </p:cNvPr>
          <p:cNvSpPr txBox="1"/>
          <p:nvPr/>
        </p:nvSpPr>
        <p:spPr>
          <a:xfrm>
            <a:off x="2708768" y="6980978"/>
            <a:ext cx="3960000" cy="144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welcome your applications. We are here to work with you to make music more inclusive and accessible for everyone.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8741105-816F-C6B8-8B94-F0BD973B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Badge Question Mark with solid fill">
            <a:extLst>
              <a:ext uri="{FF2B5EF4-FFF2-40B4-BE49-F238E27FC236}">
                <a16:creationId xmlns:a16="http://schemas.microsoft.com/office/drawing/2014/main" id="{133C02D3-10C9-7986-0B41-FF817F7A112D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9756" y="5192305"/>
            <a:ext cx="1440000" cy="1440000"/>
          </a:xfrm>
          <a:prstGeom prst="rect">
            <a:avLst/>
          </a:prstGeom>
        </p:spPr>
      </p:pic>
      <p:pic>
        <p:nvPicPr>
          <p:cNvPr id="2" name="Picture 6" descr="Monthly calendar with solid fill">
            <a:extLst>
              <a:ext uri="{FF2B5EF4-FFF2-40B4-BE49-F238E27FC236}">
                <a16:creationId xmlns:a16="http://schemas.microsoft.com/office/drawing/2014/main" id="{D18388A9-DA05-C92A-F062-F2A8EA5DA3F8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9756" y="3374178"/>
            <a:ext cx="1440000" cy="1440000"/>
          </a:xfrm>
          <a:prstGeom prst="rect">
            <a:avLst/>
          </a:prstGeom>
        </p:spPr>
      </p:pic>
      <p:sp>
        <p:nvSpPr>
          <p:cNvPr id="4" name="Text Box 104">
            <a:extLst>
              <a:ext uri="{FF2B5EF4-FFF2-40B4-BE49-F238E27FC236}">
                <a16:creationId xmlns:a16="http://schemas.microsoft.com/office/drawing/2014/main" id="{CB26C6BE-C880-14A5-5C28-4668FB0598E4}"/>
              </a:ext>
            </a:extLst>
          </p:cNvPr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How to Apply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1" name="Picture 6" descr="Image with solid fill">
            <a:extLst>
              <a:ext uri="{FF2B5EF4-FFF2-40B4-BE49-F238E27FC236}">
                <a16:creationId xmlns:a16="http://schemas.microsoft.com/office/drawing/2014/main" id="{ED3C31C4-B37F-8ED5-3D27-1922D846ABD2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9756" y="1547844"/>
            <a:ext cx="1440000" cy="1440000"/>
          </a:xfrm>
          <a:prstGeom prst="rect">
            <a:avLst/>
          </a:prstGeom>
        </p:spPr>
      </p:pic>
      <p:pic>
        <p:nvPicPr>
          <p:cNvPr id="12" name="Picture 2" descr="A collection of symbols of different people&#10;&#10;Description automatically generated with medium confidence">
            <a:extLst>
              <a:ext uri="{FF2B5EF4-FFF2-40B4-BE49-F238E27FC236}">
                <a16:creationId xmlns:a16="http://schemas.microsoft.com/office/drawing/2014/main" id="{26199144-88A1-7CFD-94BA-BD1B8B79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6" y="701043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80106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6-Pics-Left-Heading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ke Music Job Pack Easy Read ppt v1" id="{AC7039AA-A79D-4514-A138-B00FDA364C5B}" vid="{89F6AC85-01FB-432D-8E30-904353F08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D3F0A6F4ABA46886DF220EDF97215" ma:contentTypeVersion="17" ma:contentTypeDescription="Create a new document." ma:contentTypeScope="" ma:versionID="bf405fff6d57da21b514d06cfd837e72">
  <xsd:schema xmlns:xsd="http://www.w3.org/2001/XMLSchema" xmlns:xs="http://www.w3.org/2001/XMLSchema" xmlns:p="http://schemas.microsoft.com/office/2006/metadata/properties" xmlns:ns2="253719cc-9739-400d-9150-fdd753581c53" xmlns:ns3="f74f9bc7-c9c3-4e21-9f32-4f090328c237" targetNamespace="http://schemas.microsoft.com/office/2006/metadata/properties" ma:root="true" ma:fieldsID="62bd2f97481dbaea87a48806334e7f16" ns2:_="" ns3:_="">
    <xsd:import namespace="253719cc-9739-400d-9150-fdd753581c53"/>
    <xsd:import namespace="f74f9bc7-c9c3-4e21-9f32-4f090328c2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719cc-9739-400d-9150-fdd753581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6a1b11-9483-4fd4-87e8-f3ed7f857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f9bc7-c9c3-4e21-9f32-4f090328c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2a0a54-12dc-43d8-a447-a4bc99f5e1ac}" ma:internalName="TaxCatchAll" ma:showField="CatchAllData" ma:web="f74f9bc7-c9c3-4e21-9f32-4f090328c2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4f9bc7-c9c3-4e21-9f32-4f090328c237" xsi:nil="true"/>
    <lcf76f155ced4ddcb4097134ff3c332f xmlns="253719cc-9739-400d-9150-fdd753581c5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AD76D-FD44-45F4-8211-A24D55241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719cc-9739-400d-9150-fdd753581c53"/>
    <ds:schemaRef ds:uri="f74f9bc7-c9c3-4e21-9f32-4f090328c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E7B2F8-E707-4294-951D-AD8C38F7A593}">
  <ds:schemaRefs>
    <ds:schemaRef ds:uri="277d1290-acf4-4748-957e-a89f949a2718"/>
    <ds:schemaRef ds:uri="6fa13d54-8238-4c3a-8480-39a20416d4dc"/>
    <ds:schemaRef ds:uri="http://schemas.microsoft.com/office/2006/metadata/properties"/>
    <ds:schemaRef ds:uri="http://schemas.microsoft.com/office/infopath/2007/PartnerControls"/>
    <ds:schemaRef ds:uri="f74f9bc7-c9c3-4e21-9f32-4f090328c237"/>
    <ds:schemaRef ds:uri="253719cc-9739-400d-9150-fdd753581c53"/>
  </ds:schemaRefs>
</ds:datastoreItem>
</file>

<file path=customXml/itemProps3.xml><?xml version="1.0" encoding="utf-8"?>
<ds:datastoreItem xmlns:ds="http://schemas.openxmlformats.org/officeDocument/2006/customXml" ds:itemID="{1527A45D-531C-4FF6-9D2F-AEA3CDFAB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Drake Music Job Pack Easy Read ppt v1</Template>
  <TotalTime>1701</TotalTime>
  <Words>743</Words>
  <Application>Microsoft Office PowerPoint</Application>
  <PresentationFormat>Custom</PresentationFormat>
  <Paragraphs>106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Basic-6-Pics-Left-Heading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chris Osunsami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Lisa Heywood</cp:lastModifiedBy>
  <cp:revision>12</cp:revision>
  <dcterms:created xsi:type="dcterms:W3CDTF">2023-03-12T16:30:53Z</dcterms:created>
  <dcterms:modified xsi:type="dcterms:W3CDTF">2024-07-24T13:16:20Z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0x0101000E3D3F0A6F4ABA46886DF220EDF97215</vt:lpwstr>
  </property>
  <property fmtid="{D5CDD505-2E9C-101B-9397-08002B2CF9AE}" pid="3" name="MediaServiceImageTags">
    <vt:lpwstr/>
  </property>
</Properties>
</file>