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26" r:id="rId5"/>
    <p:sldId id="399" r:id="rId6"/>
    <p:sldId id="367" r:id="rId7"/>
    <p:sldId id="366" r:id="rId8"/>
    <p:sldId id="400" r:id="rId9"/>
    <p:sldId id="28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A3A8B5-0DBC-E605-4693-378ACAEB8542}" name="Chloe Hutchinson" initials="CH" userId="S::chloe.hutchinson@airadigi.onmicrosoft.com::e5281439-be2b-4aab-be8c-8d9498e1dfdc" providerId="AD"/>
  <p188:author id="{7630F2EF-83A5-A297-44EE-8C7A14739440}" name="Christopher Osunsami" initials="CO" userId="87559b649ad9d3a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2F0FD"/>
    <a:srgbClr val="E9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ECEF2-94C3-5CD6-86AA-DBD45DE99879}" v="2" dt="2024-07-03T14:09:22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47" autoAdjust="0"/>
  </p:normalViewPr>
  <p:slideViewPr>
    <p:cSldViewPr snapToGrid="0" snapToObjects="1">
      <p:cViewPr varScale="1">
        <p:scale>
          <a:sx n="72" d="100"/>
          <a:sy n="72" d="100"/>
        </p:scale>
        <p:origin x="2868" y="60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Osunsami" userId="87559b649ad9d3af" providerId="Windows Live" clId="Web-{A8BBEAEC-E33D-4FE2-8F89-FDAE3148AC06}"/>
    <pc:docChg chg="addSld delSld modSld">
      <pc:chgData name="Christopher Osunsami" userId="87559b649ad9d3af" providerId="Windows Live" clId="Web-{A8BBEAEC-E33D-4FE2-8F89-FDAE3148AC06}" dt="2024-05-03T17:45:25.195" v="916" actId="20577"/>
      <pc:docMkLst>
        <pc:docMk/>
      </pc:docMkLst>
      <pc:sldChg chg="addSp delSp modSp">
        <pc:chgData name="Christopher Osunsami" userId="87559b649ad9d3af" providerId="Windows Live" clId="Web-{A8BBEAEC-E33D-4FE2-8F89-FDAE3148AC06}" dt="2024-05-03T16:52:44.036" v="268"/>
        <pc:sldMkLst>
          <pc:docMk/>
          <pc:sldMk cId="1228022664" sldId="280"/>
        </pc:sldMkLst>
        <pc:spChg chg="del">
          <ac:chgData name="Christopher Osunsami" userId="87559b649ad9d3af" providerId="Windows Live" clId="Web-{A8BBEAEC-E33D-4FE2-8F89-FDAE3148AC06}" dt="2024-05-03T16:43:56.327" v="55"/>
          <ac:spMkLst>
            <pc:docMk/>
            <pc:sldMk cId="1228022664" sldId="280"/>
            <ac:spMk id="4" creationId="{9149FF5A-8BF5-4092-9DF4-F16483206E6D}"/>
          </ac:spMkLst>
        </pc:spChg>
        <pc:spChg chg="del">
          <ac:chgData name="Christopher Osunsami" userId="87559b649ad9d3af" providerId="Windows Live" clId="Web-{A8BBEAEC-E33D-4FE2-8F89-FDAE3148AC06}" dt="2024-05-03T16:43:56.327" v="53"/>
          <ac:spMkLst>
            <pc:docMk/>
            <pc:sldMk cId="1228022664" sldId="280"/>
            <ac:spMk id="6" creationId="{DF595842-E30E-4192-9183-BFF5E54F5C0F}"/>
          </ac:spMkLst>
        </pc:spChg>
        <pc:spChg chg="add mod">
          <ac:chgData name="Christopher Osunsami" userId="87559b649ad9d3af" providerId="Windows Live" clId="Web-{A8BBEAEC-E33D-4FE2-8F89-FDAE3148AC06}" dt="2024-05-03T16:44:40.142" v="64" actId="1076"/>
          <ac:spMkLst>
            <pc:docMk/>
            <pc:sldMk cId="1228022664" sldId="280"/>
            <ac:spMk id="8" creationId="{23C4619F-0B26-FD74-F5FA-BEC6E2ABDB88}"/>
          </ac:spMkLst>
        </pc:spChg>
        <pc:spChg chg="add mod">
          <ac:chgData name="Christopher Osunsami" userId="87559b649ad9d3af" providerId="Windows Live" clId="Web-{A8BBEAEC-E33D-4FE2-8F89-FDAE3148AC06}" dt="2024-05-03T16:45:04.752" v="75" actId="14100"/>
          <ac:spMkLst>
            <pc:docMk/>
            <pc:sldMk cId="1228022664" sldId="280"/>
            <ac:spMk id="10" creationId="{A88D8180-7D09-655D-EB32-89F7D9E2DB16}"/>
          </ac:spMkLst>
        </pc:spChg>
        <pc:spChg chg="del">
          <ac:chgData name="Christopher Osunsami" userId="87559b649ad9d3af" providerId="Windows Live" clId="Web-{A8BBEAEC-E33D-4FE2-8F89-FDAE3148AC06}" dt="2024-05-03T16:52:33.238" v="253"/>
          <ac:spMkLst>
            <pc:docMk/>
            <pc:sldMk cId="1228022664" sldId="280"/>
            <ac:spMk id="13" creationId="{61DE7C8D-2F8D-FFC3-475E-8D43EEC77F6A}"/>
          </ac:spMkLst>
        </pc:spChg>
        <pc:spChg chg="del mod">
          <ac:chgData name="Christopher Osunsami" userId="87559b649ad9d3af" providerId="Windows Live" clId="Web-{A8BBEAEC-E33D-4FE2-8F89-FDAE3148AC06}" dt="2024-05-03T16:52:33.238" v="252"/>
          <ac:spMkLst>
            <pc:docMk/>
            <pc:sldMk cId="1228022664" sldId="280"/>
            <ac:spMk id="14" creationId="{631F5BB5-7EFC-30F1-E9EE-E0F596F4417F}"/>
          </ac:spMkLst>
        </pc:spChg>
        <pc:spChg chg="del mod">
          <ac:chgData name="Christopher Osunsami" userId="87559b649ad9d3af" providerId="Windows Live" clId="Web-{A8BBEAEC-E33D-4FE2-8F89-FDAE3148AC06}" dt="2024-05-03T16:45:12.612" v="77"/>
          <ac:spMkLst>
            <pc:docMk/>
            <pc:sldMk cId="1228022664" sldId="280"/>
            <ac:spMk id="15" creationId="{6AFCE3AA-5C2D-63BC-450B-20FFFB08F580}"/>
          </ac:spMkLst>
        </pc:spChg>
        <pc:spChg chg="del">
          <ac:chgData name="Christopher Osunsami" userId="87559b649ad9d3af" providerId="Windows Live" clId="Web-{A8BBEAEC-E33D-4FE2-8F89-FDAE3148AC06}" dt="2024-05-03T16:44:43.814" v="66"/>
          <ac:spMkLst>
            <pc:docMk/>
            <pc:sldMk cId="1228022664" sldId="280"/>
            <ac:spMk id="17" creationId="{A772CA6B-9E69-1E10-0249-C8987A889BC9}"/>
          </ac:spMkLst>
        </pc:spChg>
        <pc:spChg chg="add del mod">
          <ac:chgData name="Christopher Osunsami" userId="87559b649ad9d3af" providerId="Windows Live" clId="Web-{A8BBEAEC-E33D-4FE2-8F89-FDAE3148AC06}" dt="2024-05-03T16:52:33.238" v="250"/>
          <ac:spMkLst>
            <pc:docMk/>
            <pc:sldMk cId="1228022664" sldId="280"/>
            <ac:spMk id="19" creationId="{0FA31CCC-B33A-8155-134C-11DA9B86BF64}"/>
          </ac:spMkLst>
        </pc:spChg>
        <pc:spChg chg="add mod">
          <ac:chgData name="Christopher Osunsami" userId="87559b649ad9d3af" providerId="Windows Live" clId="Web-{A8BBEAEC-E33D-4FE2-8F89-FDAE3148AC06}" dt="2024-05-03T16:52:39.145" v="261" actId="1076"/>
          <ac:spMkLst>
            <pc:docMk/>
            <pc:sldMk cId="1228022664" sldId="280"/>
            <ac:spMk id="22" creationId="{656389AE-79CD-36CF-4715-B3EDFA4FB757}"/>
          </ac:spMkLst>
        </pc:spChg>
        <pc:spChg chg="add mod">
          <ac:chgData name="Christopher Osunsami" userId="87559b649ad9d3af" providerId="Windows Live" clId="Web-{A8BBEAEC-E33D-4FE2-8F89-FDAE3148AC06}" dt="2024-05-03T16:52:39.161" v="262" actId="1076"/>
          <ac:spMkLst>
            <pc:docMk/>
            <pc:sldMk cId="1228022664" sldId="280"/>
            <ac:spMk id="24" creationId="{78DADC4A-A324-36D6-4FD9-2F0BBE997EAD}"/>
          </ac:spMkLst>
        </pc:spChg>
        <pc:spChg chg="add mod">
          <ac:chgData name="Christopher Osunsami" userId="87559b649ad9d3af" providerId="Windows Live" clId="Web-{A8BBEAEC-E33D-4FE2-8F89-FDAE3148AC06}" dt="2024-05-03T16:52:39.176" v="263" actId="1076"/>
          <ac:spMkLst>
            <pc:docMk/>
            <pc:sldMk cId="1228022664" sldId="280"/>
            <ac:spMk id="26" creationId="{BCE7BA98-CAB8-599E-8708-CAB8E6BCF18D}"/>
          </ac:spMkLst>
        </pc:spChg>
        <pc:spChg chg="add mod">
          <ac:chgData name="Christopher Osunsami" userId="87559b649ad9d3af" providerId="Windows Live" clId="Web-{A8BBEAEC-E33D-4FE2-8F89-FDAE3148AC06}" dt="2024-05-03T16:52:39.207" v="266" actId="1076"/>
          <ac:spMkLst>
            <pc:docMk/>
            <pc:sldMk cId="1228022664" sldId="280"/>
            <ac:spMk id="32" creationId="{F153E771-D32A-2B84-9DAF-5DD57695AA86}"/>
          </ac:spMkLst>
        </pc:spChg>
        <pc:spChg chg="add mod">
          <ac:chgData name="Christopher Osunsami" userId="87559b649ad9d3af" providerId="Windows Live" clId="Web-{A8BBEAEC-E33D-4FE2-8F89-FDAE3148AC06}" dt="2024-05-03T16:52:39.207" v="267" actId="1076"/>
          <ac:spMkLst>
            <pc:docMk/>
            <pc:sldMk cId="1228022664" sldId="280"/>
            <ac:spMk id="34" creationId="{CFC9972B-DB39-64C4-F315-6DC43CAE31A0}"/>
          </ac:spMkLst>
        </pc:spChg>
        <pc:picChg chg="del">
          <ac:chgData name="Christopher Osunsami" userId="87559b649ad9d3af" providerId="Windows Live" clId="Web-{A8BBEAEC-E33D-4FE2-8F89-FDAE3148AC06}" dt="2024-05-03T16:43:56.327" v="54"/>
          <ac:picMkLst>
            <pc:docMk/>
            <pc:sldMk cId="1228022664" sldId="280"/>
            <ac:picMk id="5" creationId="{2F4CCACE-DBF2-436F-A2CA-C81182CC5D55}"/>
          </ac:picMkLst>
        </pc:picChg>
        <pc:picChg chg="del">
          <ac:chgData name="Christopher Osunsami" userId="87559b649ad9d3af" providerId="Windows Live" clId="Web-{A8BBEAEC-E33D-4FE2-8F89-FDAE3148AC06}" dt="2024-05-03T16:43:56.327" v="52"/>
          <ac:picMkLst>
            <pc:docMk/>
            <pc:sldMk cId="1228022664" sldId="280"/>
            <ac:picMk id="7" creationId="{8B85D40E-D265-4F01-B119-A4DAE0FBCE00}"/>
          </ac:picMkLst>
        </pc:picChg>
        <pc:picChg chg="add mod">
          <ac:chgData name="Christopher Osunsami" userId="87559b649ad9d3af" providerId="Windows Live" clId="Web-{A8BBEAEC-E33D-4FE2-8F89-FDAE3148AC06}" dt="2024-05-03T16:44:40.142" v="65" actId="1076"/>
          <ac:picMkLst>
            <pc:docMk/>
            <pc:sldMk cId="1228022664" sldId="280"/>
            <ac:picMk id="9" creationId="{099543F2-D7A9-5996-4C79-51C7F3D28D61}"/>
          </ac:picMkLst>
        </pc:picChg>
        <pc:picChg chg="add mod">
          <ac:chgData name="Christopher Osunsami" userId="87559b649ad9d3af" providerId="Windows Live" clId="Web-{A8BBEAEC-E33D-4FE2-8F89-FDAE3148AC06}" dt="2024-05-03T16:44:57.127" v="73" actId="14100"/>
          <ac:picMkLst>
            <pc:docMk/>
            <pc:sldMk cId="1228022664" sldId="280"/>
            <ac:picMk id="12" creationId="{D9BEE856-55DA-EFF8-13C9-55A5BF76E41F}"/>
          </ac:picMkLst>
        </pc:picChg>
        <pc:picChg chg="del">
          <ac:chgData name="Christopher Osunsami" userId="87559b649ad9d3af" providerId="Windows Live" clId="Web-{A8BBEAEC-E33D-4FE2-8F89-FDAE3148AC06}" dt="2024-05-03T16:52:33.238" v="251"/>
          <ac:picMkLst>
            <pc:docMk/>
            <pc:sldMk cId="1228022664" sldId="280"/>
            <ac:picMk id="16" creationId="{CB4DF9C0-90B0-6F27-3A97-ACCFD1C8393E}"/>
          </ac:picMkLst>
        </pc:picChg>
        <pc:picChg chg="del">
          <ac:chgData name="Christopher Osunsami" userId="87559b649ad9d3af" providerId="Windows Live" clId="Web-{A8BBEAEC-E33D-4FE2-8F89-FDAE3148AC06}" dt="2024-05-03T16:45:12.612" v="76"/>
          <ac:picMkLst>
            <pc:docMk/>
            <pc:sldMk cId="1228022664" sldId="280"/>
            <ac:picMk id="18" creationId="{232438A0-DD87-3335-FA4B-D3237ABE4E99}"/>
          </ac:picMkLst>
        </pc:picChg>
        <pc:picChg chg="add del mod">
          <ac:chgData name="Christopher Osunsami" userId="87559b649ad9d3af" providerId="Windows Live" clId="Web-{A8BBEAEC-E33D-4FE2-8F89-FDAE3148AC06}" dt="2024-05-03T16:52:44.036" v="268"/>
          <ac:picMkLst>
            <pc:docMk/>
            <pc:sldMk cId="1228022664" sldId="280"/>
            <ac:picMk id="20" creationId="{A04BD957-7773-D4C5-7E65-6B3BBFD90BC6}"/>
          </ac:picMkLst>
        </pc:picChg>
        <pc:picChg chg="add mod">
          <ac:chgData name="Christopher Osunsami" userId="87559b649ad9d3af" providerId="Windows Live" clId="Web-{A8BBEAEC-E33D-4FE2-8F89-FDAE3148AC06}" dt="2024-05-03T16:52:39.176" v="264" actId="1076"/>
          <ac:picMkLst>
            <pc:docMk/>
            <pc:sldMk cId="1228022664" sldId="280"/>
            <ac:picMk id="28" creationId="{EA3E122F-6C10-B7D2-2B6E-9D5A7C0037CA}"/>
          </ac:picMkLst>
        </pc:picChg>
        <pc:picChg chg="add mod">
          <ac:chgData name="Christopher Osunsami" userId="87559b649ad9d3af" providerId="Windows Live" clId="Web-{A8BBEAEC-E33D-4FE2-8F89-FDAE3148AC06}" dt="2024-05-03T16:52:39.192" v="265" actId="1076"/>
          <ac:picMkLst>
            <pc:docMk/>
            <pc:sldMk cId="1228022664" sldId="280"/>
            <ac:picMk id="30" creationId="{634340F3-DE21-A676-8F8F-3A460A7F8CA6}"/>
          </ac:picMkLst>
        </pc:picChg>
      </pc:sldChg>
      <pc:sldChg chg="modSp">
        <pc:chgData name="Christopher Osunsami" userId="87559b649ad9d3af" providerId="Windows Live" clId="Web-{A8BBEAEC-E33D-4FE2-8F89-FDAE3148AC06}" dt="2024-05-03T16:39:23.459" v="51" actId="20577"/>
        <pc:sldMkLst>
          <pc:docMk/>
          <pc:sldMk cId="2267679594" sldId="326"/>
        </pc:sldMkLst>
        <pc:spChg chg="mod">
          <ac:chgData name="Christopher Osunsami" userId="87559b649ad9d3af" providerId="Windows Live" clId="Web-{A8BBEAEC-E33D-4FE2-8F89-FDAE3148AC06}" dt="2024-05-03T16:38:50.895" v="35" actId="20577"/>
          <ac:spMkLst>
            <pc:docMk/>
            <pc:sldMk cId="2267679594" sldId="326"/>
            <ac:spMk id="118" creationId="{00000000-0000-0000-0000-000000000000}"/>
          </ac:spMkLst>
        </pc:spChg>
        <pc:spChg chg="mod">
          <ac:chgData name="Christopher Osunsami" userId="87559b649ad9d3af" providerId="Windows Live" clId="Web-{A8BBEAEC-E33D-4FE2-8F89-FDAE3148AC06}" dt="2024-05-03T16:39:23.459" v="51" actId="20577"/>
          <ac:spMkLst>
            <pc:docMk/>
            <pc:sldMk cId="2267679594" sldId="326"/>
            <ac:spMk id="121" creationId="{00000000-0000-0000-0000-000000000000}"/>
          </ac:spMkLst>
        </pc:spChg>
      </pc:sldChg>
      <pc:sldChg chg="del">
        <pc:chgData name="Christopher Osunsami" userId="87559b649ad9d3af" providerId="Windows Live" clId="Web-{A8BBEAEC-E33D-4FE2-8F89-FDAE3148AC06}" dt="2024-05-03T16:53:34.678" v="269"/>
        <pc:sldMkLst>
          <pc:docMk/>
          <pc:sldMk cId="310726421" sldId="333"/>
        </pc:sldMkLst>
      </pc:sldChg>
      <pc:sldChg chg="addSp delSp modSp">
        <pc:chgData name="Christopher Osunsami" userId="87559b649ad9d3af" providerId="Windows Live" clId="Web-{A8BBEAEC-E33D-4FE2-8F89-FDAE3148AC06}" dt="2024-05-03T17:39:56.400" v="866" actId="20577"/>
        <pc:sldMkLst>
          <pc:docMk/>
          <pc:sldMk cId="2362708291" sldId="366"/>
        </pc:sldMkLst>
        <pc:spChg chg="mod">
          <ac:chgData name="Christopher Osunsami" userId="87559b649ad9d3af" providerId="Windows Live" clId="Web-{A8BBEAEC-E33D-4FE2-8F89-FDAE3148AC06}" dt="2024-05-03T17:36:19.829" v="749" actId="20577"/>
          <ac:spMkLst>
            <pc:docMk/>
            <pc:sldMk cId="2362708291" sldId="366"/>
            <ac:spMk id="22" creationId="{5C94895B-5F5E-56C2-C3B2-1AB7946E85E8}"/>
          </ac:spMkLst>
        </pc:spChg>
        <pc:spChg chg="add del mod">
          <ac:chgData name="Christopher Osunsami" userId="87559b649ad9d3af" providerId="Windows Live" clId="Web-{A8BBEAEC-E33D-4FE2-8F89-FDAE3148AC06}" dt="2024-05-03T17:39:56.400" v="866" actId="20577"/>
          <ac:spMkLst>
            <pc:docMk/>
            <pc:sldMk cId="2362708291" sldId="366"/>
            <ac:spMk id="24" creationId="{95135130-2D2D-1298-00C4-62D5DD73D907}"/>
          </ac:spMkLst>
        </pc:spChg>
      </pc:sldChg>
      <pc:sldChg chg="addSp modSp">
        <pc:chgData name="Christopher Osunsami" userId="87559b649ad9d3af" providerId="Windows Live" clId="Web-{A8BBEAEC-E33D-4FE2-8F89-FDAE3148AC06}" dt="2024-05-03T17:40:35.636" v="867"/>
        <pc:sldMkLst>
          <pc:docMk/>
          <pc:sldMk cId="89514781" sldId="368"/>
        </pc:sldMkLst>
        <pc:spChg chg="mod">
          <ac:chgData name="Christopher Osunsami" userId="87559b649ad9d3af" providerId="Windows Live" clId="Web-{A8BBEAEC-E33D-4FE2-8F89-FDAE3148AC06}" dt="2024-05-03T16:55:04.010" v="283" actId="20577"/>
          <ac:spMkLst>
            <pc:docMk/>
            <pc:sldMk cId="89514781" sldId="368"/>
            <ac:spMk id="4" creationId="{F237DA47-7FB1-468D-83F6-545B8327DE38}"/>
          </ac:spMkLst>
        </pc:spChg>
        <pc:spChg chg="mod">
          <ac:chgData name="Christopher Osunsami" userId="87559b649ad9d3af" providerId="Windows Live" clId="Web-{A8BBEAEC-E33D-4FE2-8F89-FDAE3148AC06}" dt="2024-05-03T16:55:37.761" v="314" actId="20577"/>
          <ac:spMkLst>
            <pc:docMk/>
            <pc:sldMk cId="89514781" sldId="368"/>
            <ac:spMk id="5" creationId="{39B9EB20-4057-485E-B29A-B0B0D1B604C4}"/>
          </ac:spMkLst>
        </pc:spChg>
        <pc:spChg chg="mod">
          <ac:chgData name="Christopher Osunsami" userId="87559b649ad9d3af" providerId="Windows Live" clId="Web-{A8BBEAEC-E33D-4FE2-8F89-FDAE3148AC06}" dt="2024-05-03T16:59:40.146" v="348" actId="20577"/>
          <ac:spMkLst>
            <pc:docMk/>
            <pc:sldMk cId="89514781" sldId="368"/>
            <ac:spMk id="6" creationId="{58E0C22F-2184-858E-C6D8-4F4FB01F61E9}"/>
          </ac:spMkLst>
        </pc:spChg>
        <pc:spChg chg="add mod">
          <ac:chgData name="Christopher Osunsami" userId="87559b649ad9d3af" providerId="Windows Live" clId="Web-{A8BBEAEC-E33D-4FE2-8F89-FDAE3148AC06}" dt="2024-05-03T16:55:53.324" v="321" actId="1076"/>
          <ac:spMkLst>
            <pc:docMk/>
            <pc:sldMk cId="89514781" sldId="368"/>
            <ac:spMk id="8" creationId="{FE4BFD31-779E-FC5B-820B-7D26B3253148}"/>
          </ac:spMkLst>
        </pc:spChg>
        <pc:spChg chg="add mod">
          <ac:chgData name="Christopher Osunsami" userId="87559b649ad9d3af" providerId="Windows Live" clId="Web-{A8BBEAEC-E33D-4FE2-8F89-FDAE3148AC06}" dt="2024-05-03T17:03:15.904" v="411" actId="20577"/>
          <ac:spMkLst>
            <pc:docMk/>
            <pc:sldMk cId="89514781" sldId="368"/>
            <ac:spMk id="10" creationId="{DF5D0CAB-E8BE-E9E2-20F5-25E9485548C6}"/>
          </ac:spMkLst>
        </pc:spChg>
        <pc:spChg chg="mod">
          <ac:chgData name="Christopher Osunsami" userId="87559b649ad9d3af" providerId="Windows Live" clId="Web-{A8BBEAEC-E33D-4FE2-8F89-FDAE3148AC06}" dt="2024-05-03T16:56:54.030" v="332" actId="20577"/>
          <ac:spMkLst>
            <pc:docMk/>
            <pc:sldMk cId="89514781" sldId="368"/>
            <ac:spMk id="20" creationId="{69875782-4245-4216-5642-BDBC61CF7CD0}"/>
          </ac:spMkLst>
        </pc:spChg>
        <pc:picChg chg="add mod">
          <ac:chgData name="Christopher Osunsami" userId="87559b649ad9d3af" providerId="Windows Live" clId="Web-{A8BBEAEC-E33D-4FE2-8F89-FDAE3148AC06}" dt="2024-05-03T16:55:56.340" v="323" actId="1076"/>
          <ac:picMkLst>
            <pc:docMk/>
            <pc:sldMk cId="89514781" sldId="368"/>
            <ac:picMk id="7" creationId="{331E05A2-9EA7-B568-D353-4BE4AD2735B5}"/>
          </ac:picMkLst>
        </pc:picChg>
        <pc:picChg chg="mod">
          <ac:chgData name="Christopher Osunsami" userId="87559b649ad9d3af" providerId="Windows Live" clId="Web-{A8BBEAEC-E33D-4FE2-8F89-FDAE3148AC06}" dt="2024-05-03T17:40:35.636" v="867"/>
          <ac:picMkLst>
            <pc:docMk/>
            <pc:sldMk cId="89514781" sldId="368"/>
            <ac:picMk id="9" creationId="{CF4BD0D3-D46C-487A-BD0B-62D7A0D93829}"/>
          </ac:picMkLst>
        </pc:picChg>
      </pc:sldChg>
      <pc:sldChg chg="del">
        <pc:chgData name="Christopher Osunsami" userId="87559b649ad9d3af" providerId="Windows Live" clId="Web-{A8BBEAEC-E33D-4FE2-8F89-FDAE3148AC06}" dt="2024-05-03T17:07:54.650" v="453"/>
        <pc:sldMkLst>
          <pc:docMk/>
          <pc:sldMk cId="2294880940" sldId="369"/>
        </pc:sldMkLst>
      </pc:sldChg>
      <pc:sldChg chg="del">
        <pc:chgData name="Christopher Osunsami" userId="87559b649ad9d3af" providerId="Windows Live" clId="Web-{A8BBEAEC-E33D-4FE2-8F89-FDAE3148AC06}" dt="2024-05-03T17:07:55.963" v="454"/>
        <pc:sldMkLst>
          <pc:docMk/>
          <pc:sldMk cId="297382263" sldId="370"/>
        </pc:sldMkLst>
      </pc:sldChg>
      <pc:sldChg chg="del">
        <pc:chgData name="Christopher Osunsami" userId="87559b649ad9d3af" providerId="Windows Live" clId="Web-{A8BBEAEC-E33D-4FE2-8F89-FDAE3148AC06}" dt="2024-05-03T17:07:57.244" v="455"/>
        <pc:sldMkLst>
          <pc:docMk/>
          <pc:sldMk cId="426425405" sldId="371"/>
        </pc:sldMkLst>
      </pc:sldChg>
      <pc:sldChg chg="del">
        <pc:chgData name="Christopher Osunsami" userId="87559b649ad9d3af" providerId="Windows Live" clId="Web-{A8BBEAEC-E33D-4FE2-8F89-FDAE3148AC06}" dt="2024-05-03T17:07:51.697" v="452"/>
        <pc:sldMkLst>
          <pc:docMk/>
          <pc:sldMk cId="2835698883" sldId="372"/>
        </pc:sldMkLst>
      </pc:sldChg>
      <pc:sldChg chg="del">
        <pc:chgData name="Christopher Osunsami" userId="87559b649ad9d3af" providerId="Windows Live" clId="Web-{A8BBEAEC-E33D-4FE2-8F89-FDAE3148AC06}" dt="2024-05-03T17:07:57.869" v="456"/>
        <pc:sldMkLst>
          <pc:docMk/>
          <pc:sldMk cId="592236295" sldId="373"/>
        </pc:sldMkLst>
      </pc:sldChg>
      <pc:sldChg chg="del">
        <pc:chgData name="Christopher Osunsami" userId="87559b649ad9d3af" providerId="Windows Live" clId="Web-{A8BBEAEC-E33D-4FE2-8F89-FDAE3148AC06}" dt="2024-05-03T17:07:58.603" v="457"/>
        <pc:sldMkLst>
          <pc:docMk/>
          <pc:sldMk cId="3673992278" sldId="374"/>
        </pc:sldMkLst>
      </pc:sldChg>
      <pc:sldChg chg="del">
        <pc:chgData name="Christopher Osunsami" userId="87559b649ad9d3af" providerId="Windows Live" clId="Web-{A8BBEAEC-E33D-4FE2-8F89-FDAE3148AC06}" dt="2024-05-03T17:08:00.182" v="459"/>
        <pc:sldMkLst>
          <pc:docMk/>
          <pc:sldMk cId="2097461328" sldId="375"/>
        </pc:sldMkLst>
      </pc:sldChg>
      <pc:sldChg chg="del">
        <pc:chgData name="Christopher Osunsami" userId="87559b649ad9d3af" providerId="Windows Live" clId="Web-{A8BBEAEC-E33D-4FE2-8F89-FDAE3148AC06}" dt="2024-05-03T17:08:00.697" v="460"/>
        <pc:sldMkLst>
          <pc:docMk/>
          <pc:sldMk cId="3479594225" sldId="376"/>
        </pc:sldMkLst>
      </pc:sldChg>
      <pc:sldChg chg="del">
        <pc:chgData name="Christopher Osunsami" userId="87559b649ad9d3af" providerId="Windows Live" clId="Web-{A8BBEAEC-E33D-4FE2-8F89-FDAE3148AC06}" dt="2024-05-03T17:07:59.244" v="458"/>
        <pc:sldMkLst>
          <pc:docMk/>
          <pc:sldMk cId="64429076" sldId="377"/>
        </pc:sldMkLst>
      </pc:sldChg>
      <pc:sldChg chg="addSp delSp modSp">
        <pc:chgData name="Christopher Osunsami" userId="87559b649ad9d3af" providerId="Windows Live" clId="Web-{A8BBEAEC-E33D-4FE2-8F89-FDAE3148AC06}" dt="2024-05-03T17:25:39.928" v="688" actId="20577"/>
        <pc:sldMkLst>
          <pc:docMk/>
          <pc:sldMk cId="1208973768" sldId="386"/>
        </pc:sldMkLst>
        <pc:spChg chg="add del">
          <ac:chgData name="Christopher Osunsami" userId="87559b649ad9d3af" providerId="Windows Live" clId="Web-{A8BBEAEC-E33D-4FE2-8F89-FDAE3148AC06}" dt="2024-05-03T17:23:01.234" v="628"/>
          <ac:spMkLst>
            <pc:docMk/>
            <pc:sldMk cId="1208973768" sldId="386"/>
            <ac:spMk id="5" creationId="{39B9EB20-4057-485E-B29A-B0B0D1B604C4}"/>
          </ac:spMkLst>
        </pc:spChg>
        <pc:spChg chg="mod">
          <ac:chgData name="Christopher Osunsami" userId="87559b649ad9d3af" providerId="Windows Live" clId="Web-{A8BBEAEC-E33D-4FE2-8F89-FDAE3148AC06}" dt="2024-05-03T17:23:32.250" v="651" actId="1076"/>
          <ac:spMkLst>
            <pc:docMk/>
            <pc:sldMk cId="1208973768" sldId="386"/>
            <ac:spMk id="6" creationId="{85BF8608-E4BF-3AE9-B96D-CCABB6312480}"/>
          </ac:spMkLst>
        </pc:spChg>
        <pc:spChg chg="mod">
          <ac:chgData name="Christopher Osunsami" userId="87559b649ad9d3af" providerId="Windows Live" clId="Web-{A8BBEAEC-E33D-4FE2-8F89-FDAE3148AC06}" dt="2024-05-03T17:23:32.266" v="652" actId="1076"/>
          <ac:spMkLst>
            <pc:docMk/>
            <pc:sldMk cId="1208973768" sldId="386"/>
            <ac:spMk id="7" creationId="{DBD6E5AF-E09D-52E6-C405-AC204CAE5E3B}"/>
          </ac:spMkLst>
        </pc:spChg>
        <pc:spChg chg="add mod">
          <ac:chgData name="Christopher Osunsami" userId="87559b649ad9d3af" providerId="Windows Live" clId="Web-{A8BBEAEC-E33D-4FE2-8F89-FDAE3148AC06}" dt="2024-05-03T17:23:42.360" v="658" actId="1076"/>
          <ac:spMkLst>
            <pc:docMk/>
            <pc:sldMk cId="1208973768" sldId="386"/>
            <ac:spMk id="8" creationId="{8D7097E3-D259-448D-A69E-40CB89FD02A0}"/>
          </ac:spMkLst>
        </pc:spChg>
        <pc:spChg chg="mod">
          <ac:chgData name="Christopher Osunsami" userId="87559b649ad9d3af" providerId="Windows Live" clId="Web-{A8BBEAEC-E33D-4FE2-8F89-FDAE3148AC06}" dt="2024-05-03T17:23:32.266" v="653" actId="1076"/>
          <ac:spMkLst>
            <pc:docMk/>
            <pc:sldMk cId="1208973768" sldId="386"/>
            <ac:spMk id="10" creationId="{F6FCC81F-1D70-922A-4030-D5F5CE14ED05}"/>
          </ac:spMkLst>
        </pc:spChg>
        <pc:spChg chg="add mod">
          <ac:chgData name="Christopher Osunsami" userId="87559b649ad9d3af" providerId="Windows Live" clId="Web-{A8BBEAEC-E33D-4FE2-8F89-FDAE3148AC06}" dt="2024-05-03T17:25:39.928" v="688" actId="20577"/>
          <ac:spMkLst>
            <pc:docMk/>
            <pc:sldMk cId="1208973768" sldId="386"/>
            <ac:spMk id="11" creationId="{CA506D96-E3D7-3029-4544-4B455538FC71}"/>
          </ac:spMkLst>
        </pc:spChg>
        <pc:spChg chg="add del">
          <ac:chgData name="Christopher Osunsami" userId="87559b649ad9d3af" providerId="Windows Live" clId="Web-{A8BBEAEC-E33D-4FE2-8F89-FDAE3148AC06}" dt="2024-05-03T17:23:01.234" v="629"/>
          <ac:spMkLst>
            <pc:docMk/>
            <pc:sldMk cId="1208973768" sldId="386"/>
            <ac:spMk id="13" creationId="{358ECECC-D965-4FC6-94C0-5579F8E9740A}"/>
          </ac:spMkLst>
        </pc:spChg>
        <pc:spChg chg="mod">
          <ac:chgData name="Christopher Osunsami" userId="87559b649ad9d3af" providerId="Windows Live" clId="Web-{A8BBEAEC-E33D-4FE2-8F89-FDAE3148AC06}" dt="2024-05-03T17:23:32.219" v="646" actId="1076"/>
          <ac:spMkLst>
            <pc:docMk/>
            <pc:sldMk cId="1208973768" sldId="386"/>
            <ac:spMk id="26" creationId="{D2AAA5AC-B7AE-5FA2-1682-78EBA75975CA}"/>
          </ac:spMkLst>
        </pc:spChg>
        <pc:spChg chg="mod">
          <ac:chgData name="Christopher Osunsami" userId="87559b649ad9d3af" providerId="Windows Live" clId="Web-{A8BBEAEC-E33D-4FE2-8F89-FDAE3148AC06}" dt="2024-05-03T17:23:32.250" v="650" actId="1076"/>
          <ac:spMkLst>
            <pc:docMk/>
            <pc:sldMk cId="1208973768" sldId="386"/>
            <ac:spMk id="30" creationId="{8A6168C3-0414-8C1D-73CC-C85C7370B6C2}"/>
          </ac:spMkLst>
        </pc:spChg>
        <pc:picChg chg="add mod">
          <ac:chgData name="Christopher Osunsami" userId="87559b649ad9d3af" providerId="Windows Live" clId="Web-{A8BBEAEC-E33D-4FE2-8F89-FDAE3148AC06}" dt="2024-05-03T17:23:42.360" v="657" actId="1076"/>
          <ac:picMkLst>
            <pc:docMk/>
            <pc:sldMk cId="1208973768" sldId="386"/>
            <ac:picMk id="3" creationId="{FAF25C7A-F3A3-9739-D86E-2A8A568AB2A2}"/>
          </ac:picMkLst>
        </pc:picChg>
        <pc:picChg chg="add del">
          <ac:chgData name="Christopher Osunsami" userId="87559b649ad9d3af" providerId="Windows Live" clId="Web-{A8BBEAEC-E33D-4FE2-8F89-FDAE3148AC06}" dt="2024-05-03T17:23:01.234" v="627"/>
          <ac:picMkLst>
            <pc:docMk/>
            <pc:sldMk cId="1208973768" sldId="386"/>
            <ac:picMk id="9" creationId="{CF4BD0D3-D46C-487A-BD0B-62D7A0D93829}"/>
          </ac:picMkLst>
        </pc:picChg>
        <pc:picChg chg="mod">
          <ac:chgData name="Christopher Osunsami" userId="87559b649ad9d3af" providerId="Windows Live" clId="Web-{A8BBEAEC-E33D-4FE2-8F89-FDAE3148AC06}" dt="2024-05-03T17:23:32.219" v="647" actId="1076"/>
          <ac:picMkLst>
            <pc:docMk/>
            <pc:sldMk cId="1208973768" sldId="386"/>
            <ac:picMk id="15" creationId="{AEB51F72-F8D9-DA71-9923-7FBE6BCCEE44}"/>
          </ac:picMkLst>
        </pc:picChg>
        <pc:picChg chg="mod">
          <ac:chgData name="Christopher Osunsami" userId="87559b649ad9d3af" providerId="Windows Live" clId="Web-{A8BBEAEC-E33D-4FE2-8F89-FDAE3148AC06}" dt="2024-05-03T17:23:32.235" v="648" actId="1076"/>
          <ac:picMkLst>
            <pc:docMk/>
            <pc:sldMk cId="1208973768" sldId="386"/>
            <ac:picMk id="16" creationId="{A61759CC-B3CE-72EB-F21D-814C2A9D1BCB}"/>
          </ac:picMkLst>
        </pc:picChg>
        <pc:picChg chg="mod">
          <ac:chgData name="Christopher Osunsami" userId="87559b649ad9d3af" providerId="Windows Live" clId="Web-{A8BBEAEC-E33D-4FE2-8F89-FDAE3148AC06}" dt="2024-05-03T17:23:32.235" v="649" actId="1076"/>
          <ac:picMkLst>
            <pc:docMk/>
            <pc:sldMk cId="1208973768" sldId="386"/>
            <ac:picMk id="18" creationId="{B6C791E8-D1F1-6DD2-B33E-2CA4E97DD6E1}"/>
          </ac:picMkLst>
        </pc:picChg>
      </pc:sldChg>
      <pc:sldChg chg="del">
        <pc:chgData name="Christopher Osunsami" userId="87559b649ad9d3af" providerId="Windows Live" clId="Web-{A8BBEAEC-E33D-4FE2-8F89-FDAE3148AC06}" dt="2024-05-03T17:08:01.854" v="461"/>
        <pc:sldMkLst>
          <pc:docMk/>
          <pc:sldMk cId="3591299348" sldId="390"/>
        </pc:sldMkLst>
      </pc:sldChg>
      <pc:sldChg chg="addSp delSp modSp">
        <pc:chgData name="Christopher Osunsami" userId="87559b649ad9d3af" providerId="Windows Live" clId="Web-{A8BBEAEC-E33D-4FE2-8F89-FDAE3148AC06}" dt="2024-05-03T17:45:25.195" v="916" actId="20577"/>
        <pc:sldMkLst>
          <pc:docMk/>
          <pc:sldMk cId="270210693" sldId="391"/>
        </pc:sldMkLst>
        <pc:spChg chg="mod">
          <ac:chgData name="Christopher Osunsami" userId="87559b649ad9d3af" providerId="Windows Live" clId="Web-{A8BBEAEC-E33D-4FE2-8F89-FDAE3148AC06}" dt="2024-05-03T17:45:25.195" v="916" actId="20577"/>
          <ac:spMkLst>
            <pc:docMk/>
            <pc:sldMk cId="270210693" sldId="391"/>
            <ac:spMk id="5" creationId="{39B9EB20-4057-485E-B29A-B0B0D1B604C4}"/>
          </ac:spMkLst>
        </pc:spChg>
        <pc:spChg chg="add del mod">
          <ac:chgData name="Christopher Osunsami" userId="87559b649ad9d3af" providerId="Windows Live" clId="Web-{A8BBEAEC-E33D-4FE2-8F89-FDAE3148AC06}" dt="2024-05-03T17:15:27.747" v="543"/>
          <ac:spMkLst>
            <pc:docMk/>
            <pc:sldMk cId="270210693" sldId="391"/>
            <ac:spMk id="8" creationId="{987ADF10-CDD4-F962-3540-044B6D986B64}"/>
          </ac:spMkLst>
        </pc:spChg>
        <pc:spChg chg="add del mod">
          <ac:chgData name="Christopher Osunsami" userId="87559b649ad9d3af" providerId="Windows Live" clId="Web-{A8BBEAEC-E33D-4FE2-8F89-FDAE3148AC06}" dt="2024-05-03T17:15:27.747" v="542"/>
          <ac:spMkLst>
            <pc:docMk/>
            <pc:sldMk cId="270210693" sldId="391"/>
            <ac:spMk id="9" creationId="{A21E8FCF-AF40-8BE2-6F07-52B6EECE8569}"/>
          </ac:spMkLst>
        </pc:spChg>
        <pc:spChg chg="add del mod">
          <ac:chgData name="Christopher Osunsami" userId="87559b649ad9d3af" providerId="Windows Live" clId="Web-{A8BBEAEC-E33D-4FE2-8F89-FDAE3148AC06}" dt="2024-05-03T17:20:08.055" v="580"/>
          <ac:spMkLst>
            <pc:docMk/>
            <pc:sldMk cId="270210693" sldId="391"/>
            <ac:spMk id="10" creationId="{F88C0CA0-2F36-DC49-4502-120C869926D8}"/>
          </ac:spMkLst>
        </pc:spChg>
        <pc:spChg chg="mod">
          <ac:chgData name="Christopher Osunsami" userId="87559b649ad9d3af" providerId="Windows Live" clId="Web-{A8BBEAEC-E33D-4FE2-8F89-FDAE3148AC06}" dt="2024-05-03T17:45:05.460" v="911" actId="20577"/>
          <ac:spMkLst>
            <pc:docMk/>
            <pc:sldMk cId="270210693" sldId="391"/>
            <ac:spMk id="14" creationId="{1CE05DE6-D7C1-128C-6611-67890050CBE2}"/>
          </ac:spMkLst>
        </pc:spChg>
        <pc:spChg chg="add del mod">
          <ac:chgData name="Christopher Osunsami" userId="87559b649ad9d3af" providerId="Windows Live" clId="Web-{A8BBEAEC-E33D-4FE2-8F89-FDAE3148AC06}" dt="2024-05-03T17:19:57.320" v="579"/>
          <ac:spMkLst>
            <pc:docMk/>
            <pc:sldMk cId="270210693" sldId="391"/>
            <ac:spMk id="17" creationId="{F9AAC4EF-C62C-BD0A-38D2-C27CA6553E69}"/>
          </ac:spMkLst>
        </pc:spChg>
        <pc:spChg chg="add mod">
          <ac:chgData name="Christopher Osunsami" userId="87559b649ad9d3af" providerId="Windows Live" clId="Web-{A8BBEAEC-E33D-4FE2-8F89-FDAE3148AC06}" dt="2024-05-03T17:23:08.249" v="631" actId="1076"/>
          <ac:spMkLst>
            <pc:docMk/>
            <pc:sldMk cId="270210693" sldId="391"/>
            <ac:spMk id="20" creationId="{358ECECC-D965-4FC6-94C0-5579F8E9740A}"/>
          </ac:spMkLst>
        </pc:spChg>
        <pc:spChg chg="add mod">
          <ac:chgData name="Christopher Osunsami" userId="87559b649ad9d3af" providerId="Windows Live" clId="Web-{A8BBEAEC-E33D-4FE2-8F89-FDAE3148AC06}" dt="2024-05-03T17:23:14.593" v="645" actId="20577"/>
          <ac:spMkLst>
            <pc:docMk/>
            <pc:sldMk cId="270210693" sldId="391"/>
            <ac:spMk id="21" creationId="{39B9EB20-4057-485E-B29A-B0B0D1B604C4}"/>
          </ac:spMkLst>
        </pc:spChg>
        <pc:picChg chg="add del mod">
          <ac:chgData name="Christopher Osunsami" userId="87559b649ad9d3af" providerId="Windows Live" clId="Web-{A8BBEAEC-E33D-4FE2-8F89-FDAE3148AC06}" dt="2024-05-03T17:15:27.747" v="544"/>
          <ac:picMkLst>
            <pc:docMk/>
            <pc:sldMk cId="270210693" sldId="391"/>
            <ac:picMk id="7" creationId="{DAA4AC12-52C1-6B1C-5C30-22A5E0F59C8E}"/>
          </ac:picMkLst>
        </pc:picChg>
        <pc:picChg chg="add del mod">
          <ac:chgData name="Christopher Osunsami" userId="87559b649ad9d3af" providerId="Windows Live" clId="Web-{A8BBEAEC-E33D-4FE2-8F89-FDAE3148AC06}" dt="2024-05-03T17:19:57.320" v="578"/>
          <ac:picMkLst>
            <pc:docMk/>
            <pc:sldMk cId="270210693" sldId="391"/>
            <ac:picMk id="18" creationId="{B75729F7-CFD1-CE03-4B4A-5CB7ED7A6CB2}"/>
          </ac:picMkLst>
        </pc:picChg>
        <pc:picChg chg="add mod">
          <ac:chgData name="Christopher Osunsami" userId="87559b649ad9d3af" providerId="Windows Live" clId="Web-{A8BBEAEC-E33D-4FE2-8F89-FDAE3148AC06}" dt="2024-05-03T17:23:08.265" v="633" actId="1076"/>
          <ac:picMkLst>
            <pc:docMk/>
            <pc:sldMk cId="270210693" sldId="391"/>
            <ac:picMk id="22" creationId="{CF4BD0D3-D46C-487A-BD0B-62D7A0D93829}"/>
          </ac:picMkLst>
        </pc:picChg>
      </pc:sldChg>
      <pc:sldChg chg="addSp delSp modSp">
        <pc:chgData name="Christopher Osunsami" userId="87559b649ad9d3af" providerId="Windows Live" clId="Web-{A8BBEAEC-E33D-4FE2-8F89-FDAE3148AC06}" dt="2024-05-03T17:44:24.520" v="910"/>
        <pc:sldMkLst>
          <pc:docMk/>
          <pc:sldMk cId="3173544214" sldId="393"/>
        </pc:sldMkLst>
        <pc:spChg chg="mod">
          <ac:chgData name="Christopher Osunsami" userId="87559b649ad9d3af" providerId="Windows Live" clId="Web-{A8BBEAEC-E33D-4FE2-8F89-FDAE3148AC06}" dt="2024-05-03T17:15:33.247" v="546" actId="1076"/>
          <ac:spMkLst>
            <pc:docMk/>
            <pc:sldMk cId="3173544214" sldId="393"/>
            <ac:spMk id="3" creationId="{2533FE48-77B0-0F23-6B89-2E47A3BB0F4B}"/>
          </ac:spMkLst>
        </pc:spChg>
        <pc:spChg chg="del">
          <ac:chgData name="Christopher Osunsami" userId="87559b649ad9d3af" providerId="Windows Live" clId="Web-{A8BBEAEC-E33D-4FE2-8F89-FDAE3148AC06}" dt="2024-05-03T17:17:45.440" v="558"/>
          <ac:spMkLst>
            <pc:docMk/>
            <pc:sldMk cId="3173544214" sldId="393"/>
            <ac:spMk id="7" creationId="{D6FB6E1F-A873-328E-713B-C00DBE1E9999}"/>
          </ac:spMkLst>
        </pc:spChg>
        <pc:spChg chg="del">
          <ac:chgData name="Christopher Osunsami" userId="87559b649ad9d3af" providerId="Windows Live" clId="Web-{A8BBEAEC-E33D-4FE2-8F89-FDAE3148AC06}" dt="2024-05-03T17:17:45.440" v="556"/>
          <ac:spMkLst>
            <pc:docMk/>
            <pc:sldMk cId="3173544214" sldId="393"/>
            <ac:spMk id="10" creationId="{43A5DAB1-9B0D-EFAC-DBC1-6C4ABA959BD9}"/>
          </ac:spMkLst>
        </pc:spChg>
        <pc:spChg chg="add del mod">
          <ac:chgData name="Christopher Osunsami" userId="87559b649ad9d3af" providerId="Windows Live" clId="Web-{A8BBEAEC-E33D-4FE2-8F89-FDAE3148AC06}" dt="2024-05-03T17:22:36.576" v="623"/>
          <ac:spMkLst>
            <pc:docMk/>
            <pc:sldMk cId="3173544214" sldId="393"/>
            <ac:spMk id="11" creationId="{358ECECC-D965-4FC6-94C0-5579F8E9740A}"/>
          </ac:spMkLst>
        </pc:spChg>
        <pc:spChg chg="add del mod">
          <ac:chgData name="Christopher Osunsami" userId="87559b649ad9d3af" providerId="Windows Live" clId="Web-{A8BBEAEC-E33D-4FE2-8F89-FDAE3148AC06}" dt="2024-05-03T17:22:36.576" v="623"/>
          <ac:spMkLst>
            <pc:docMk/>
            <pc:sldMk cId="3173544214" sldId="393"/>
            <ac:spMk id="12" creationId="{39B9EB20-4057-485E-B29A-B0B0D1B604C4}"/>
          </ac:spMkLst>
        </pc:spChg>
        <pc:spChg chg="mod">
          <ac:chgData name="Christopher Osunsami" userId="87559b649ad9d3af" providerId="Windows Live" clId="Web-{A8BBEAEC-E33D-4FE2-8F89-FDAE3148AC06}" dt="2024-05-03T17:17:23.439" v="555" actId="20577"/>
          <ac:spMkLst>
            <pc:docMk/>
            <pc:sldMk cId="3173544214" sldId="393"/>
            <ac:spMk id="30" creationId="{8A6168C3-0414-8C1D-73CC-C85C7370B6C2}"/>
          </ac:spMkLst>
        </pc:spChg>
        <pc:picChg chg="mod">
          <ac:chgData name="Christopher Osunsami" userId="87559b649ad9d3af" providerId="Windows Live" clId="Web-{A8BBEAEC-E33D-4FE2-8F89-FDAE3148AC06}" dt="2024-05-03T17:44:24.520" v="910"/>
          <ac:picMkLst>
            <pc:docMk/>
            <pc:sldMk cId="3173544214" sldId="393"/>
            <ac:picMk id="6" creationId="{8F6F1720-8735-536B-6F3D-D033E4ED8ABA}"/>
          </ac:picMkLst>
        </pc:picChg>
        <pc:picChg chg="del">
          <ac:chgData name="Christopher Osunsami" userId="87559b649ad9d3af" providerId="Windows Live" clId="Web-{A8BBEAEC-E33D-4FE2-8F89-FDAE3148AC06}" dt="2024-05-03T17:17:45.440" v="557"/>
          <ac:picMkLst>
            <pc:docMk/>
            <pc:sldMk cId="3173544214" sldId="393"/>
            <ac:picMk id="8" creationId="{598C277F-3EB7-FC5B-42C8-98030602A48D}"/>
          </ac:picMkLst>
        </pc:picChg>
        <pc:picChg chg="add del mod">
          <ac:chgData name="Christopher Osunsami" userId="87559b649ad9d3af" providerId="Windows Live" clId="Web-{A8BBEAEC-E33D-4FE2-8F89-FDAE3148AC06}" dt="2024-05-03T17:22:36.576" v="623"/>
          <ac:picMkLst>
            <pc:docMk/>
            <pc:sldMk cId="3173544214" sldId="393"/>
            <ac:picMk id="15" creationId="{CF4BD0D3-D46C-487A-BD0B-62D7A0D93829}"/>
          </ac:picMkLst>
        </pc:picChg>
      </pc:sldChg>
      <pc:sldChg chg="addSp delSp modSp add replId">
        <pc:chgData name="Christopher Osunsami" userId="87559b649ad9d3af" providerId="Windows Live" clId="Web-{A8BBEAEC-E33D-4FE2-8F89-FDAE3148AC06}" dt="2024-05-03T17:42:30.860" v="905" actId="20577"/>
        <pc:sldMkLst>
          <pc:docMk/>
          <pc:sldMk cId="3703261692" sldId="394"/>
        </pc:sldMkLst>
        <pc:spChg chg="del">
          <ac:chgData name="Christopher Osunsami" userId="87559b649ad9d3af" providerId="Windows Live" clId="Web-{A8BBEAEC-E33D-4FE2-8F89-FDAE3148AC06}" dt="2024-05-03T17:03:27.905" v="414"/>
          <ac:spMkLst>
            <pc:docMk/>
            <pc:sldMk cId="3703261692" sldId="394"/>
            <ac:spMk id="5" creationId="{39B9EB20-4057-485E-B29A-B0B0D1B604C4}"/>
          </ac:spMkLst>
        </pc:spChg>
        <pc:spChg chg="del">
          <ac:chgData name="Christopher Osunsami" userId="87559b649ad9d3af" providerId="Windows Live" clId="Web-{A8BBEAEC-E33D-4FE2-8F89-FDAE3148AC06}" dt="2024-05-03T17:04:01.891" v="423"/>
          <ac:spMkLst>
            <pc:docMk/>
            <pc:sldMk cId="3703261692" sldId="394"/>
            <ac:spMk id="6" creationId="{58E0C22F-2184-858E-C6D8-4F4FB01F61E9}"/>
          </ac:spMkLst>
        </pc:spChg>
        <pc:spChg chg="del">
          <ac:chgData name="Christopher Osunsami" userId="87559b649ad9d3af" providerId="Windows Live" clId="Web-{A8BBEAEC-E33D-4FE2-8F89-FDAE3148AC06}" dt="2024-05-03T17:04:45.455" v="431"/>
          <ac:spMkLst>
            <pc:docMk/>
            <pc:sldMk cId="3703261692" sldId="394"/>
            <ac:spMk id="10" creationId="{DF5D0CAB-E8BE-E9E2-20F5-25E9485548C6}"/>
          </ac:spMkLst>
        </pc:spChg>
        <pc:spChg chg="add mod">
          <ac:chgData name="Christopher Osunsami" userId="87559b649ad9d3af" providerId="Windows Live" clId="Web-{A8BBEAEC-E33D-4FE2-8F89-FDAE3148AC06}" dt="2024-05-03T17:42:14.296" v="903" actId="20577"/>
          <ac:spMkLst>
            <pc:docMk/>
            <pc:sldMk cId="3703261692" sldId="394"/>
            <ac:spMk id="11" creationId="{4D50FDEB-0216-6BEA-C21F-CDBBE472CC1F}"/>
          </ac:spMkLst>
        </pc:spChg>
        <pc:spChg chg="add mod">
          <ac:chgData name="Christopher Osunsami" userId="87559b649ad9d3af" providerId="Windows Live" clId="Web-{A8BBEAEC-E33D-4FE2-8F89-FDAE3148AC06}" dt="2024-05-03T17:42:16.797" v="904" actId="20577"/>
          <ac:spMkLst>
            <pc:docMk/>
            <pc:sldMk cId="3703261692" sldId="394"/>
            <ac:spMk id="14" creationId="{A8F6FCFF-3459-7C23-B152-31170ADFA29F}"/>
          </ac:spMkLst>
        </pc:spChg>
        <pc:spChg chg="add mod">
          <ac:chgData name="Christopher Osunsami" userId="87559b649ad9d3af" providerId="Windows Live" clId="Web-{A8BBEAEC-E33D-4FE2-8F89-FDAE3148AC06}" dt="2024-05-03T17:42:30.860" v="905" actId="20577"/>
          <ac:spMkLst>
            <pc:docMk/>
            <pc:sldMk cId="3703261692" sldId="394"/>
            <ac:spMk id="17" creationId="{4AAB5AF0-673A-BDB7-7272-A4B1686958A2}"/>
          </ac:spMkLst>
        </pc:spChg>
        <pc:spChg chg="add mod">
          <ac:chgData name="Christopher Osunsami" userId="87559b649ad9d3af" providerId="Windows Live" clId="Web-{A8BBEAEC-E33D-4FE2-8F89-FDAE3148AC06}" dt="2024-05-03T17:04:54.612" v="434" actId="1076"/>
          <ac:spMkLst>
            <pc:docMk/>
            <pc:sldMk cId="3703261692" sldId="394"/>
            <ac:spMk id="19" creationId="{9423D88E-55B3-A668-9725-F2DE1DDC83B1}"/>
          </ac:spMkLst>
        </pc:spChg>
        <pc:spChg chg="del">
          <ac:chgData name="Christopher Osunsami" userId="87559b649ad9d3af" providerId="Windows Live" clId="Web-{A8BBEAEC-E33D-4FE2-8F89-FDAE3148AC06}" dt="2024-05-03T17:03:39.905" v="418"/>
          <ac:spMkLst>
            <pc:docMk/>
            <pc:sldMk cId="3703261692" sldId="394"/>
            <ac:spMk id="20" creationId="{69875782-4245-4216-5642-BDBC61CF7CD0}"/>
          </ac:spMkLst>
        </pc:spChg>
        <pc:picChg chg="del">
          <ac:chgData name="Christopher Osunsami" userId="87559b649ad9d3af" providerId="Windows Live" clId="Web-{A8BBEAEC-E33D-4FE2-8F89-FDAE3148AC06}" dt="2024-05-03T17:04:45.455" v="432"/>
          <ac:picMkLst>
            <pc:docMk/>
            <pc:sldMk cId="3703261692" sldId="394"/>
            <ac:picMk id="7" creationId="{331E05A2-9EA7-B568-D353-4BE4AD2735B5}"/>
          </ac:picMkLst>
        </pc:picChg>
        <pc:picChg chg="del">
          <ac:chgData name="Christopher Osunsami" userId="87559b649ad9d3af" providerId="Windows Live" clId="Web-{A8BBEAEC-E33D-4FE2-8F89-FDAE3148AC06}" dt="2024-05-03T17:03:27.905" v="413"/>
          <ac:picMkLst>
            <pc:docMk/>
            <pc:sldMk cId="3703261692" sldId="394"/>
            <ac:picMk id="9" creationId="{CF4BD0D3-D46C-487A-BD0B-62D7A0D93829}"/>
          </ac:picMkLst>
        </pc:picChg>
        <pc:picChg chg="add mod">
          <ac:chgData name="Christopher Osunsami" userId="87559b649ad9d3af" providerId="Windows Live" clId="Web-{A8BBEAEC-E33D-4FE2-8F89-FDAE3148AC06}" dt="2024-05-03T17:03:33.046" v="417" actId="1076"/>
          <ac:picMkLst>
            <pc:docMk/>
            <pc:sldMk cId="3703261692" sldId="394"/>
            <ac:picMk id="12" creationId="{79EA6671-0738-12F3-8B16-3CE1355B2B00}"/>
          </ac:picMkLst>
        </pc:picChg>
        <pc:picChg chg="del">
          <ac:chgData name="Christopher Osunsami" userId="87559b649ad9d3af" providerId="Windows Live" clId="Web-{A8BBEAEC-E33D-4FE2-8F89-FDAE3148AC06}" dt="2024-05-03T17:03:39.905" v="419"/>
          <ac:picMkLst>
            <pc:docMk/>
            <pc:sldMk cId="3703261692" sldId="394"/>
            <ac:picMk id="15" creationId="{AEB51F72-F8D9-DA71-9923-7FBE6BCCEE44}"/>
          </ac:picMkLst>
        </pc:picChg>
        <pc:picChg chg="add mod">
          <ac:chgData name="Christopher Osunsami" userId="87559b649ad9d3af" providerId="Windows Live" clId="Web-{A8BBEAEC-E33D-4FE2-8F89-FDAE3148AC06}" dt="2024-05-03T17:03:57.250" v="422" actId="1076"/>
          <ac:picMkLst>
            <pc:docMk/>
            <pc:sldMk cId="3703261692" sldId="394"/>
            <ac:picMk id="16" creationId="{80A83369-7E64-6710-8DD1-1CF14226CBFF}"/>
          </ac:picMkLst>
        </pc:picChg>
        <pc:picChg chg="add mod">
          <ac:chgData name="Christopher Osunsami" userId="87559b649ad9d3af" providerId="Windows Live" clId="Web-{A8BBEAEC-E33D-4FE2-8F89-FDAE3148AC06}" dt="2024-05-03T17:04:40.845" v="430" actId="1076"/>
          <ac:picMkLst>
            <pc:docMk/>
            <pc:sldMk cId="3703261692" sldId="394"/>
            <ac:picMk id="18" creationId="{7C347048-33E3-01CA-310F-F88D264611EA}"/>
          </ac:picMkLst>
        </pc:picChg>
        <pc:picChg chg="add mod">
          <ac:chgData name="Christopher Osunsami" userId="87559b649ad9d3af" providerId="Windows Live" clId="Web-{A8BBEAEC-E33D-4FE2-8F89-FDAE3148AC06}" dt="2024-05-03T17:04:54.627" v="435" actId="1076"/>
          <ac:picMkLst>
            <pc:docMk/>
            <pc:sldMk cId="3703261692" sldId="394"/>
            <ac:picMk id="21" creationId="{1D3B4F5F-CC38-865F-6751-1C899C91F741}"/>
          </ac:picMkLst>
        </pc:picChg>
        <pc:picChg chg="del">
          <ac:chgData name="Christopher Osunsami" userId="87559b649ad9d3af" providerId="Windows Live" clId="Web-{A8BBEAEC-E33D-4FE2-8F89-FDAE3148AC06}" dt="2024-05-03T17:04:01.891" v="425"/>
          <ac:picMkLst>
            <pc:docMk/>
            <pc:sldMk cId="3703261692" sldId="394"/>
            <ac:picMk id="38" creationId="{AAE26E5C-665D-6265-ABFD-238E7A2ECB0E}"/>
          </ac:picMkLst>
        </pc:picChg>
        <pc:picChg chg="del">
          <ac:chgData name="Christopher Osunsami" userId="87559b649ad9d3af" providerId="Windows Live" clId="Web-{A8BBEAEC-E33D-4FE2-8F89-FDAE3148AC06}" dt="2024-05-03T17:04:01.891" v="424"/>
          <ac:picMkLst>
            <pc:docMk/>
            <pc:sldMk cId="3703261692" sldId="394"/>
            <ac:picMk id="39" creationId="{B67AE41D-8393-8D84-FE5B-AC3F746C5F29}"/>
          </ac:picMkLst>
        </pc:picChg>
      </pc:sldChg>
      <pc:sldChg chg="addSp delSp modSp add replId">
        <pc:chgData name="Christopher Osunsami" userId="87559b649ad9d3af" providerId="Windows Live" clId="Web-{A8BBEAEC-E33D-4FE2-8F89-FDAE3148AC06}" dt="2024-05-03T17:43:03.611" v="909" actId="20577"/>
        <pc:sldMkLst>
          <pc:docMk/>
          <pc:sldMk cId="1778996205" sldId="395"/>
        </pc:sldMkLst>
        <pc:spChg chg="del">
          <ac:chgData name="Christopher Osunsami" userId="87559b649ad9d3af" providerId="Windows Live" clId="Web-{A8BBEAEC-E33D-4FE2-8F89-FDAE3148AC06}" dt="2024-05-03T17:07:04.242" v="450"/>
          <ac:spMkLst>
            <pc:docMk/>
            <pc:sldMk cId="1778996205" sldId="395"/>
            <ac:spMk id="3" creationId="{1FEAA01D-9158-19CE-931C-AB8C8E890D9D}"/>
          </ac:spMkLst>
        </pc:spChg>
        <pc:spChg chg="add mod">
          <ac:chgData name="Christopher Osunsami" userId="87559b649ad9d3af" providerId="Windows Live" clId="Web-{A8BBEAEC-E33D-4FE2-8F89-FDAE3148AC06}" dt="2024-05-03T17:43:03.611" v="909" actId="20577"/>
          <ac:spMkLst>
            <pc:docMk/>
            <pc:sldMk cId="1778996205" sldId="395"/>
            <ac:spMk id="5" creationId="{22AF6CAC-408E-80EF-F44A-21BD757C7813}"/>
          </ac:spMkLst>
        </pc:spChg>
        <pc:spChg chg="add mod">
          <ac:chgData name="Christopher Osunsami" userId="87559b649ad9d3af" providerId="Windows Live" clId="Web-{A8BBEAEC-E33D-4FE2-8F89-FDAE3148AC06}" dt="2024-05-03T17:05:49.942" v="443" actId="1076"/>
          <ac:spMkLst>
            <pc:docMk/>
            <pc:sldMk cId="1778996205" sldId="395"/>
            <ac:spMk id="7" creationId="{2F7CEB17-A6AE-F6D7-0309-DA5B870AB0C6}"/>
          </ac:spMkLst>
        </pc:spChg>
        <pc:spChg chg="del">
          <ac:chgData name="Christopher Osunsami" userId="87559b649ad9d3af" providerId="Windows Live" clId="Web-{A8BBEAEC-E33D-4FE2-8F89-FDAE3148AC06}" dt="2024-05-03T17:07:04.242" v="449"/>
          <ac:spMkLst>
            <pc:docMk/>
            <pc:sldMk cId="1778996205" sldId="395"/>
            <ac:spMk id="8" creationId="{FE4BFD31-779E-FC5B-820B-7D26B3253148}"/>
          </ac:spMkLst>
        </pc:spChg>
        <pc:spChg chg="del">
          <ac:chgData name="Christopher Osunsami" userId="87559b649ad9d3af" providerId="Windows Live" clId="Web-{A8BBEAEC-E33D-4FE2-8F89-FDAE3148AC06}" dt="2024-05-03T17:05:14.081" v="438"/>
          <ac:spMkLst>
            <pc:docMk/>
            <pc:sldMk cId="1778996205" sldId="395"/>
            <ac:spMk id="11" creationId="{4D50FDEB-0216-6BEA-C21F-CDBBE472CC1F}"/>
          </ac:spMkLst>
        </pc:spChg>
        <pc:spChg chg="del">
          <ac:chgData name="Christopher Osunsami" userId="87559b649ad9d3af" providerId="Windows Live" clId="Web-{A8BBEAEC-E33D-4FE2-8F89-FDAE3148AC06}" dt="2024-05-03T17:05:43.113" v="441"/>
          <ac:spMkLst>
            <pc:docMk/>
            <pc:sldMk cId="1778996205" sldId="395"/>
            <ac:spMk id="14" creationId="{A8F6FCFF-3459-7C23-B152-31170ADFA29F}"/>
          </ac:spMkLst>
        </pc:spChg>
        <pc:spChg chg="del">
          <ac:chgData name="Christopher Osunsami" userId="87559b649ad9d3af" providerId="Windows Live" clId="Web-{A8BBEAEC-E33D-4FE2-8F89-FDAE3148AC06}" dt="2024-05-03T17:07:06.351" v="451"/>
          <ac:spMkLst>
            <pc:docMk/>
            <pc:sldMk cId="1778996205" sldId="395"/>
            <ac:spMk id="17" creationId="{4AAB5AF0-673A-BDB7-7272-A4B1686958A2}"/>
          </ac:spMkLst>
        </pc:spChg>
        <pc:spChg chg="del">
          <ac:chgData name="Christopher Osunsami" userId="87559b649ad9d3af" providerId="Windows Live" clId="Web-{A8BBEAEC-E33D-4FE2-8F89-FDAE3148AC06}" dt="2024-05-03T17:07:04.242" v="447"/>
          <ac:spMkLst>
            <pc:docMk/>
            <pc:sldMk cId="1778996205" sldId="395"/>
            <ac:spMk id="19" creationId="{9423D88E-55B3-A668-9725-F2DE1DDC83B1}"/>
          </ac:spMkLst>
        </pc:spChg>
        <pc:picChg chg="add">
          <ac:chgData name="Christopher Osunsami" userId="87559b649ad9d3af" providerId="Windows Live" clId="Web-{A8BBEAEC-E33D-4FE2-8F89-FDAE3148AC06}" dt="2024-05-03T17:05:14.519" v="439"/>
          <ac:picMkLst>
            <pc:docMk/>
            <pc:sldMk cId="1778996205" sldId="395"/>
            <ac:picMk id="6" creationId="{8C00B75C-47DD-29FE-2277-8C1979A4A772}"/>
          </ac:picMkLst>
        </pc:picChg>
        <pc:picChg chg="add mod">
          <ac:chgData name="Christopher Osunsami" userId="87559b649ad9d3af" providerId="Windows Live" clId="Web-{A8BBEAEC-E33D-4FE2-8F89-FDAE3148AC06}" dt="2024-05-03T17:05:49.942" v="444" actId="1076"/>
          <ac:picMkLst>
            <pc:docMk/>
            <pc:sldMk cId="1778996205" sldId="395"/>
            <ac:picMk id="9" creationId="{669779D9-D15D-E6F9-76EE-DEA44BF1FD97}"/>
          </ac:picMkLst>
        </pc:picChg>
        <pc:picChg chg="del">
          <ac:chgData name="Christopher Osunsami" userId="87559b649ad9d3af" providerId="Windows Live" clId="Web-{A8BBEAEC-E33D-4FE2-8F89-FDAE3148AC06}" dt="2024-05-03T17:05:14.081" v="437"/>
          <ac:picMkLst>
            <pc:docMk/>
            <pc:sldMk cId="1778996205" sldId="395"/>
            <ac:picMk id="12" creationId="{79EA6671-0738-12F3-8B16-3CE1355B2B00}"/>
          </ac:picMkLst>
        </pc:picChg>
        <pc:picChg chg="del">
          <ac:chgData name="Christopher Osunsami" userId="87559b649ad9d3af" providerId="Windows Live" clId="Web-{A8BBEAEC-E33D-4FE2-8F89-FDAE3148AC06}" dt="2024-05-03T17:05:43.113" v="440"/>
          <ac:picMkLst>
            <pc:docMk/>
            <pc:sldMk cId="1778996205" sldId="395"/>
            <ac:picMk id="16" creationId="{80A83369-7E64-6710-8DD1-1CF14226CBFF}"/>
          </ac:picMkLst>
        </pc:picChg>
        <pc:picChg chg="del">
          <ac:chgData name="Christopher Osunsami" userId="87559b649ad9d3af" providerId="Windows Live" clId="Web-{A8BBEAEC-E33D-4FE2-8F89-FDAE3148AC06}" dt="2024-05-03T17:07:04.242" v="448"/>
          <ac:picMkLst>
            <pc:docMk/>
            <pc:sldMk cId="1778996205" sldId="395"/>
            <ac:picMk id="18" creationId="{7C347048-33E3-01CA-310F-F88D264611EA}"/>
          </ac:picMkLst>
        </pc:picChg>
        <pc:picChg chg="del">
          <ac:chgData name="Christopher Osunsami" userId="87559b649ad9d3af" providerId="Windows Live" clId="Web-{A8BBEAEC-E33D-4FE2-8F89-FDAE3148AC06}" dt="2024-05-03T17:07:04.242" v="446"/>
          <ac:picMkLst>
            <pc:docMk/>
            <pc:sldMk cId="1778996205" sldId="395"/>
            <ac:picMk id="21" creationId="{1D3B4F5F-CC38-865F-6751-1C899C91F741}"/>
          </ac:picMkLst>
        </pc:picChg>
      </pc:sldChg>
      <pc:sldChg chg="modSp add replId">
        <pc:chgData name="Christopher Osunsami" userId="87559b649ad9d3af" providerId="Windows Live" clId="Web-{A8BBEAEC-E33D-4FE2-8F89-FDAE3148AC06}" dt="2024-05-03T17:10:49.673" v="494" actId="20577"/>
        <pc:sldMkLst>
          <pc:docMk/>
          <pc:sldMk cId="3698611241" sldId="396"/>
        </pc:sldMkLst>
        <pc:spChg chg="mod">
          <ac:chgData name="Christopher Osunsami" userId="87559b649ad9d3af" providerId="Windows Live" clId="Web-{A8BBEAEC-E33D-4FE2-8F89-FDAE3148AC06}" dt="2024-05-03T17:10:49.673" v="494" actId="20577"/>
          <ac:spMkLst>
            <pc:docMk/>
            <pc:sldMk cId="3698611241" sldId="396"/>
            <ac:spMk id="5" creationId="{40E85A49-AE62-9A31-7BEF-73EB8CB4B33D}"/>
          </ac:spMkLst>
        </pc:spChg>
      </pc:sldChg>
    </pc:docChg>
  </pc:docChgLst>
  <pc:docChgLst>
    <pc:chgData name="Christopher Osunsami" userId="87559b649ad9d3af" providerId="LiveId" clId="{BBC4E17A-4B16-4FD5-9743-752DA9B63F44}"/>
    <pc:docChg chg="undo custSel addSld delSld modSld">
      <pc:chgData name="Christopher Osunsami" userId="87559b649ad9d3af" providerId="LiveId" clId="{BBC4E17A-4B16-4FD5-9743-752DA9B63F44}" dt="2024-06-30T10:03:20.588" v="1232" actId="1076"/>
      <pc:docMkLst>
        <pc:docMk/>
      </pc:docMkLst>
      <pc:sldChg chg="addSp delSp modSp mod">
        <pc:chgData name="Christopher Osunsami" userId="87559b649ad9d3af" providerId="LiveId" clId="{BBC4E17A-4B16-4FD5-9743-752DA9B63F44}" dt="2024-06-30T10:01:04.999" v="1226" actId="14826"/>
        <pc:sldMkLst>
          <pc:docMk/>
          <pc:sldMk cId="1228022664" sldId="280"/>
        </pc:sldMkLst>
        <pc:spChg chg="mod">
          <ac:chgData name="Christopher Osunsami" userId="87559b649ad9d3af" providerId="LiveId" clId="{BBC4E17A-4B16-4FD5-9743-752DA9B63F44}" dt="2024-06-30T09:54:02.912" v="1143" actId="20577"/>
          <ac:spMkLst>
            <pc:docMk/>
            <pc:sldMk cId="1228022664" sldId="280"/>
            <ac:spMk id="3" creationId="{423C9055-E79E-5478-D704-C099A74D8BA7}"/>
          </ac:spMkLst>
        </pc:spChg>
        <pc:spChg chg="add del mod">
          <ac:chgData name="Christopher Osunsami" userId="87559b649ad9d3af" providerId="LiveId" clId="{BBC4E17A-4B16-4FD5-9743-752DA9B63F44}" dt="2024-06-26T12:36:41.677" v="428" actId="478"/>
          <ac:spMkLst>
            <pc:docMk/>
            <pc:sldMk cId="1228022664" sldId="280"/>
            <ac:spMk id="4" creationId="{6C15369D-344A-ABB6-628D-6F8DBBA448EB}"/>
          </ac:spMkLst>
        </pc:spChg>
        <pc:spChg chg="add mod">
          <ac:chgData name="Christopher Osunsami" userId="87559b649ad9d3af" providerId="LiveId" clId="{BBC4E17A-4B16-4FD5-9743-752DA9B63F44}" dt="2024-06-30T09:51:51.911" v="1100" actId="14100"/>
          <ac:spMkLst>
            <pc:docMk/>
            <pc:sldMk cId="1228022664" sldId="280"/>
            <ac:spMk id="6" creationId="{25288C5E-87A0-B2CA-D422-2F0C5D42FF08}"/>
          </ac:spMkLst>
        </pc:spChg>
        <pc:spChg chg="mod">
          <ac:chgData name="Christopher Osunsami" userId="87559b649ad9d3af" providerId="LiveId" clId="{BBC4E17A-4B16-4FD5-9743-752DA9B63F44}" dt="2024-06-30T09:52:24.934" v="1139" actId="1076"/>
          <ac:spMkLst>
            <pc:docMk/>
            <pc:sldMk cId="1228022664" sldId="280"/>
            <ac:spMk id="8" creationId="{23C4619F-0B26-FD74-F5FA-BEC6E2ABDB88}"/>
          </ac:spMkLst>
        </pc:spChg>
        <pc:spChg chg="mod">
          <ac:chgData name="Christopher Osunsami" userId="87559b649ad9d3af" providerId="LiveId" clId="{BBC4E17A-4B16-4FD5-9743-752DA9B63F44}" dt="2024-06-30T09:52:27.375" v="1140" actId="14100"/>
          <ac:spMkLst>
            <pc:docMk/>
            <pc:sldMk cId="1228022664" sldId="280"/>
            <ac:spMk id="10" creationId="{A88D8180-7D09-655D-EB32-89F7D9E2DB16}"/>
          </ac:spMkLst>
        </pc:spChg>
        <pc:spChg chg="mod">
          <ac:chgData name="Christopher Osunsami" userId="87559b649ad9d3af" providerId="LiveId" clId="{BBC4E17A-4B16-4FD5-9743-752DA9B63F44}" dt="2024-06-30T09:52:20.632" v="1137" actId="14100"/>
          <ac:spMkLst>
            <pc:docMk/>
            <pc:sldMk cId="1228022664" sldId="280"/>
            <ac:spMk id="11" creationId="{680F2AAE-7408-349B-888C-73719C4BD897}"/>
          </ac:spMkLst>
        </pc:spChg>
        <pc:spChg chg="del">
          <ac:chgData name="Christopher Osunsami" userId="87559b649ad9d3af" providerId="LiveId" clId="{BBC4E17A-4B16-4FD5-9743-752DA9B63F44}" dt="2024-06-26T12:35:41.804" v="375" actId="478"/>
          <ac:spMkLst>
            <pc:docMk/>
            <pc:sldMk cId="1228022664" sldId="280"/>
            <ac:spMk id="22" creationId="{656389AE-79CD-36CF-4715-B3EDFA4FB757}"/>
          </ac:spMkLst>
        </pc:spChg>
        <pc:spChg chg="mod">
          <ac:chgData name="Christopher Osunsami" userId="87559b649ad9d3af" providerId="LiveId" clId="{BBC4E17A-4B16-4FD5-9743-752DA9B63F44}" dt="2024-06-30T09:52:09.769" v="1134" actId="1036"/>
          <ac:spMkLst>
            <pc:docMk/>
            <pc:sldMk cId="1228022664" sldId="280"/>
            <ac:spMk id="24" creationId="{78DADC4A-A324-36D6-4FD9-2F0BBE997EAD}"/>
          </ac:spMkLst>
        </pc:spChg>
        <pc:spChg chg="mod">
          <ac:chgData name="Christopher Osunsami" userId="87559b649ad9d3af" providerId="LiveId" clId="{BBC4E17A-4B16-4FD5-9743-752DA9B63F44}" dt="2024-06-30T09:52:09.769" v="1134" actId="1036"/>
          <ac:spMkLst>
            <pc:docMk/>
            <pc:sldMk cId="1228022664" sldId="280"/>
            <ac:spMk id="26" creationId="{BCE7BA98-CAB8-599E-8708-CAB8E6BCF18D}"/>
          </ac:spMkLst>
        </pc:spChg>
        <pc:spChg chg="del">
          <ac:chgData name="Christopher Osunsami" userId="87559b649ad9d3af" providerId="LiveId" clId="{BBC4E17A-4B16-4FD5-9743-752DA9B63F44}" dt="2024-06-26T12:35:35.611" v="374" actId="478"/>
          <ac:spMkLst>
            <pc:docMk/>
            <pc:sldMk cId="1228022664" sldId="280"/>
            <ac:spMk id="32" creationId="{F153E771-D32A-2B84-9DAF-5DD57695AA86}"/>
          </ac:spMkLst>
        </pc:spChg>
        <pc:spChg chg="del">
          <ac:chgData name="Christopher Osunsami" userId="87559b649ad9d3af" providerId="LiveId" clId="{BBC4E17A-4B16-4FD5-9743-752DA9B63F44}" dt="2024-06-26T12:35:41.804" v="375" actId="478"/>
          <ac:spMkLst>
            <pc:docMk/>
            <pc:sldMk cId="1228022664" sldId="280"/>
            <ac:spMk id="34" creationId="{CFC9972B-DB39-64C4-F315-6DC43CAE31A0}"/>
          </ac:spMkLst>
        </pc:spChg>
        <pc:picChg chg="add del mod">
          <ac:chgData name="Christopher Osunsami" userId="87559b649ad9d3af" providerId="LiveId" clId="{BBC4E17A-4B16-4FD5-9743-752DA9B63F44}" dt="2024-06-26T12:36:41.677" v="428" actId="478"/>
          <ac:picMkLst>
            <pc:docMk/>
            <pc:sldMk cId="1228022664" sldId="280"/>
            <ac:picMk id="5" creationId="{F7376B3E-B318-8EC7-1805-E93B752EBE07}"/>
          </ac:picMkLst>
        </pc:picChg>
        <pc:picChg chg="add mod">
          <ac:chgData name="Christopher Osunsami" userId="87559b649ad9d3af" providerId="LiveId" clId="{BBC4E17A-4B16-4FD5-9743-752DA9B63F44}" dt="2024-06-30T09:51:53.920" v="1101" actId="1076"/>
          <ac:picMkLst>
            <pc:docMk/>
            <pc:sldMk cId="1228022664" sldId="280"/>
            <ac:picMk id="7" creationId="{3228B71C-D1BF-575B-E731-709EC5D15BB1}"/>
          </ac:picMkLst>
        </pc:picChg>
        <pc:picChg chg="mod">
          <ac:chgData name="Christopher Osunsami" userId="87559b649ad9d3af" providerId="LiveId" clId="{BBC4E17A-4B16-4FD5-9743-752DA9B63F44}" dt="2024-06-30T10:01:04.999" v="1226" actId="14826"/>
          <ac:picMkLst>
            <pc:docMk/>
            <pc:sldMk cId="1228022664" sldId="280"/>
            <ac:picMk id="9" creationId="{099543F2-D7A9-5996-4C79-51C7F3D28D61}"/>
          </ac:picMkLst>
        </pc:picChg>
        <pc:picChg chg="mod">
          <ac:chgData name="Christopher Osunsami" userId="87559b649ad9d3af" providerId="LiveId" clId="{BBC4E17A-4B16-4FD5-9743-752DA9B63F44}" dt="2024-06-30T09:52:29.431" v="1141" actId="1076"/>
          <ac:picMkLst>
            <pc:docMk/>
            <pc:sldMk cId="1228022664" sldId="280"/>
            <ac:picMk id="12" creationId="{D9BEE856-55DA-EFF8-13C9-55A5BF76E41F}"/>
          </ac:picMkLst>
        </pc:picChg>
        <pc:picChg chg="del">
          <ac:chgData name="Christopher Osunsami" userId="87559b649ad9d3af" providerId="LiveId" clId="{BBC4E17A-4B16-4FD5-9743-752DA9B63F44}" dt="2024-06-26T12:35:41.804" v="375" actId="478"/>
          <ac:picMkLst>
            <pc:docMk/>
            <pc:sldMk cId="1228022664" sldId="280"/>
            <ac:picMk id="28" creationId="{EA3E122F-6C10-B7D2-2B6E-9D5A7C0037CA}"/>
          </ac:picMkLst>
        </pc:picChg>
        <pc:picChg chg="mod">
          <ac:chgData name="Christopher Osunsami" userId="87559b649ad9d3af" providerId="LiveId" clId="{BBC4E17A-4B16-4FD5-9743-752DA9B63F44}" dt="2024-06-30T09:52:12.910" v="1135" actId="1076"/>
          <ac:picMkLst>
            <pc:docMk/>
            <pc:sldMk cId="1228022664" sldId="280"/>
            <ac:picMk id="30" creationId="{634340F3-DE21-A676-8F8F-3A460A7F8CA6}"/>
          </ac:picMkLst>
        </pc:picChg>
      </pc:sldChg>
      <pc:sldChg chg="addSp delSp modSp mod">
        <pc:chgData name="Christopher Osunsami" userId="87559b649ad9d3af" providerId="LiveId" clId="{BBC4E17A-4B16-4FD5-9743-752DA9B63F44}" dt="2024-06-27T10:57:10.297" v="915" actId="1076"/>
        <pc:sldMkLst>
          <pc:docMk/>
          <pc:sldMk cId="2267679594" sldId="326"/>
        </pc:sldMkLst>
        <pc:spChg chg="mod">
          <ac:chgData name="Christopher Osunsami" userId="87559b649ad9d3af" providerId="LiveId" clId="{BBC4E17A-4B16-4FD5-9743-752DA9B63F44}" dt="2024-06-27T10:53:59.505" v="890" actId="14100"/>
          <ac:spMkLst>
            <pc:docMk/>
            <pc:sldMk cId="2267679594" sldId="326"/>
            <ac:spMk id="2" creationId="{A95E22B5-D747-2257-6B37-8AC46F6EFF9E}"/>
          </ac:spMkLst>
        </pc:spChg>
        <pc:spChg chg="mod">
          <ac:chgData name="Christopher Osunsami" userId="87559b649ad9d3af" providerId="LiveId" clId="{BBC4E17A-4B16-4FD5-9743-752DA9B63F44}" dt="2024-06-27T10:54:34.402" v="899" actId="1076"/>
          <ac:spMkLst>
            <pc:docMk/>
            <pc:sldMk cId="2267679594" sldId="326"/>
            <ac:spMk id="10" creationId="{8FA6A5B5-6D90-5E8F-C979-A9C117D4889D}"/>
          </ac:spMkLst>
        </pc:spChg>
        <pc:spChg chg="mod">
          <ac:chgData name="Christopher Osunsami" userId="87559b649ad9d3af" providerId="LiveId" clId="{BBC4E17A-4B16-4FD5-9743-752DA9B63F44}" dt="2024-06-27T10:38:05.738" v="866" actId="1076"/>
          <ac:spMkLst>
            <pc:docMk/>
            <pc:sldMk cId="2267679594" sldId="326"/>
            <ac:spMk id="118" creationId="{00000000-0000-0000-0000-000000000000}"/>
          </ac:spMkLst>
        </pc:spChg>
        <pc:spChg chg="mod">
          <ac:chgData name="Christopher Osunsami" userId="87559b649ad9d3af" providerId="LiveId" clId="{BBC4E17A-4B16-4FD5-9743-752DA9B63F44}" dt="2024-06-27T10:38:13.370" v="868" actId="1076"/>
          <ac:spMkLst>
            <pc:docMk/>
            <pc:sldMk cId="2267679594" sldId="326"/>
            <ac:spMk id="121" creationId="{00000000-0000-0000-0000-000000000000}"/>
          </ac:spMkLst>
        </pc:spChg>
        <pc:picChg chg="mod">
          <ac:chgData name="Christopher Osunsami" userId="87559b649ad9d3af" providerId="LiveId" clId="{BBC4E17A-4B16-4FD5-9743-752DA9B63F44}" dt="2024-06-27T10:54:08.576" v="893" actId="1076"/>
          <ac:picMkLst>
            <pc:docMk/>
            <pc:sldMk cId="2267679594" sldId="326"/>
            <ac:picMk id="3" creationId="{1F39883D-97EB-B53A-1C30-9B8E840AFEAE}"/>
          </ac:picMkLst>
        </pc:picChg>
        <pc:picChg chg="mod">
          <ac:chgData name="Christopher Osunsami" userId="87559b649ad9d3af" providerId="LiveId" clId="{BBC4E17A-4B16-4FD5-9743-752DA9B63F44}" dt="2024-06-27T10:56:58.201" v="908" actId="1076"/>
          <ac:picMkLst>
            <pc:docMk/>
            <pc:sldMk cId="2267679594" sldId="326"/>
            <ac:picMk id="4" creationId="{DC4759A5-063E-D285-96F6-443240DD7C51}"/>
          </ac:picMkLst>
        </pc:picChg>
        <pc:picChg chg="add mod">
          <ac:chgData name="Christopher Osunsami" userId="87559b649ad9d3af" providerId="LiveId" clId="{BBC4E17A-4B16-4FD5-9743-752DA9B63F44}" dt="2024-06-27T10:57:10.297" v="915" actId="1076"/>
          <ac:picMkLst>
            <pc:docMk/>
            <pc:sldMk cId="2267679594" sldId="326"/>
            <ac:picMk id="6" creationId="{71FF6E84-354E-70E6-290B-4EE0F55375B8}"/>
          </ac:picMkLst>
        </pc:picChg>
        <pc:picChg chg="mod">
          <ac:chgData name="Christopher Osunsami" userId="87559b649ad9d3af" providerId="LiveId" clId="{BBC4E17A-4B16-4FD5-9743-752DA9B63F44}" dt="2024-06-27T10:38:13.370" v="868" actId="1076"/>
          <ac:picMkLst>
            <pc:docMk/>
            <pc:sldMk cId="2267679594" sldId="326"/>
            <ac:picMk id="7" creationId="{98B42D21-C444-D28A-5B0B-E0D20844F0AA}"/>
          </ac:picMkLst>
        </pc:picChg>
        <pc:picChg chg="del">
          <ac:chgData name="Christopher Osunsami" userId="87559b649ad9d3af" providerId="LiveId" clId="{BBC4E17A-4B16-4FD5-9743-752DA9B63F44}" dt="2024-06-26T12:07:29.124" v="52" actId="478"/>
          <ac:picMkLst>
            <pc:docMk/>
            <pc:sldMk cId="2267679594" sldId="326"/>
            <ac:picMk id="9" creationId="{22646694-9BDE-FC39-E7C2-00762016E983}"/>
          </ac:picMkLst>
        </pc:picChg>
        <pc:picChg chg="add del mod">
          <ac:chgData name="Christopher Osunsami" userId="87559b649ad9d3af" providerId="LiveId" clId="{BBC4E17A-4B16-4FD5-9743-752DA9B63F44}" dt="2024-06-27T10:57:00.117" v="909" actId="478"/>
          <ac:picMkLst>
            <pc:docMk/>
            <pc:sldMk cId="2267679594" sldId="326"/>
            <ac:picMk id="11" creationId="{CAEBCB81-FA09-9E33-A26F-A021B9C9EBAE}"/>
          </ac:picMkLst>
        </pc:picChg>
        <pc:picChg chg="add mod">
          <ac:chgData name="Christopher Osunsami" userId="87559b649ad9d3af" providerId="LiveId" clId="{BBC4E17A-4B16-4FD5-9743-752DA9B63F44}" dt="2024-06-27T10:57:08.897" v="914" actId="1076"/>
          <ac:picMkLst>
            <pc:docMk/>
            <pc:sldMk cId="2267679594" sldId="326"/>
            <ac:picMk id="13" creationId="{9FEDDC6C-B33B-133D-93F3-FAA9F3E656E2}"/>
          </ac:picMkLst>
        </pc:picChg>
      </pc:sldChg>
      <pc:sldChg chg="addSp delSp modSp mod">
        <pc:chgData name="Christopher Osunsami" userId="87559b649ad9d3af" providerId="LiveId" clId="{BBC4E17A-4B16-4FD5-9743-752DA9B63F44}" dt="2024-06-30T09:41:37.558" v="1091"/>
        <pc:sldMkLst>
          <pc:docMk/>
          <pc:sldMk cId="2362708291" sldId="366"/>
        </pc:sldMkLst>
        <pc:spChg chg="del">
          <ac:chgData name="Christopher Osunsami" userId="87559b649ad9d3af" providerId="LiveId" clId="{BBC4E17A-4B16-4FD5-9743-752DA9B63F44}" dt="2024-06-26T12:22:54.949" v="172" actId="478"/>
          <ac:spMkLst>
            <pc:docMk/>
            <pc:sldMk cId="2362708291" sldId="366"/>
            <ac:spMk id="3" creationId="{A2F69DEB-F9FE-C206-9D10-29D47E2B88A9}"/>
          </ac:spMkLst>
        </pc:spChg>
        <pc:spChg chg="mod">
          <ac:chgData name="Christopher Osunsami" userId="87559b649ad9d3af" providerId="LiveId" clId="{BBC4E17A-4B16-4FD5-9743-752DA9B63F44}" dt="2024-06-30T09:41:37.558" v="1091"/>
          <ac:spMkLst>
            <pc:docMk/>
            <pc:sldMk cId="2362708291" sldId="366"/>
            <ac:spMk id="4" creationId="{F237DA47-7FB1-468D-83F6-545B8327DE38}"/>
          </ac:spMkLst>
        </pc:spChg>
        <pc:spChg chg="add del mod">
          <ac:chgData name="Christopher Osunsami" userId="87559b649ad9d3af" providerId="LiveId" clId="{BBC4E17A-4B16-4FD5-9743-752DA9B63F44}" dt="2024-06-26T12:32:29.779" v="204" actId="478"/>
          <ac:spMkLst>
            <pc:docMk/>
            <pc:sldMk cId="2362708291" sldId="366"/>
            <ac:spMk id="6" creationId="{C0985CE3-DF09-F8BD-DBD6-CAC5F407670A}"/>
          </ac:spMkLst>
        </pc:spChg>
        <pc:spChg chg="del">
          <ac:chgData name="Christopher Osunsami" userId="87559b649ad9d3af" providerId="LiveId" clId="{BBC4E17A-4B16-4FD5-9743-752DA9B63F44}" dt="2024-06-26T12:22:59.017" v="175" actId="478"/>
          <ac:spMkLst>
            <pc:docMk/>
            <pc:sldMk cId="2362708291" sldId="366"/>
            <ac:spMk id="7" creationId="{D3E2E342-073C-BF6A-5ABB-7FC3BEA0B2AD}"/>
          </ac:spMkLst>
        </pc:spChg>
        <pc:spChg chg="del">
          <ac:chgData name="Christopher Osunsami" userId="87559b649ad9d3af" providerId="LiveId" clId="{BBC4E17A-4B16-4FD5-9743-752DA9B63F44}" dt="2024-06-26T12:22:54.949" v="172" actId="478"/>
          <ac:spMkLst>
            <pc:docMk/>
            <pc:sldMk cId="2362708291" sldId="366"/>
            <ac:spMk id="8" creationId="{C4137979-A463-DF8C-2AE1-E1DC048FE764}"/>
          </ac:spMkLst>
        </pc:spChg>
        <pc:spChg chg="add del mod">
          <ac:chgData name="Christopher Osunsami" userId="87559b649ad9d3af" providerId="LiveId" clId="{BBC4E17A-4B16-4FD5-9743-752DA9B63F44}" dt="2024-06-26T12:32:28.710" v="203" actId="478"/>
          <ac:spMkLst>
            <pc:docMk/>
            <pc:sldMk cId="2362708291" sldId="366"/>
            <ac:spMk id="10" creationId="{7D2CCC02-7F59-CF21-B8EF-955547359AD2}"/>
          </ac:spMkLst>
        </pc:spChg>
        <pc:spChg chg="add del mod">
          <ac:chgData name="Christopher Osunsami" userId="87559b649ad9d3af" providerId="LiveId" clId="{BBC4E17A-4B16-4FD5-9743-752DA9B63F44}" dt="2024-06-26T12:29:00.246" v="180" actId="478"/>
          <ac:spMkLst>
            <pc:docMk/>
            <pc:sldMk cId="2362708291" sldId="366"/>
            <ac:spMk id="16" creationId="{F94D1971-0B4B-0F0F-03D0-8B198C7D81A2}"/>
          </ac:spMkLst>
        </pc:spChg>
        <pc:spChg chg="mod">
          <ac:chgData name="Christopher Osunsami" userId="87559b649ad9d3af" providerId="LiveId" clId="{BBC4E17A-4B16-4FD5-9743-752DA9B63F44}" dt="2024-06-26T12:32:35.971" v="206" actId="14100"/>
          <ac:spMkLst>
            <pc:docMk/>
            <pc:sldMk cId="2362708291" sldId="366"/>
            <ac:spMk id="17" creationId="{7DE7129D-435C-027F-E853-819A1C53AC89}"/>
          </ac:spMkLst>
        </pc:spChg>
        <pc:spChg chg="add del mod">
          <ac:chgData name="Christopher Osunsami" userId="87559b649ad9d3af" providerId="LiveId" clId="{BBC4E17A-4B16-4FD5-9743-752DA9B63F44}" dt="2024-06-26T12:29:00.246" v="180" actId="478"/>
          <ac:spMkLst>
            <pc:docMk/>
            <pc:sldMk cId="2362708291" sldId="366"/>
            <ac:spMk id="18" creationId="{AA5F1B6F-C1D8-5EA6-8904-C03A121B30E6}"/>
          </ac:spMkLst>
        </pc:spChg>
        <pc:spChg chg="add del mod">
          <ac:chgData name="Christopher Osunsami" userId="87559b649ad9d3af" providerId="LiveId" clId="{BBC4E17A-4B16-4FD5-9743-752DA9B63F44}" dt="2024-06-26T12:32:28.710" v="203" actId="478"/>
          <ac:spMkLst>
            <pc:docMk/>
            <pc:sldMk cId="2362708291" sldId="366"/>
            <ac:spMk id="20" creationId="{66737090-ED35-14C8-ED27-D4A7D6DEEA84}"/>
          </ac:spMkLst>
        </pc:spChg>
        <pc:spChg chg="del">
          <ac:chgData name="Christopher Osunsami" userId="87559b649ad9d3af" providerId="LiveId" clId="{BBC4E17A-4B16-4FD5-9743-752DA9B63F44}" dt="2024-06-26T12:22:54.949" v="172" actId="478"/>
          <ac:spMkLst>
            <pc:docMk/>
            <pc:sldMk cId="2362708291" sldId="366"/>
            <ac:spMk id="22" creationId="{5C94895B-5F5E-56C2-C3B2-1AB7946E85E8}"/>
          </ac:spMkLst>
        </pc:spChg>
        <pc:spChg chg="add del mod">
          <ac:chgData name="Christopher Osunsami" userId="87559b649ad9d3af" providerId="LiveId" clId="{BBC4E17A-4B16-4FD5-9743-752DA9B63F44}" dt="2024-06-26T12:32:28.710" v="203" actId="478"/>
          <ac:spMkLst>
            <pc:docMk/>
            <pc:sldMk cId="2362708291" sldId="366"/>
            <ac:spMk id="23" creationId="{6B3B1B4E-D9C9-A57C-FF5D-1F607BD6D21F}"/>
          </ac:spMkLst>
        </pc:spChg>
        <pc:spChg chg="del">
          <ac:chgData name="Christopher Osunsami" userId="87559b649ad9d3af" providerId="LiveId" clId="{BBC4E17A-4B16-4FD5-9743-752DA9B63F44}" dt="2024-06-26T12:22:54.949" v="172" actId="478"/>
          <ac:spMkLst>
            <pc:docMk/>
            <pc:sldMk cId="2362708291" sldId="366"/>
            <ac:spMk id="24" creationId="{95135130-2D2D-1298-00C4-62D5DD73D907}"/>
          </ac:spMkLst>
        </pc:spChg>
        <pc:spChg chg="add del mod ord">
          <ac:chgData name="Christopher Osunsami" userId="87559b649ad9d3af" providerId="LiveId" clId="{BBC4E17A-4B16-4FD5-9743-752DA9B63F44}" dt="2024-06-26T12:32:30.138" v="205" actId="478"/>
          <ac:spMkLst>
            <pc:docMk/>
            <pc:sldMk cId="2362708291" sldId="366"/>
            <ac:spMk id="26" creationId="{8623EE15-8310-0150-D559-8A1F0D571BDB}"/>
          </ac:spMkLst>
        </pc:spChg>
        <pc:spChg chg="del">
          <ac:chgData name="Christopher Osunsami" userId="87559b649ad9d3af" providerId="LiveId" clId="{BBC4E17A-4B16-4FD5-9743-752DA9B63F44}" dt="2024-06-26T12:22:56.864" v="173" actId="478"/>
          <ac:spMkLst>
            <pc:docMk/>
            <pc:sldMk cId="2362708291" sldId="366"/>
            <ac:spMk id="27" creationId="{4688E333-2F9F-0D19-B8A0-3E25F86995F3}"/>
          </ac:spMkLst>
        </pc:spChg>
        <pc:spChg chg="del">
          <ac:chgData name="Christopher Osunsami" userId="87559b649ad9d3af" providerId="LiveId" clId="{BBC4E17A-4B16-4FD5-9743-752DA9B63F44}" dt="2024-06-26T12:22:57.449" v="174" actId="478"/>
          <ac:spMkLst>
            <pc:docMk/>
            <pc:sldMk cId="2362708291" sldId="366"/>
            <ac:spMk id="28" creationId="{2023EDBF-BF1D-2F81-53C0-BD19541FA197}"/>
          </ac:spMkLst>
        </pc:spChg>
        <pc:picChg chg="del">
          <ac:chgData name="Christopher Osunsami" userId="87559b649ad9d3af" providerId="LiveId" clId="{BBC4E17A-4B16-4FD5-9743-752DA9B63F44}" dt="2024-06-26T12:22:54.949" v="172" actId="478"/>
          <ac:picMkLst>
            <pc:docMk/>
            <pc:sldMk cId="2362708291" sldId="366"/>
            <ac:picMk id="11" creationId="{9CD720EF-C773-458D-9E6D-2BEB5AC2F47D}"/>
          </ac:picMkLst>
        </pc:picChg>
        <pc:picChg chg="del">
          <ac:chgData name="Christopher Osunsami" userId="87559b649ad9d3af" providerId="LiveId" clId="{BBC4E17A-4B16-4FD5-9743-752DA9B63F44}" dt="2024-06-26T12:22:54.949" v="172" actId="478"/>
          <ac:picMkLst>
            <pc:docMk/>
            <pc:sldMk cId="2362708291" sldId="366"/>
            <ac:picMk id="12" creationId="{30C03A4D-C2DD-44D2-B251-1F2D2280C9EC}"/>
          </ac:picMkLst>
        </pc:picChg>
        <pc:picChg chg="add del mod">
          <ac:chgData name="Christopher Osunsami" userId="87559b649ad9d3af" providerId="LiveId" clId="{BBC4E17A-4B16-4FD5-9743-752DA9B63F44}" dt="2024-06-26T12:32:28.710" v="203" actId="478"/>
          <ac:picMkLst>
            <pc:docMk/>
            <pc:sldMk cId="2362708291" sldId="366"/>
            <ac:picMk id="14" creationId="{02D563F4-ACEF-7CF0-F582-CC55A4426D46}"/>
          </ac:picMkLst>
        </pc:picChg>
        <pc:picChg chg="del">
          <ac:chgData name="Christopher Osunsami" userId="87559b649ad9d3af" providerId="LiveId" clId="{BBC4E17A-4B16-4FD5-9743-752DA9B63F44}" dt="2024-06-26T12:22:54.949" v="172" actId="478"/>
          <ac:picMkLst>
            <pc:docMk/>
            <pc:sldMk cId="2362708291" sldId="366"/>
            <ac:picMk id="15" creationId="{AEB51F72-F8D9-DA71-9923-7FBE6BCCEE44}"/>
          </ac:picMkLst>
        </pc:picChg>
        <pc:picChg chg="add del mod">
          <ac:chgData name="Christopher Osunsami" userId="87559b649ad9d3af" providerId="LiveId" clId="{BBC4E17A-4B16-4FD5-9743-752DA9B63F44}" dt="2024-06-26T12:29:00.246" v="180" actId="478"/>
          <ac:picMkLst>
            <pc:docMk/>
            <pc:sldMk cId="2362708291" sldId="366"/>
            <ac:picMk id="19" creationId="{7CB2EFE8-F047-0B1D-AE2B-06828D2EA352}"/>
          </ac:picMkLst>
        </pc:picChg>
        <pc:picChg chg="add del mod">
          <ac:chgData name="Christopher Osunsami" userId="87559b649ad9d3af" providerId="LiveId" clId="{BBC4E17A-4B16-4FD5-9743-752DA9B63F44}" dt="2024-06-26T12:32:28.710" v="203" actId="478"/>
          <ac:picMkLst>
            <pc:docMk/>
            <pc:sldMk cId="2362708291" sldId="366"/>
            <ac:picMk id="21" creationId="{49FFDF9D-B76F-8A8A-9935-9DAE7EC4813C}"/>
          </ac:picMkLst>
        </pc:picChg>
        <pc:picChg chg="add del mod">
          <ac:chgData name="Christopher Osunsami" userId="87559b649ad9d3af" providerId="LiveId" clId="{BBC4E17A-4B16-4FD5-9743-752DA9B63F44}" dt="2024-06-26T12:32:28.710" v="203" actId="478"/>
          <ac:picMkLst>
            <pc:docMk/>
            <pc:sldMk cId="2362708291" sldId="366"/>
            <ac:picMk id="25" creationId="{27ED38F5-1A48-5017-E320-73A18F5FE030}"/>
          </ac:picMkLst>
        </pc:picChg>
      </pc:sldChg>
      <pc:sldChg chg="modSp mod">
        <pc:chgData name="Christopher Osunsami" userId="87559b649ad9d3af" providerId="LiveId" clId="{BBC4E17A-4B16-4FD5-9743-752DA9B63F44}" dt="2024-06-30T09:31:26.854" v="954" actId="20577"/>
        <pc:sldMkLst>
          <pc:docMk/>
          <pc:sldMk cId="2269884169" sldId="367"/>
        </pc:sldMkLst>
        <pc:spChg chg="mod">
          <ac:chgData name="Christopher Osunsami" userId="87559b649ad9d3af" providerId="LiveId" clId="{BBC4E17A-4B16-4FD5-9743-752DA9B63F44}" dt="2024-06-30T09:31:26.854" v="954" actId="20577"/>
          <ac:spMkLst>
            <pc:docMk/>
            <pc:sldMk cId="2269884169" sldId="367"/>
            <ac:spMk id="4" creationId="{F237DA47-7FB1-468D-83F6-545B8327DE38}"/>
          </ac:spMkLst>
        </pc:spChg>
      </pc:sldChg>
      <pc:sldChg chg="del">
        <pc:chgData name="Christopher Osunsami" userId="87559b649ad9d3af" providerId="LiveId" clId="{BBC4E17A-4B16-4FD5-9743-752DA9B63F44}" dt="2024-06-27T10:32:11.897" v="822" actId="47"/>
        <pc:sldMkLst>
          <pc:docMk/>
          <pc:sldMk cId="89514781" sldId="368"/>
        </pc:sldMkLst>
      </pc:sldChg>
      <pc:sldChg chg="del">
        <pc:chgData name="Christopher Osunsami" userId="87559b649ad9d3af" providerId="LiveId" clId="{BBC4E17A-4B16-4FD5-9743-752DA9B63F44}" dt="2024-06-27T10:32:16.364" v="827" actId="47"/>
        <pc:sldMkLst>
          <pc:docMk/>
          <pc:sldMk cId="4260513759" sldId="378"/>
        </pc:sldMkLst>
      </pc:sldChg>
      <pc:sldChg chg="del">
        <pc:chgData name="Christopher Osunsami" userId="87559b649ad9d3af" providerId="LiveId" clId="{BBC4E17A-4B16-4FD5-9743-752DA9B63F44}" dt="2024-06-27T10:32:16.929" v="828" actId="47"/>
        <pc:sldMkLst>
          <pc:docMk/>
          <pc:sldMk cId="1801310475" sldId="379"/>
        </pc:sldMkLst>
      </pc:sldChg>
      <pc:sldChg chg="del">
        <pc:chgData name="Christopher Osunsami" userId="87559b649ad9d3af" providerId="LiveId" clId="{BBC4E17A-4B16-4FD5-9743-752DA9B63F44}" dt="2024-06-27T10:32:17.513" v="829" actId="47"/>
        <pc:sldMkLst>
          <pc:docMk/>
          <pc:sldMk cId="1863120449" sldId="380"/>
        </pc:sldMkLst>
      </pc:sldChg>
      <pc:sldChg chg="del">
        <pc:chgData name="Christopher Osunsami" userId="87559b649ad9d3af" providerId="LiveId" clId="{BBC4E17A-4B16-4FD5-9743-752DA9B63F44}" dt="2024-06-27T10:32:18.082" v="830" actId="47"/>
        <pc:sldMkLst>
          <pc:docMk/>
          <pc:sldMk cId="3060749256" sldId="381"/>
        </pc:sldMkLst>
      </pc:sldChg>
      <pc:sldChg chg="del">
        <pc:chgData name="Christopher Osunsami" userId="87559b649ad9d3af" providerId="LiveId" clId="{BBC4E17A-4B16-4FD5-9743-752DA9B63F44}" dt="2024-06-27T10:32:18.648" v="831" actId="47"/>
        <pc:sldMkLst>
          <pc:docMk/>
          <pc:sldMk cId="958007480" sldId="382"/>
        </pc:sldMkLst>
      </pc:sldChg>
      <pc:sldChg chg="del">
        <pc:chgData name="Christopher Osunsami" userId="87559b649ad9d3af" providerId="LiveId" clId="{BBC4E17A-4B16-4FD5-9743-752DA9B63F44}" dt="2024-06-27T10:32:19.243" v="832" actId="47"/>
        <pc:sldMkLst>
          <pc:docMk/>
          <pc:sldMk cId="911129535" sldId="383"/>
        </pc:sldMkLst>
      </pc:sldChg>
      <pc:sldChg chg="del">
        <pc:chgData name="Christopher Osunsami" userId="87559b649ad9d3af" providerId="LiveId" clId="{BBC4E17A-4B16-4FD5-9743-752DA9B63F44}" dt="2024-06-27T10:32:19.897" v="833" actId="47"/>
        <pc:sldMkLst>
          <pc:docMk/>
          <pc:sldMk cId="2950687830" sldId="384"/>
        </pc:sldMkLst>
      </pc:sldChg>
      <pc:sldChg chg="del">
        <pc:chgData name="Christopher Osunsami" userId="87559b649ad9d3af" providerId="LiveId" clId="{BBC4E17A-4B16-4FD5-9743-752DA9B63F44}" dt="2024-06-27T10:32:21.566" v="836" actId="47"/>
        <pc:sldMkLst>
          <pc:docMk/>
          <pc:sldMk cId="1208973768" sldId="386"/>
        </pc:sldMkLst>
      </pc:sldChg>
      <pc:sldChg chg="del">
        <pc:chgData name="Christopher Osunsami" userId="87559b649ad9d3af" providerId="LiveId" clId="{BBC4E17A-4B16-4FD5-9743-752DA9B63F44}" dt="2024-06-27T10:32:22.110" v="837" actId="47"/>
        <pc:sldMkLst>
          <pc:docMk/>
          <pc:sldMk cId="4129835968" sldId="387"/>
        </pc:sldMkLst>
      </pc:sldChg>
      <pc:sldChg chg="del">
        <pc:chgData name="Christopher Osunsami" userId="87559b649ad9d3af" providerId="LiveId" clId="{BBC4E17A-4B16-4FD5-9743-752DA9B63F44}" dt="2024-06-27T10:32:22.631" v="838" actId="47"/>
        <pc:sldMkLst>
          <pc:docMk/>
          <pc:sldMk cId="3174311155" sldId="389"/>
        </pc:sldMkLst>
      </pc:sldChg>
      <pc:sldChg chg="del">
        <pc:chgData name="Christopher Osunsami" userId="87559b649ad9d3af" providerId="LiveId" clId="{BBC4E17A-4B16-4FD5-9743-752DA9B63F44}" dt="2024-06-27T10:32:20.861" v="835" actId="47"/>
        <pc:sldMkLst>
          <pc:docMk/>
          <pc:sldMk cId="270210693" sldId="391"/>
        </pc:sldMkLst>
      </pc:sldChg>
      <pc:sldChg chg="del">
        <pc:chgData name="Christopher Osunsami" userId="87559b649ad9d3af" providerId="LiveId" clId="{BBC4E17A-4B16-4FD5-9743-752DA9B63F44}" dt="2024-06-27T10:32:20.355" v="834" actId="47"/>
        <pc:sldMkLst>
          <pc:docMk/>
          <pc:sldMk cId="3173544214" sldId="393"/>
        </pc:sldMkLst>
      </pc:sldChg>
      <pc:sldChg chg="del">
        <pc:chgData name="Christopher Osunsami" userId="87559b649ad9d3af" providerId="LiveId" clId="{BBC4E17A-4B16-4FD5-9743-752DA9B63F44}" dt="2024-06-27T10:32:12.516" v="823" actId="47"/>
        <pc:sldMkLst>
          <pc:docMk/>
          <pc:sldMk cId="3703261692" sldId="394"/>
        </pc:sldMkLst>
      </pc:sldChg>
      <pc:sldChg chg="del">
        <pc:chgData name="Christopher Osunsami" userId="87559b649ad9d3af" providerId="LiveId" clId="{BBC4E17A-4B16-4FD5-9743-752DA9B63F44}" dt="2024-06-27T10:32:14.700" v="824" actId="47"/>
        <pc:sldMkLst>
          <pc:docMk/>
          <pc:sldMk cId="1778996205" sldId="395"/>
        </pc:sldMkLst>
      </pc:sldChg>
      <pc:sldChg chg="del">
        <pc:chgData name="Christopher Osunsami" userId="87559b649ad9d3af" providerId="LiveId" clId="{BBC4E17A-4B16-4FD5-9743-752DA9B63F44}" dt="2024-06-27T10:32:15.140" v="825" actId="47"/>
        <pc:sldMkLst>
          <pc:docMk/>
          <pc:sldMk cId="3698611241" sldId="396"/>
        </pc:sldMkLst>
      </pc:sldChg>
      <pc:sldChg chg="del">
        <pc:chgData name="Christopher Osunsami" userId="87559b649ad9d3af" providerId="LiveId" clId="{BBC4E17A-4B16-4FD5-9743-752DA9B63F44}" dt="2024-06-27T10:32:15.720" v="826" actId="47"/>
        <pc:sldMkLst>
          <pc:docMk/>
          <pc:sldMk cId="594861411" sldId="397"/>
        </pc:sldMkLst>
      </pc:sldChg>
      <pc:sldChg chg="modSp add del mod">
        <pc:chgData name="Christopher Osunsami" userId="87559b649ad9d3af" providerId="LiveId" clId="{BBC4E17A-4B16-4FD5-9743-752DA9B63F44}" dt="2024-06-26T12:11:35.960" v="56" actId="47"/>
        <pc:sldMkLst>
          <pc:docMk/>
          <pc:sldMk cId="837040967" sldId="398"/>
        </pc:sldMkLst>
        <pc:spChg chg="mod">
          <ac:chgData name="Christopher Osunsami" userId="87559b649ad9d3af" providerId="LiveId" clId="{BBC4E17A-4B16-4FD5-9743-752DA9B63F44}" dt="2024-06-26T12:09:42.566" v="54"/>
          <ac:spMkLst>
            <pc:docMk/>
            <pc:sldMk cId="837040967" sldId="398"/>
            <ac:spMk id="5" creationId="{22AF6CAC-408E-80EF-F44A-21BD757C7813}"/>
          </ac:spMkLst>
        </pc:spChg>
      </pc:sldChg>
      <pc:sldChg chg="addSp modSp add mod">
        <pc:chgData name="Christopher Osunsami" userId="87559b649ad9d3af" providerId="LiveId" clId="{BBC4E17A-4B16-4FD5-9743-752DA9B63F44}" dt="2024-06-26T12:21:54.474" v="171" actId="14826"/>
        <pc:sldMkLst>
          <pc:docMk/>
          <pc:sldMk cId="3083538628" sldId="399"/>
        </pc:sldMkLst>
        <pc:spChg chg="mod">
          <ac:chgData name="Christopher Osunsami" userId="87559b649ad9d3af" providerId="LiveId" clId="{BBC4E17A-4B16-4FD5-9743-752DA9B63F44}" dt="2024-06-26T12:13:43.567" v="137" actId="2711"/>
          <ac:spMkLst>
            <pc:docMk/>
            <pc:sldMk cId="3083538628" sldId="399"/>
            <ac:spMk id="2" creationId="{B7C78990-5EF1-D58A-93F1-AD87C578EB73}"/>
          </ac:spMkLst>
        </pc:spChg>
        <pc:spChg chg="mod">
          <ac:chgData name="Christopher Osunsami" userId="87559b649ad9d3af" providerId="LiveId" clId="{BBC4E17A-4B16-4FD5-9743-752DA9B63F44}" dt="2024-06-26T12:15:43.978" v="148" actId="465"/>
          <ac:spMkLst>
            <pc:docMk/>
            <pc:sldMk cId="3083538628" sldId="399"/>
            <ac:spMk id="3" creationId="{1FEAA01D-9158-19CE-931C-AB8C8E890D9D}"/>
          </ac:spMkLst>
        </pc:spChg>
        <pc:spChg chg="mod">
          <ac:chgData name="Christopher Osunsami" userId="87559b649ad9d3af" providerId="LiveId" clId="{BBC4E17A-4B16-4FD5-9743-752DA9B63F44}" dt="2024-06-26T12:13:43.567" v="137" actId="2711"/>
          <ac:spMkLst>
            <pc:docMk/>
            <pc:sldMk cId="3083538628" sldId="399"/>
            <ac:spMk id="4" creationId="{F237DA47-7FB1-468D-83F6-545B8327DE38}"/>
          </ac:spMkLst>
        </pc:spChg>
        <pc:spChg chg="mod">
          <ac:chgData name="Christopher Osunsami" userId="87559b649ad9d3af" providerId="LiveId" clId="{BBC4E17A-4B16-4FD5-9743-752DA9B63F44}" dt="2024-06-26T12:15:50.073" v="150" actId="408"/>
          <ac:spMkLst>
            <pc:docMk/>
            <pc:sldMk cId="3083538628" sldId="399"/>
            <ac:spMk id="8" creationId="{FE4BFD31-779E-FC5B-820B-7D26B3253148}"/>
          </ac:spMkLst>
        </pc:spChg>
        <pc:spChg chg="mod">
          <ac:chgData name="Christopher Osunsami" userId="87559b649ad9d3af" providerId="LiveId" clId="{BBC4E17A-4B16-4FD5-9743-752DA9B63F44}" dt="2024-06-26T12:16:08.560" v="153" actId="14100"/>
          <ac:spMkLst>
            <pc:docMk/>
            <pc:sldMk cId="3083538628" sldId="399"/>
            <ac:spMk id="11" creationId="{4D50FDEB-0216-6BEA-C21F-CDBBE472CC1F}"/>
          </ac:spMkLst>
        </pc:spChg>
        <pc:spChg chg="mod">
          <ac:chgData name="Christopher Osunsami" userId="87559b649ad9d3af" providerId="LiveId" clId="{BBC4E17A-4B16-4FD5-9743-752DA9B63F44}" dt="2024-06-26T12:15:50.073" v="150" actId="408"/>
          <ac:spMkLst>
            <pc:docMk/>
            <pc:sldMk cId="3083538628" sldId="399"/>
            <ac:spMk id="13" creationId="{358ECECC-D965-4FC6-94C0-5579F8E9740A}"/>
          </ac:spMkLst>
        </pc:spChg>
        <pc:spChg chg="mod">
          <ac:chgData name="Christopher Osunsami" userId="87559b649ad9d3af" providerId="LiveId" clId="{BBC4E17A-4B16-4FD5-9743-752DA9B63F44}" dt="2024-06-26T12:20:39.179" v="160" actId="113"/>
          <ac:spMkLst>
            <pc:docMk/>
            <pc:sldMk cId="3083538628" sldId="399"/>
            <ac:spMk id="14" creationId="{A8F6FCFF-3459-7C23-B152-31170ADFA29F}"/>
          </ac:spMkLst>
        </pc:spChg>
        <pc:spChg chg="mod">
          <ac:chgData name="Christopher Osunsami" userId="87559b649ad9d3af" providerId="LiveId" clId="{BBC4E17A-4B16-4FD5-9743-752DA9B63F44}" dt="2024-06-26T12:21:34.789" v="170" actId="113"/>
          <ac:spMkLst>
            <pc:docMk/>
            <pc:sldMk cId="3083538628" sldId="399"/>
            <ac:spMk id="17" creationId="{4AAB5AF0-673A-BDB7-7272-A4B1686958A2}"/>
          </ac:spMkLst>
        </pc:spChg>
        <pc:spChg chg="mod">
          <ac:chgData name="Christopher Osunsami" userId="87559b649ad9d3af" providerId="LiveId" clId="{BBC4E17A-4B16-4FD5-9743-752DA9B63F44}" dt="2024-06-26T12:16:15.369" v="156" actId="14100"/>
          <ac:spMkLst>
            <pc:docMk/>
            <pc:sldMk cId="3083538628" sldId="399"/>
            <ac:spMk id="19" creationId="{9423D88E-55B3-A668-9725-F2DE1DDC83B1}"/>
          </ac:spMkLst>
        </pc:spChg>
        <pc:spChg chg="mod">
          <ac:chgData name="Christopher Osunsami" userId="87559b649ad9d3af" providerId="LiveId" clId="{BBC4E17A-4B16-4FD5-9743-752DA9B63F44}" dt="2024-06-26T12:15:50.073" v="150" actId="408"/>
          <ac:spMkLst>
            <pc:docMk/>
            <pc:sldMk cId="3083538628" sldId="399"/>
            <ac:spMk id="26" creationId="{D2AAA5AC-B7AE-5FA2-1682-78EBA75975CA}"/>
          </ac:spMkLst>
        </pc:spChg>
        <pc:grpChg chg="add mod">
          <ac:chgData name="Christopher Osunsami" userId="87559b649ad9d3af" providerId="LiveId" clId="{BBC4E17A-4B16-4FD5-9743-752DA9B63F44}" dt="2024-06-26T12:15:23.893" v="145" actId="164"/>
          <ac:grpSpMkLst>
            <pc:docMk/>
            <pc:sldMk cId="3083538628" sldId="399"/>
            <ac:grpSpMk id="5" creationId="{53DE43B4-2688-4888-407A-95FE0C4F0381}"/>
          </ac:grpSpMkLst>
        </pc:grpChg>
        <pc:picChg chg="mod">
          <ac:chgData name="Christopher Osunsami" userId="87559b649ad9d3af" providerId="LiveId" clId="{BBC4E17A-4B16-4FD5-9743-752DA9B63F44}" dt="2024-06-26T12:19:54.024" v="158" actId="14826"/>
          <ac:picMkLst>
            <pc:docMk/>
            <pc:sldMk cId="3083538628" sldId="399"/>
            <ac:picMk id="12" creationId="{79EA6671-0738-12F3-8B16-3CE1355B2B00}"/>
          </ac:picMkLst>
        </pc:picChg>
        <pc:picChg chg="mod">
          <ac:chgData name="Christopher Osunsami" userId="87559b649ad9d3af" providerId="LiveId" clId="{BBC4E17A-4B16-4FD5-9743-752DA9B63F44}" dt="2024-06-26T12:20:35.140" v="159" actId="14826"/>
          <ac:picMkLst>
            <pc:docMk/>
            <pc:sldMk cId="3083538628" sldId="399"/>
            <ac:picMk id="16" creationId="{80A83369-7E64-6710-8DD1-1CF14226CBFF}"/>
          </ac:picMkLst>
        </pc:picChg>
        <pc:picChg chg="mod">
          <ac:chgData name="Christopher Osunsami" userId="87559b649ad9d3af" providerId="LiveId" clId="{BBC4E17A-4B16-4FD5-9743-752DA9B63F44}" dt="2024-06-26T12:21:21.336" v="161" actId="14826"/>
          <ac:picMkLst>
            <pc:docMk/>
            <pc:sldMk cId="3083538628" sldId="399"/>
            <ac:picMk id="18" creationId="{7C347048-33E3-01CA-310F-F88D264611EA}"/>
          </ac:picMkLst>
        </pc:picChg>
        <pc:picChg chg="mod">
          <ac:chgData name="Christopher Osunsami" userId="87559b649ad9d3af" providerId="LiveId" clId="{BBC4E17A-4B16-4FD5-9743-752DA9B63F44}" dt="2024-06-26T12:21:54.474" v="171" actId="14826"/>
          <ac:picMkLst>
            <pc:docMk/>
            <pc:sldMk cId="3083538628" sldId="399"/>
            <ac:picMk id="21" creationId="{1D3B4F5F-CC38-865F-6751-1C899C91F741}"/>
          </ac:picMkLst>
        </pc:picChg>
      </pc:sldChg>
      <pc:sldChg chg="delSp modSp add mod">
        <pc:chgData name="Christopher Osunsami" userId="87559b649ad9d3af" providerId="LiveId" clId="{BBC4E17A-4B16-4FD5-9743-752DA9B63F44}" dt="2024-06-30T09:33:46.778" v="965" actId="1076"/>
        <pc:sldMkLst>
          <pc:docMk/>
          <pc:sldMk cId="24275690" sldId="400"/>
        </pc:sldMkLst>
        <pc:spChg chg="mod">
          <ac:chgData name="Christopher Osunsami" userId="87559b649ad9d3af" providerId="LiveId" clId="{BBC4E17A-4B16-4FD5-9743-752DA9B63F44}" dt="2024-06-26T12:32:42.593" v="213" actId="20577"/>
          <ac:spMkLst>
            <pc:docMk/>
            <pc:sldMk cId="24275690" sldId="400"/>
            <ac:spMk id="4" creationId="{F237DA47-7FB1-468D-83F6-545B8327DE38}"/>
          </ac:spMkLst>
        </pc:spChg>
        <pc:spChg chg="del">
          <ac:chgData name="Christopher Osunsami" userId="87559b649ad9d3af" providerId="LiveId" clId="{BBC4E17A-4B16-4FD5-9743-752DA9B63F44}" dt="2024-06-26T12:32:50.210" v="215" actId="478"/>
          <ac:spMkLst>
            <pc:docMk/>
            <pc:sldMk cId="24275690" sldId="400"/>
            <ac:spMk id="5" creationId="{39B9EB20-4057-485E-B29A-B0B0D1B604C4}"/>
          </ac:spMkLst>
        </pc:spChg>
        <pc:spChg chg="del">
          <ac:chgData name="Christopher Osunsami" userId="87559b649ad9d3af" providerId="LiveId" clId="{BBC4E17A-4B16-4FD5-9743-752DA9B63F44}" dt="2024-06-26T12:32:47.765" v="214" actId="478"/>
          <ac:spMkLst>
            <pc:docMk/>
            <pc:sldMk cId="24275690" sldId="400"/>
            <ac:spMk id="6" creationId="{C0985CE3-DF09-F8BD-DBD6-CAC5F407670A}"/>
          </ac:spMkLst>
        </pc:spChg>
        <pc:spChg chg="del">
          <ac:chgData name="Christopher Osunsami" userId="87559b649ad9d3af" providerId="LiveId" clId="{BBC4E17A-4B16-4FD5-9743-752DA9B63F44}" dt="2024-06-26T12:32:47.765" v="214" actId="478"/>
          <ac:spMkLst>
            <pc:docMk/>
            <pc:sldMk cId="24275690" sldId="400"/>
            <ac:spMk id="10" creationId="{7D2CCC02-7F59-CF21-B8EF-955547359AD2}"/>
          </ac:spMkLst>
        </pc:spChg>
        <pc:spChg chg="del">
          <ac:chgData name="Christopher Osunsami" userId="87559b649ad9d3af" providerId="LiveId" clId="{BBC4E17A-4B16-4FD5-9743-752DA9B63F44}" dt="2024-06-26T12:32:47.765" v="214" actId="478"/>
          <ac:spMkLst>
            <pc:docMk/>
            <pc:sldMk cId="24275690" sldId="400"/>
            <ac:spMk id="13" creationId="{358ECECC-D965-4FC6-94C0-5579F8E9740A}"/>
          </ac:spMkLst>
        </pc:spChg>
        <pc:spChg chg="del">
          <ac:chgData name="Christopher Osunsami" userId="87559b649ad9d3af" providerId="LiveId" clId="{BBC4E17A-4B16-4FD5-9743-752DA9B63F44}" dt="2024-06-26T12:32:47.765" v="214" actId="478"/>
          <ac:spMkLst>
            <pc:docMk/>
            <pc:sldMk cId="24275690" sldId="400"/>
            <ac:spMk id="17" creationId="{7DE7129D-435C-027F-E853-819A1C53AC89}"/>
          </ac:spMkLst>
        </pc:spChg>
        <pc:spChg chg="mod">
          <ac:chgData name="Christopher Osunsami" userId="87559b649ad9d3af" providerId="LiveId" clId="{BBC4E17A-4B16-4FD5-9743-752DA9B63F44}" dt="2024-06-30T09:33:46.778" v="965" actId="1076"/>
          <ac:spMkLst>
            <pc:docMk/>
            <pc:sldMk cId="24275690" sldId="400"/>
            <ac:spMk id="20" creationId="{66737090-ED35-14C8-ED27-D4A7D6DEEA84}"/>
          </ac:spMkLst>
        </pc:spChg>
        <pc:spChg chg="mod">
          <ac:chgData name="Christopher Osunsami" userId="87559b649ad9d3af" providerId="LiveId" clId="{BBC4E17A-4B16-4FD5-9743-752DA9B63F44}" dt="2024-06-26T12:33:02.874" v="217" actId="14100"/>
          <ac:spMkLst>
            <pc:docMk/>
            <pc:sldMk cId="24275690" sldId="400"/>
            <ac:spMk id="23" creationId="{6B3B1B4E-D9C9-A57C-FF5D-1F607BD6D21F}"/>
          </ac:spMkLst>
        </pc:spChg>
        <pc:spChg chg="mod">
          <ac:chgData name="Christopher Osunsami" userId="87559b649ad9d3af" providerId="LiveId" clId="{BBC4E17A-4B16-4FD5-9743-752DA9B63F44}" dt="2024-06-30T09:33:40.970" v="964" actId="1076"/>
          <ac:spMkLst>
            <pc:docMk/>
            <pc:sldMk cId="24275690" sldId="400"/>
            <ac:spMk id="26" creationId="{8623EE15-8310-0150-D559-8A1F0D571BDB}"/>
          </ac:spMkLst>
        </pc:spChg>
        <pc:picChg chg="del">
          <ac:chgData name="Christopher Osunsami" userId="87559b649ad9d3af" providerId="LiveId" clId="{BBC4E17A-4B16-4FD5-9743-752DA9B63F44}" dt="2024-06-26T12:32:47.765" v="214" actId="478"/>
          <ac:picMkLst>
            <pc:docMk/>
            <pc:sldMk cId="24275690" sldId="400"/>
            <ac:picMk id="9" creationId="{CF4BD0D3-D46C-487A-BD0B-62D7A0D93829}"/>
          </ac:picMkLst>
        </pc:picChg>
        <pc:picChg chg="del">
          <ac:chgData name="Christopher Osunsami" userId="87559b649ad9d3af" providerId="LiveId" clId="{BBC4E17A-4B16-4FD5-9743-752DA9B63F44}" dt="2024-06-26T12:32:47.765" v="214" actId="478"/>
          <ac:picMkLst>
            <pc:docMk/>
            <pc:sldMk cId="24275690" sldId="400"/>
            <ac:picMk id="14" creationId="{02D563F4-ACEF-7CF0-F582-CC55A4426D46}"/>
          </ac:picMkLst>
        </pc:picChg>
        <pc:picChg chg="mod">
          <ac:chgData name="Christopher Osunsami" userId="87559b649ad9d3af" providerId="LiveId" clId="{BBC4E17A-4B16-4FD5-9743-752DA9B63F44}" dt="2024-06-30T09:33:40.970" v="964" actId="1076"/>
          <ac:picMkLst>
            <pc:docMk/>
            <pc:sldMk cId="24275690" sldId="400"/>
            <ac:picMk id="21" creationId="{49FFDF9D-B76F-8A8A-9935-9DAE7EC4813C}"/>
          </ac:picMkLst>
        </pc:picChg>
        <pc:picChg chg="mod">
          <ac:chgData name="Christopher Osunsami" userId="87559b649ad9d3af" providerId="LiveId" clId="{BBC4E17A-4B16-4FD5-9743-752DA9B63F44}" dt="2024-06-26T12:32:59.491" v="216" actId="1076"/>
          <ac:picMkLst>
            <pc:docMk/>
            <pc:sldMk cId="24275690" sldId="400"/>
            <ac:picMk id="25" creationId="{27ED38F5-1A48-5017-E320-73A18F5FE030}"/>
          </ac:picMkLst>
        </pc:picChg>
      </pc:sldChg>
      <pc:sldChg chg="addSp modSp add mod">
        <pc:chgData name="Christopher Osunsami" userId="87559b649ad9d3af" providerId="LiveId" clId="{BBC4E17A-4B16-4FD5-9743-752DA9B63F44}" dt="2024-06-30T09:54:43.196" v="1148"/>
        <pc:sldMkLst>
          <pc:docMk/>
          <pc:sldMk cId="3278465210" sldId="401"/>
        </pc:sldMkLst>
        <pc:spChg chg="mod">
          <ac:chgData name="Christopher Osunsami" userId="87559b649ad9d3af" providerId="LiveId" clId="{BBC4E17A-4B16-4FD5-9743-752DA9B63F44}" dt="2024-06-30T09:35:04.738" v="969" actId="1076"/>
          <ac:spMkLst>
            <pc:docMk/>
            <pc:sldMk cId="3278465210" sldId="401"/>
            <ac:spMk id="3" creationId="{C8FC4AF2-7C72-F032-5717-6607E2D99718}"/>
          </ac:spMkLst>
        </pc:spChg>
        <pc:spChg chg="add mod">
          <ac:chgData name="Christopher Osunsami" userId="87559b649ad9d3af" providerId="LiveId" clId="{BBC4E17A-4B16-4FD5-9743-752DA9B63F44}" dt="2024-06-30T09:54:43.196" v="1148"/>
          <ac:spMkLst>
            <pc:docMk/>
            <pc:sldMk cId="3278465210" sldId="401"/>
            <ac:spMk id="4" creationId="{E5DAC033-81F1-A5A1-C885-40B61A0F3317}"/>
          </ac:spMkLst>
        </pc:spChg>
        <pc:spChg chg="mod">
          <ac:chgData name="Christopher Osunsami" userId="87559b649ad9d3af" providerId="LiveId" clId="{BBC4E17A-4B16-4FD5-9743-752DA9B63F44}" dt="2024-06-30T09:35:04.738" v="969" actId="1076"/>
          <ac:spMkLst>
            <pc:docMk/>
            <pc:sldMk cId="3278465210" sldId="401"/>
            <ac:spMk id="5" creationId="{40E85A49-AE62-9A31-7BEF-73EB8CB4B33D}"/>
          </ac:spMkLst>
        </pc:spChg>
        <pc:spChg chg="mod">
          <ac:chgData name="Christopher Osunsami" userId="87559b649ad9d3af" providerId="LiveId" clId="{BBC4E17A-4B16-4FD5-9743-752DA9B63F44}" dt="2024-06-26T12:40:51.361" v="455" actId="14100"/>
          <ac:spMkLst>
            <pc:docMk/>
            <pc:sldMk cId="3278465210" sldId="401"/>
            <ac:spMk id="36" creationId="{D296B408-DE91-F155-CD60-D0C51A5A092C}"/>
          </ac:spMkLst>
        </pc:spChg>
        <pc:picChg chg="mod">
          <ac:chgData name="Christopher Osunsami" userId="87559b649ad9d3af" providerId="LiveId" clId="{BBC4E17A-4B16-4FD5-9743-752DA9B63F44}" dt="2024-06-30T09:35:04.738" v="969" actId="1076"/>
          <ac:picMkLst>
            <pc:docMk/>
            <pc:sldMk cId="3278465210" sldId="401"/>
            <ac:picMk id="8" creationId="{C6EF4936-2565-364F-E9EB-7BA365269A18}"/>
          </ac:picMkLst>
        </pc:picChg>
        <pc:picChg chg="mod">
          <ac:chgData name="Christopher Osunsami" userId="87559b649ad9d3af" providerId="LiveId" clId="{BBC4E17A-4B16-4FD5-9743-752DA9B63F44}" dt="2024-06-26T12:40:55.545" v="456" actId="1076"/>
          <ac:picMkLst>
            <pc:docMk/>
            <pc:sldMk cId="3278465210" sldId="401"/>
            <ac:picMk id="9" creationId="{1CB49D37-0836-5095-F1E5-8ECF9CE33629}"/>
          </ac:picMkLst>
        </pc:picChg>
      </pc:sldChg>
      <pc:sldChg chg="addSp delSp modSp add mod">
        <pc:chgData name="Christopher Osunsami" userId="87559b649ad9d3af" providerId="LiveId" clId="{BBC4E17A-4B16-4FD5-9743-752DA9B63F44}" dt="2024-06-30T10:03:20.588" v="1232" actId="1076"/>
        <pc:sldMkLst>
          <pc:docMk/>
          <pc:sldMk cId="3726022474" sldId="402"/>
        </pc:sldMkLst>
        <pc:spChg chg="mod">
          <ac:chgData name="Christopher Osunsami" userId="87559b649ad9d3af" providerId="LiveId" clId="{BBC4E17A-4B16-4FD5-9743-752DA9B63F44}" dt="2024-06-30T09:54:43.196" v="1148"/>
          <ac:spMkLst>
            <pc:docMk/>
            <pc:sldMk cId="3726022474" sldId="402"/>
            <ac:spMk id="4" creationId="{E5DAC033-81F1-A5A1-C885-40B61A0F3317}"/>
          </ac:spMkLst>
        </pc:spChg>
        <pc:spChg chg="mod">
          <ac:chgData name="Christopher Osunsami" userId="87559b649ad9d3af" providerId="LiveId" clId="{BBC4E17A-4B16-4FD5-9743-752DA9B63F44}" dt="2024-06-30T09:55:10.271" v="1150" actId="20577"/>
          <ac:spMkLst>
            <pc:docMk/>
            <pc:sldMk cId="3726022474" sldId="402"/>
            <ac:spMk id="5" creationId="{40E85A49-AE62-9A31-7BEF-73EB8CB4B33D}"/>
          </ac:spMkLst>
        </pc:spChg>
        <pc:spChg chg="add mod">
          <ac:chgData name="Christopher Osunsami" userId="87559b649ad9d3af" providerId="LiveId" clId="{BBC4E17A-4B16-4FD5-9743-752DA9B63F44}" dt="2024-06-26T13:17:47.038" v="472" actId="1076"/>
          <ac:spMkLst>
            <pc:docMk/>
            <pc:sldMk cId="3726022474" sldId="402"/>
            <ac:spMk id="6" creationId="{09A48A74-ABCC-F019-CFB7-94681BAB5001}"/>
          </ac:spMkLst>
        </pc:spChg>
        <pc:spChg chg="add mod">
          <ac:chgData name="Christopher Osunsami" userId="87559b649ad9d3af" providerId="LiveId" clId="{BBC4E17A-4B16-4FD5-9743-752DA9B63F44}" dt="2024-06-30T09:42:20.276" v="1095" actId="20577"/>
          <ac:spMkLst>
            <pc:docMk/>
            <pc:sldMk cId="3726022474" sldId="402"/>
            <ac:spMk id="7" creationId="{83118887-1762-47B8-CE24-D13F2FD57063}"/>
          </ac:spMkLst>
        </pc:spChg>
        <pc:spChg chg="mod">
          <ac:chgData name="Christopher Osunsami" userId="87559b649ad9d3af" providerId="LiveId" clId="{BBC4E17A-4B16-4FD5-9743-752DA9B63F44}" dt="2024-06-26T13:17:36.778" v="469" actId="14100"/>
          <ac:spMkLst>
            <pc:docMk/>
            <pc:sldMk cId="3726022474" sldId="402"/>
            <ac:spMk id="36" creationId="{D296B408-DE91-F155-CD60-D0C51A5A092C}"/>
          </ac:spMkLst>
        </pc:spChg>
        <pc:picChg chg="del mod">
          <ac:chgData name="Christopher Osunsami" userId="87559b649ad9d3af" providerId="LiveId" clId="{BBC4E17A-4B16-4FD5-9743-752DA9B63F44}" dt="2024-06-30T10:02:53.937" v="1227" actId="478"/>
          <ac:picMkLst>
            <pc:docMk/>
            <pc:sldMk cId="3726022474" sldId="402"/>
            <ac:picMk id="8" creationId="{C6EF4936-2565-364F-E9EB-7BA365269A18}"/>
          </ac:picMkLst>
        </pc:picChg>
        <pc:picChg chg="mod">
          <ac:chgData name="Christopher Osunsami" userId="87559b649ad9d3af" providerId="LiveId" clId="{BBC4E17A-4B16-4FD5-9743-752DA9B63F44}" dt="2024-06-26T13:17:40.457" v="470" actId="1076"/>
          <ac:picMkLst>
            <pc:docMk/>
            <pc:sldMk cId="3726022474" sldId="402"/>
            <ac:picMk id="9" creationId="{1CB49D37-0836-5095-F1E5-8ECF9CE33629}"/>
          </ac:picMkLst>
        </pc:picChg>
        <pc:picChg chg="add mod">
          <ac:chgData name="Christopher Osunsami" userId="87559b649ad9d3af" providerId="LiveId" clId="{BBC4E17A-4B16-4FD5-9743-752DA9B63F44}" dt="2024-06-27T10:41:49.552" v="880" actId="14826"/>
          <ac:picMkLst>
            <pc:docMk/>
            <pc:sldMk cId="3726022474" sldId="402"/>
            <ac:picMk id="10" creationId="{AA68DDBC-D5D3-9C38-AA10-0AC6786467B5}"/>
          </ac:picMkLst>
        </pc:picChg>
        <pc:picChg chg="add mod">
          <ac:chgData name="Christopher Osunsami" userId="87559b649ad9d3af" providerId="LiveId" clId="{BBC4E17A-4B16-4FD5-9743-752DA9B63F44}" dt="2024-06-30T10:03:20.588" v="1232" actId="1076"/>
          <ac:picMkLst>
            <pc:docMk/>
            <pc:sldMk cId="3726022474" sldId="402"/>
            <ac:picMk id="1026" creationId="{86D46B3D-401F-C079-BC53-06E727F97FBA}"/>
          </ac:picMkLst>
        </pc:picChg>
      </pc:sldChg>
      <pc:sldChg chg="modSp add mod">
        <pc:chgData name="Christopher Osunsami" userId="87559b649ad9d3af" providerId="LiveId" clId="{BBC4E17A-4B16-4FD5-9743-752DA9B63F44}" dt="2024-06-30T09:54:43.196" v="1148"/>
        <pc:sldMkLst>
          <pc:docMk/>
          <pc:sldMk cId="916767169" sldId="403"/>
        </pc:sldMkLst>
        <pc:spChg chg="mod">
          <ac:chgData name="Christopher Osunsami" userId="87559b649ad9d3af" providerId="LiveId" clId="{BBC4E17A-4B16-4FD5-9743-752DA9B63F44}" dt="2024-06-30T09:54:43.196" v="1148"/>
          <ac:spMkLst>
            <pc:docMk/>
            <pc:sldMk cId="916767169" sldId="403"/>
            <ac:spMk id="4" creationId="{E5DAC033-81F1-A5A1-C885-40B61A0F3317}"/>
          </ac:spMkLst>
        </pc:spChg>
        <pc:spChg chg="mod">
          <ac:chgData name="Christopher Osunsami" userId="87559b649ad9d3af" providerId="LiveId" clId="{BBC4E17A-4B16-4FD5-9743-752DA9B63F44}" dt="2024-06-30T09:36:37.387" v="973" actId="948"/>
          <ac:spMkLst>
            <pc:docMk/>
            <pc:sldMk cId="916767169" sldId="403"/>
            <ac:spMk id="5" creationId="{40E85A49-AE62-9A31-7BEF-73EB8CB4B33D}"/>
          </ac:spMkLst>
        </pc:spChg>
        <pc:picChg chg="mod">
          <ac:chgData name="Christopher Osunsami" userId="87559b649ad9d3af" providerId="LiveId" clId="{BBC4E17A-4B16-4FD5-9743-752DA9B63F44}" dt="2024-06-27T10:41:35.563" v="879" actId="14826"/>
          <ac:picMkLst>
            <pc:docMk/>
            <pc:sldMk cId="916767169" sldId="403"/>
            <ac:picMk id="8" creationId="{C6EF4936-2565-364F-E9EB-7BA365269A18}"/>
          </ac:picMkLst>
        </pc:picChg>
      </pc:sldChg>
      <pc:sldChg chg="modSp add mod">
        <pc:chgData name="Christopher Osunsami" userId="87559b649ad9d3af" providerId="LiveId" clId="{BBC4E17A-4B16-4FD5-9743-752DA9B63F44}" dt="2024-06-30T09:54:43.196" v="1148"/>
        <pc:sldMkLst>
          <pc:docMk/>
          <pc:sldMk cId="3701873128" sldId="404"/>
        </pc:sldMkLst>
        <pc:spChg chg="mod">
          <ac:chgData name="Christopher Osunsami" userId="87559b649ad9d3af" providerId="LiveId" clId="{BBC4E17A-4B16-4FD5-9743-752DA9B63F44}" dt="2024-06-30T09:54:43.196" v="1148"/>
          <ac:spMkLst>
            <pc:docMk/>
            <pc:sldMk cId="3701873128" sldId="404"/>
            <ac:spMk id="4" creationId="{E5DAC033-81F1-A5A1-C885-40B61A0F3317}"/>
          </ac:spMkLst>
        </pc:spChg>
        <pc:spChg chg="mod">
          <ac:chgData name="Christopher Osunsami" userId="87559b649ad9d3af" providerId="LiveId" clId="{BBC4E17A-4B16-4FD5-9743-752DA9B63F44}" dt="2024-06-30T09:36:47.667" v="974" actId="948"/>
          <ac:spMkLst>
            <pc:docMk/>
            <pc:sldMk cId="3701873128" sldId="404"/>
            <ac:spMk id="5" creationId="{40E85A49-AE62-9A31-7BEF-73EB8CB4B33D}"/>
          </ac:spMkLst>
        </pc:spChg>
        <pc:picChg chg="mod">
          <ac:chgData name="Christopher Osunsami" userId="87559b649ad9d3af" providerId="LiveId" clId="{BBC4E17A-4B16-4FD5-9743-752DA9B63F44}" dt="2024-06-27T10:40:59.849" v="878" actId="14826"/>
          <ac:picMkLst>
            <pc:docMk/>
            <pc:sldMk cId="3701873128" sldId="404"/>
            <ac:picMk id="8" creationId="{C6EF4936-2565-364F-E9EB-7BA365269A18}"/>
          </ac:picMkLst>
        </pc:picChg>
      </pc:sldChg>
      <pc:sldChg chg="modSp add mod">
        <pc:chgData name="Christopher Osunsami" userId="87559b649ad9d3af" providerId="LiveId" clId="{BBC4E17A-4B16-4FD5-9743-752DA9B63F44}" dt="2024-06-30T09:55:55.239" v="1159" actId="20577"/>
        <pc:sldMkLst>
          <pc:docMk/>
          <pc:sldMk cId="695901317" sldId="405"/>
        </pc:sldMkLst>
        <pc:spChg chg="mod">
          <ac:chgData name="Christopher Osunsami" userId="87559b649ad9d3af" providerId="LiveId" clId="{BBC4E17A-4B16-4FD5-9743-752DA9B63F44}" dt="2024-06-30T09:54:43.196" v="1148"/>
          <ac:spMkLst>
            <pc:docMk/>
            <pc:sldMk cId="695901317" sldId="405"/>
            <ac:spMk id="4" creationId="{E5DAC033-81F1-A5A1-C885-40B61A0F3317}"/>
          </ac:spMkLst>
        </pc:spChg>
        <pc:spChg chg="mod">
          <ac:chgData name="Christopher Osunsami" userId="87559b649ad9d3af" providerId="LiveId" clId="{BBC4E17A-4B16-4FD5-9743-752DA9B63F44}" dt="2024-06-30T09:55:55.239" v="1159" actId="20577"/>
          <ac:spMkLst>
            <pc:docMk/>
            <pc:sldMk cId="695901317" sldId="405"/>
            <ac:spMk id="5" creationId="{40E85A49-AE62-9A31-7BEF-73EB8CB4B33D}"/>
          </ac:spMkLst>
        </pc:spChg>
        <pc:picChg chg="mod">
          <ac:chgData name="Christopher Osunsami" userId="87559b649ad9d3af" providerId="LiveId" clId="{BBC4E17A-4B16-4FD5-9743-752DA9B63F44}" dt="2024-06-27T10:40:40.482" v="877" actId="14826"/>
          <ac:picMkLst>
            <pc:docMk/>
            <pc:sldMk cId="695901317" sldId="405"/>
            <ac:picMk id="8" creationId="{C6EF4936-2565-364F-E9EB-7BA365269A18}"/>
          </ac:picMkLst>
        </pc:picChg>
      </pc:sldChg>
      <pc:sldChg chg="modSp add del mod">
        <pc:chgData name="Christopher Osunsami" userId="87559b649ad9d3af" providerId="LiveId" clId="{BBC4E17A-4B16-4FD5-9743-752DA9B63F44}" dt="2024-06-27T10:19:50.467" v="673" actId="47"/>
        <pc:sldMkLst>
          <pc:docMk/>
          <pc:sldMk cId="134893670" sldId="406"/>
        </pc:sldMkLst>
        <pc:spChg chg="mod">
          <ac:chgData name="Christopher Osunsami" userId="87559b649ad9d3af" providerId="LiveId" clId="{BBC4E17A-4B16-4FD5-9743-752DA9B63F44}" dt="2024-06-27T10:19:44.026" v="672" actId="14100"/>
          <ac:spMkLst>
            <pc:docMk/>
            <pc:sldMk cId="134893670" sldId="406"/>
            <ac:spMk id="36" creationId="{D296B408-DE91-F155-CD60-D0C51A5A092C}"/>
          </ac:spMkLst>
        </pc:spChg>
      </pc:sldChg>
      <pc:sldChg chg="modSp add mod">
        <pc:chgData name="Christopher Osunsami" userId="87559b649ad9d3af" providerId="LiveId" clId="{BBC4E17A-4B16-4FD5-9743-752DA9B63F44}" dt="2024-06-30T09:56:16.926" v="1160"/>
        <pc:sldMkLst>
          <pc:docMk/>
          <pc:sldMk cId="811630883" sldId="406"/>
        </pc:sldMkLst>
        <pc:spChg chg="mod">
          <ac:chgData name="Christopher Osunsami" userId="87559b649ad9d3af" providerId="LiveId" clId="{BBC4E17A-4B16-4FD5-9743-752DA9B63F44}" dt="2024-06-30T09:54:43.196" v="1148"/>
          <ac:spMkLst>
            <pc:docMk/>
            <pc:sldMk cId="811630883" sldId="406"/>
            <ac:spMk id="4" creationId="{E5DAC033-81F1-A5A1-C885-40B61A0F3317}"/>
          </ac:spMkLst>
        </pc:spChg>
        <pc:spChg chg="mod">
          <ac:chgData name="Christopher Osunsami" userId="87559b649ad9d3af" providerId="LiveId" clId="{BBC4E17A-4B16-4FD5-9743-752DA9B63F44}" dt="2024-06-30T09:37:32.267" v="976" actId="948"/>
          <ac:spMkLst>
            <pc:docMk/>
            <pc:sldMk cId="811630883" sldId="406"/>
            <ac:spMk id="5" creationId="{40E85A49-AE62-9A31-7BEF-73EB8CB4B33D}"/>
          </ac:spMkLst>
        </pc:spChg>
        <pc:spChg chg="mod">
          <ac:chgData name="Christopher Osunsami" userId="87559b649ad9d3af" providerId="LiveId" clId="{BBC4E17A-4B16-4FD5-9743-752DA9B63F44}" dt="2024-06-30T09:56:16.926" v="1160"/>
          <ac:spMkLst>
            <pc:docMk/>
            <pc:sldMk cId="811630883" sldId="406"/>
            <ac:spMk id="7" creationId="{83118887-1762-47B8-CE24-D13F2FD57063}"/>
          </ac:spMkLst>
        </pc:spChg>
        <pc:picChg chg="mod">
          <ac:chgData name="Christopher Osunsami" userId="87559b649ad9d3af" providerId="LiveId" clId="{BBC4E17A-4B16-4FD5-9743-752DA9B63F44}" dt="2024-06-27T10:40:03.162" v="876" actId="14826"/>
          <ac:picMkLst>
            <pc:docMk/>
            <pc:sldMk cId="811630883" sldId="406"/>
            <ac:picMk id="8" creationId="{C6EF4936-2565-364F-E9EB-7BA365269A18}"/>
          </ac:picMkLst>
        </pc:picChg>
        <pc:picChg chg="mod">
          <ac:chgData name="Christopher Osunsami" userId="87559b649ad9d3af" providerId="LiveId" clId="{BBC4E17A-4B16-4FD5-9743-752DA9B63F44}" dt="2024-06-27T10:39:38.759" v="875" actId="14826"/>
          <ac:picMkLst>
            <pc:docMk/>
            <pc:sldMk cId="811630883" sldId="406"/>
            <ac:picMk id="10" creationId="{AA68DDBC-D5D3-9C38-AA10-0AC6786467B5}"/>
          </ac:picMkLst>
        </pc:picChg>
      </pc:sldChg>
      <pc:sldChg chg="modSp add mod">
        <pc:chgData name="Christopher Osunsami" userId="87559b649ad9d3af" providerId="LiveId" clId="{BBC4E17A-4B16-4FD5-9743-752DA9B63F44}" dt="2024-06-30T09:58:14.878" v="1217" actId="20577"/>
        <pc:sldMkLst>
          <pc:docMk/>
          <pc:sldMk cId="727644592" sldId="407"/>
        </pc:sldMkLst>
        <pc:spChg chg="mod">
          <ac:chgData name="Christopher Osunsami" userId="87559b649ad9d3af" providerId="LiveId" clId="{BBC4E17A-4B16-4FD5-9743-752DA9B63F44}" dt="2024-06-30T09:56:36.361" v="1164" actId="20577"/>
          <ac:spMkLst>
            <pc:docMk/>
            <pc:sldMk cId="727644592" sldId="407"/>
            <ac:spMk id="4" creationId="{F237DA47-7FB1-468D-83F6-545B8327DE38}"/>
          </ac:spMkLst>
        </pc:spChg>
        <pc:spChg chg="mod">
          <ac:chgData name="Christopher Osunsami" userId="87559b649ad9d3af" providerId="LiveId" clId="{BBC4E17A-4B16-4FD5-9743-752DA9B63F44}" dt="2024-06-30T09:57:09.911" v="1177" actId="20577"/>
          <ac:spMkLst>
            <pc:docMk/>
            <pc:sldMk cId="727644592" sldId="407"/>
            <ac:spMk id="5" creationId="{39B9EB20-4057-485E-B29A-B0B0D1B604C4}"/>
          </ac:spMkLst>
        </pc:spChg>
        <pc:spChg chg="mod">
          <ac:chgData name="Christopher Osunsami" userId="87559b649ad9d3af" providerId="LiveId" clId="{BBC4E17A-4B16-4FD5-9743-752DA9B63F44}" dt="2024-06-30T09:58:14.878" v="1217" actId="20577"/>
          <ac:spMkLst>
            <pc:docMk/>
            <pc:sldMk cId="727644592" sldId="407"/>
            <ac:spMk id="14" creationId="{1CE05DE6-D7C1-128C-6611-67890050CBE2}"/>
          </ac:spMkLst>
        </pc:spChg>
        <pc:spChg chg="mod">
          <ac:chgData name="Christopher Osunsami" userId="87559b649ad9d3af" providerId="LiveId" clId="{BBC4E17A-4B16-4FD5-9743-752DA9B63F44}" dt="2024-06-30T09:43:35.814" v="1099" actId="113"/>
          <ac:spMkLst>
            <pc:docMk/>
            <pc:sldMk cId="727644592" sldId="407"/>
            <ac:spMk id="21" creationId="{39B9EB20-4057-485E-B29A-B0B0D1B604C4}"/>
          </ac:spMkLst>
        </pc:spChg>
      </pc:sldChg>
      <pc:sldChg chg="addSp delSp modSp add mod">
        <pc:chgData name="Christopher Osunsami" userId="87559b649ad9d3af" providerId="LiveId" clId="{BBC4E17A-4B16-4FD5-9743-752DA9B63F44}" dt="2024-06-30T09:59:17.143" v="1224" actId="1076"/>
        <pc:sldMkLst>
          <pc:docMk/>
          <pc:sldMk cId="3033146217" sldId="408"/>
        </pc:sldMkLst>
        <pc:spChg chg="add mod">
          <ac:chgData name="Christopher Osunsami" userId="87559b649ad9d3af" providerId="LiveId" clId="{BBC4E17A-4B16-4FD5-9743-752DA9B63F44}" dt="2024-06-30T09:59:17.143" v="1224" actId="1076"/>
          <ac:spMkLst>
            <pc:docMk/>
            <pc:sldMk cId="3033146217" sldId="408"/>
            <ac:spMk id="3" creationId="{6AAC0986-1824-E02B-21D0-B2A8950C6B30}"/>
          </ac:spMkLst>
        </pc:spChg>
        <pc:spChg chg="mod">
          <ac:chgData name="Christopher Osunsami" userId="87559b649ad9d3af" providerId="LiveId" clId="{BBC4E17A-4B16-4FD5-9743-752DA9B63F44}" dt="2024-06-30T09:58:49.503" v="1221" actId="20577"/>
          <ac:spMkLst>
            <pc:docMk/>
            <pc:sldMk cId="3033146217" sldId="408"/>
            <ac:spMk id="4" creationId="{F237DA47-7FB1-468D-83F6-545B8327DE38}"/>
          </ac:spMkLst>
        </pc:spChg>
        <pc:spChg chg="add mod">
          <ac:chgData name="Christopher Osunsami" userId="87559b649ad9d3af" providerId="LiveId" clId="{BBC4E17A-4B16-4FD5-9743-752DA9B63F44}" dt="2024-06-30T09:59:17.143" v="1224" actId="1076"/>
          <ac:spMkLst>
            <pc:docMk/>
            <pc:sldMk cId="3033146217" sldId="408"/>
            <ac:spMk id="5" creationId="{F7914EE9-24D7-5C16-5FA8-F43A9F267C07}"/>
          </ac:spMkLst>
        </pc:spChg>
        <pc:spChg chg="del">
          <ac:chgData name="Christopher Osunsami" userId="87559b649ad9d3af" providerId="LiveId" clId="{BBC4E17A-4B16-4FD5-9743-752DA9B63F44}" dt="2024-06-27T10:31:08.338" v="820" actId="478"/>
          <ac:spMkLst>
            <pc:docMk/>
            <pc:sldMk cId="3033146217" sldId="408"/>
            <ac:spMk id="6" creationId="{85BF8608-E4BF-3AE9-B96D-CCABB6312480}"/>
          </ac:spMkLst>
        </pc:spChg>
        <pc:spChg chg="add mod">
          <ac:chgData name="Christopher Osunsami" userId="87559b649ad9d3af" providerId="LiveId" clId="{BBC4E17A-4B16-4FD5-9743-752DA9B63F44}" dt="2024-06-30T09:59:17.143" v="1224" actId="1076"/>
          <ac:spMkLst>
            <pc:docMk/>
            <pc:sldMk cId="3033146217" sldId="408"/>
            <ac:spMk id="6" creationId="{9B832976-C1A4-ED51-D03E-8206DD6E534F}"/>
          </ac:spMkLst>
        </pc:spChg>
        <pc:spChg chg="del">
          <ac:chgData name="Christopher Osunsami" userId="87559b649ad9d3af" providerId="LiveId" clId="{BBC4E17A-4B16-4FD5-9743-752DA9B63F44}" dt="2024-06-27T10:31:08.338" v="820" actId="478"/>
          <ac:spMkLst>
            <pc:docMk/>
            <pc:sldMk cId="3033146217" sldId="408"/>
            <ac:spMk id="7" creationId="{DBD6E5AF-E09D-52E6-C405-AC204CAE5E3B}"/>
          </ac:spMkLst>
        </pc:spChg>
        <pc:spChg chg="del">
          <ac:chgData name="Christopher Osunsami" userId="87559b649ad9d3af" providerId="LiveId" clId="{BBC4E17A-4B16-4FD5-9743-752DA9B63F44}" dt="2024-06-27T10:31:08.338" v="820" actId="478"/>
          <ac:spMkLst>
            <pc:docMk/>
            <pc:sldMk cId="3033146217" sldId="408"/>
            <ac:spMk id="8" creationId="{8D7097E3-D259-448D-A69E-40CB89FD02A0}"/>
          </ac:spMkLst>
        </pc:spChg>
        <pc:spChg chg="del">
          <ac:chgData name="Christopher Osunsami" userId="87559b649ad9d3af" providerId="LiveId" clId="{BBC4E17A-4B16-4FD5-9743-752DA9B63F44}" dt="2024-06-30T09:58:59.713" v="1222" actId="478"/>
          <ac:spMkLst>
            <pc:docMk/>
            <pc:sldMk cId="3033146217" sldId="408"/>
            <ac:spMk id="10" creationId="{F6FCC81F-1D70-922A-4030-D5F5CE14ED05}"/>
          </ac:spMkLst>
        </pc:spChg>
        <pc:spChg chg="del">
          <ac:chgData name="Christopher Osunsami" userId="87559b649ad9d3af" providerId="LiveId" clId="{BBC4E17A-4B16-4FD5-9743-752DA9B63F44}" dt="2024-06-27T10:31:08.338" v="820" actId="478"/>
          <ac:spMkLst>
            <pc:docMk/>
            <pc:sldMk cId="3033146217" sldId="408"/>
            <ac:spMk id="11" creationId="{CA506D96-E3D7-3029-4544-4B455538FC71}"/>
          </ac:spMkLst>
        </pc:spChg>
        <pc:spChg chg="del">
          <ac:chgData name="Christopher Osunsami" userId="87559b649ad9d3af" providerId="LiveId" clId="{BBC4E17A-4B16-4FD5-9743-752DA9B63F44}" dt="2024-06-27T10:31:08.338" v="820" actId="478"/>
          <ac:spMkLst>
            <pc:docMk/>
            <pc:sldMk cId="3033146217" sldId="408"/>
            <ac:spMk id="26" creationId="{D2AAA5AC-B7AE-5FA2-1682-78EBA75975CA}"/>
          </ac:spMkLst>
        </pc:spChg>
        <pc:spChg chg="del">
          <ac:chgData name="Christopher Osunsami" userId="87559b649ad9d3af" providerId="LiveId" clId="{BBC4E17A-4B16-4FD5-9743-752DA9B63F44}" dt="2024-06-27T10:31:08.338" v="820" actId="478"/>
          <ac:spMkLst>
            <pc:docMk/>
            <pc:sldMk cId="3033146217" sldId="408"/>
            <ac:spMk id="30" creationId="{8A6168C3-0414-8C1D-73CC-C85C7370B6C2}"/>
          </ac:spMkLst>
        </pc:spChg>
        <pc:picChg chg="del">
          <ac:chgData name="Christopher Osunsami" userId="87559b649ad9d3af" providerId="LiveId" clId="{BBC4E17A-4B16-4FD5-9743-752DA9B63F44}" dt="2024-06-27T10:31:08.338" v="820" actId="478"/>
          <ac:picMkLst>
            <pc:docMk/>
            <pc:sldMk cId="3033146217" sldId="408"/>
            <ac:picMk id="3" creationId="{FAF25C7A-F3A3-9739-D86E-2A8A568AB2A2}"/>
          </ac:picMkLst>
        </pc:picChg>
        <pc:picChg chg="del">
          <ac:chgData name="Christopher Osunsami" userId="87559b649ad9d3af" providerId="LiveId" clId="{BBC4E17A-4B16-4FD5-9743-752DA9B63F44}" dt="2024-06-27T10:31:08.338" v="820" actId="478"/>
          <ac:picMkLst>
            <pc:docMk/>
            <pc:sldMk cId="3033146217" sldId="408"/>
            <ac:picMk id="15" creationId="{AEB51F72-F8D9-DA71-9923-7FBE6BCCEE44}"/>
          </ac:picMkLst>
        </pc:picChg>
        <pc:picChg chg="del">
          <ac:chgData name="Christopher Osunsami" userId="87559b649ad9d3af" providerId="LiveId" clId="{BBC4E17A-4B16-4FD5-9743-752DA9B63F44}" dt="2024-06-27T10:31:08.338" v="820" actId="478"/>
          <ac:picMkLst>
            <pc:docMk/>
            <pc:sldMk cId="3033146217" sldId="408"/>
            <ac:picMk id="18" creationId="{B6C791E8-D1F1-6DD2-B33E-2CA4E97DD6E1}"/>
          </ac:picMkLst>
        </pc:picChg>
      </pc:sldChg>
      <pc:sldChg chg="modSp add mod">
        <pc:chgData name="Christopher Osunsami" userId="87559b649ad9d3af" providerId="LiveId" clId="{BBC4E17A-4B16-4FD5-9743-752DA9B63F44}" dt="2024-06-30T09:59:30.326" v="1225" actId="1076"/>
        <pc:sldMkLst>
          <pc:docMk/>
          <pc:sldMk cId="2006267158" sldId="409"/>
        </pc:sldMkLst>
        <pc:spChg chg="mod">
          <ac:chgData name="Christopher Osunsami" userId="87559b649ad9d3af" providerId="LiveId" clId="{BBC4E17A-4B16-4FD5-9743-752DA9B63F44}" dt="2024-06-30T09:59:30.326" v="1225" actId="1076"/>
          <ac:spMkLst>
            <pc:docMk/>
            <pc:sldMk cId="2006267158" sldId="409"/>
            <ac:spMk id="3" creationId="{00000000-0000-0000-0000-000000000000}"/>
          </ac:spMkLst>
        </pc:spChg>
      </pc:sldChg>
    </pc:docChg>
  </pc:docChgLst>
  <pc:docChgLst>
    <pc:chgData name="Deborah  Borg Brincat" userId="S::deborahborgbrincat@drakemusic.org::55b62370-d319-4e6f-a6eb-06b47919d853" providerId="AD" clId="Web-{820ECEF2-94C3-5CD6-86AA-DBD45DE99879}"/>
    <pc:docChg chg="modSld">
      <pc:chgData name="Deborah  Borg Brincat" userId="S::deborahborgbrincat@drakemusic.org::55b62370-d319-4e6f-a6eb-06b47919d853" providerId="AD" clId="Web-{820ECEF2-94C3-5CD6-86AA-DBD45DE99879}" dt="2024-07-03T14:09:22.344" v="1" actId="20577"/>
      <pc:docMkLst>
        <pc:docMk/>
      </pc:docMkLst>
      <pc:sldChg chg="modSp">
        <pc:chgData name="Deborah  Borg Brincat" userId="S::deborahborgbrincat@drakemusic.org::55b62370-d319-4e6f-a6eb-06b47919d853" providerId="AD" clId="Web-{820ECEF2-94C3-5CD6-86AA-DBD45DE99879}" dt="2024-07-03T14:09:22.344" v="1" actId="20577"/>
        <pc:sldMkLst>
          <pc:docMk/>
          <pc:sldMk cId="3083538628" sldId="399"/>
        </pc:sldMkLst>
        <pc:spChg chg="mod">
          <ac:chgData name="Deborah  Borg Brincat" userId="S::deborahborgbrincat@drakemusic.org::55b62370-d319-4e6f-a6eb-06b47919d853" providerId="AD" clId="Web-{820ECEF2-94C3-5CD6-86AA-DBD45DE99879}" dt="2024-07-03T14:09:22.344" v="1" actId="20577"/>
          <ac:spMkLst>
            <pc:docMk/>
            <pc:sldMk cId="3083538628" sldId="399"/>
            <ac:spMk id="14" creationId="{A8F6FCFF-3459-7C23-B152-31170ADFA29F}"/>
          </ac:spMkLst>
        </pc:spChg>
      </pc:sldChg>
    </pc:docChg>
  </pc:docChgLst>
  <pc:docChgLst>
    <pc:chgData name="Christopher Osunsami" userId="87559b649ad9d3af" providerId="Windows Live" clId="Web-{4782D72C-0839-4642-A254-46DFA01DB84A}"/>
    <pc:docChg chg="modSld">
      <pc:chgData name="Christopher Osunsami" userId="87559b649ad9d3af" providerId="Windows Live" clId="Web-{4782D72C-0839-4642-A254-46DFA01DB84A}" dt="2024-05-09T16:24:45.050" v="16" actId="1076"/>
      <pc:docMkLst>
        <pc:docMk/>
      </pc:docMkLst>
      <pc:sldChg chg="addSp modSp">
        <pc:chgData name="Christopher Osunsami" userId="87559b649ad9d3af" providerId="Windows Live" clId="Web-{4782D72C-0839-4642-A254-46DFA01DB84A}" dt="2024-05-09T16:24:45.050" v="16" actId="1076"/>
        <pc:sldMkLst>
          <pc:docMk/>
          <pc:sldMk cId="2267679594" sldId="326"/>
        </pc:sldMkLst>
        <pc:spChg chg="mod">
          <ac:chgData name="Christopher Osunsami" userId="87559b649ad9d3af" providerId="Windows Live" clId="Web-{4782D72C-0839-4642-A254-46DFA01DB84A}" dt="2024-05-09T16:24:37.347" v="13" actId="1076"/>
          <ac:spMkLst>
            <pc:docMk/>
            <pc:sldMk cId="2267679594" sldId="326"/>
            <ac:spMk id="2" creationId="{A95E22B5-D747-2257-6B37-8AC46F6EFF9E}"/>
          </ac:spMkLst>
        </pc:spChg>
        <pc:spChg chg="mod">
          <ac:chgData name="Christopher Osunsami" userId="87559b649ad9d3af" providerId="Windows Live" clId="Web-{4782D72C-0839-4642-A254-46DFA01DB84A}" dt="2024-05-09T16:24:34.144" v="12" actId="1076"/>
          <ac:spMkLst>
            <pc:docMk/>
            <pc:sldMk cId="2267679594" sldId="326"/>
            <ac:spMk id="121" creationId="{00000000-0000-0000-0000-000000000000}"/>
          </ac:spMkLst>
        </pc:spChg>
        <pc:picChg chg="mod">
          <ac:chgData name="Christopher Osunsami" userId="87559b649ad9d3af" providerId="Windows Live" clId="Web-{4782D72C-0839-4642-A254-46DFA01DB84A}" dt="2024-05-09T16:24:43.519" v="15" actId="1076"/>
          <ac:picMkLst>
            <pc:docMk/>
            <pc:sldMk cId="2267679594" sldId="326"/>
            <ac:picMk id="3" creationId="{1F39883D-97EB-B53A-1C30-9B8E840AFEAE}"/>
          </ac:picMkLst>
        </pc:picChg>
        <pc:picChg chg="mod">
          <ac:chgData name="Christopher Osunsami" userId="87559b649ad9d3af" providerId="Windows Live" clId="Web-{4782D72C-0839-4642-A254-46DFA01DB84A}" dt="2024-05-09T16:23:54.581" v="1" actId="1076"/>
          <ac:picMkLst>
            <pc:docMk/>
            <pc:sldMk cId="2267679594" sldId="326"/>
            <ac:picMk id="4" creationId="{DC4759A5-063E-D285-96F6-443240DD7C51}"/>
          </ac:picMkLst>
        </pc:picChg>
        <pc:picChg chg="add mod">
          <ac:chgData name="Christopher Osunsami" userId="87559b649ad9d3af" providerId="Windows Live" clId="Web-{4782D72C-0839-4642-A254-46DFA01DB84A}" dt="2024-05-09T16:24:45.050" v="16" actId="1076"/>
          <ac:picMkLst>
            <pc:docMk/>
            <pc:sldMk cId="2267679594" sldId="326"/>
            <ac:picMk id="5" creationId="{C722AF63-63CE-7BA7-78D4-708A735586D1}"/>
          </ac:picMkLst>
        </pc:picChg>
        <pc:picChg chg="mod">
          <ac:chgData name="Christopher Osunsami" userId="87559b649ad9d3af" providerId="Windows Live" clId="Web-{4782D72C-0839-4642-A254-46DFA01DB84A}" dt="2024-05-09T16:24:41.300" v="14" actId="1076"/>
          <ac:picMkLst>
            <pc:docMk/>
            <pc:sldMk cId="2267679594" sldId="326"/>
            <ac:picMk id="7" creationId="{98B42D21-C444-D28A-5B0B-E0D20844F0AA}"/>
          </ac:picMkLst>
        </pc:picChg>
      </pc:sldChg>
    </pc:docChg>
  </pc:docChgLst>
  <pc:docChgLst>
    <pc:chgData name="Christopher Osunsami" userId="87559b649ad9d3af" providerId="LiveId" clId="{6D17E81C-3670-4A32-BF06-5D231A8F0E1F}"/>
    <pc:docChg chg="undo custSel addSld modSld">
      <pc:chgData name="Christopher Osunsami" userId="87559b649ad9d3af" providerId="LiveId" clId="{6D17E81C-3670-4A32-BF06-5D231A8F0E1F}" dt="2024-05-12T20:45:55.059" v="279" actId="20577"/>
      <pc:docMkLst>
        <pc:docMk/>
      </pc:docMkLst>
      <pc:sldChg chg="modSp mod">
        <pc:chgData name="Christopher Osunsami" userId="87559b649ad9d3af" providerId="LiveId" clId="{6D17E81C-3670-4A32-BF06-5D231A8F0E1F}" dt="2024-05-11T18:25:48.500" v="146" actId="20577"/>
        <pc:sldMkLst>
          <pc:docMk/>
          <pc:sldMk cId="1228022664" sldId="280"/>
        </pc:sldMkLst>
        <pc:spChg chg="mod">
          <ac:chgData name="Christopher Osunsami" userId="87559b649ad9d3af" providerId="LiveId" clId="{6D17E81C-3670-4A32-BF06-5D231A8F0E1F}" dt="2024-05-11T17:25:18.032" v="26" actId="113"/>
          <ac:spMkLst>
            <pc:docMk/>
            <pc:sldMk cId="1228022664" sldId="280"/>
            <ac:spMk id="8" creationId="{23C4619F-0B26-FD74-F5FA-BEC6E2ABDB88}"/>
          </ac:spMkLst>
        </pc:spChg>
        <pc:spChg chg="mod">
          <ac:chgData name="Christopher Osunsami" userId="87559b649ad9d3af" providerId="LiveId" clId="{6D17E81C-3670-4A32-BF06-5D231A8F0E1F}" dt="2024-05-11T18:25:48.500" v="146" actId="20577"/>
          <ac:spMkLst>
            <pc:docMk/>
            <pc:sldMk cId="1228022664" sldId="280"/>
            <ac:spMk id="26" creationId="{BCE7BA98-CAB8-599E-8708-CAB8E6BCF18D}"/>
          </ac:spMkLst>
        </pc:spChg>
        <pc:spChg chg="mod">
          <ac:chgData name="Christopher Osunsami" userId="87559b649ad9d3af" providerId="LiveId" clId="{6D17E81C-3670-4A32-BF06-5D231A8F0E1F}" dt="2024-05-11T17:25:45.789" v="30" actId="14100"/>
          <ac:spMkLst>
            <pc:docMk/>
            <pc:sldMk cId="1228022664" sldId="280"/>
            <ac:spMk id="32" creationId="{F153E771-D32A-2B84-9DAF-5DD57695AA86}"/>
          </ac:spMkLst>
        </pc:spChg>
      </pc:sldChg>
      <pc:sldChg chg="addSp delSp modSp mod">
        <pc:chgData name="Christopher Osunsami" userId="87559b649ad9d3af" providerId="LiveId" clId="{6D17E81C-3670-4A32-BF06-5D231A8F0E1F}" dt="2024-05-11T18:23:15.412" v="108"/>
        <pc:sldMkLst>
          <pc:docMk/>
          <pc:sldMk cId="2267679594" sldId="326"/>
        </pc:sldMkLst>
        <pc:spChg chg="mod">
          <ac:chgData name="Christopher Osunsami" userId="87559b649ad9d3af" providerId="LiveId" clId="{6D17E81C-3670-4A32-BF06-5D231A8F0E1F}" dt="2024-05-11T17:35:52.145" v="104" actId="1076"/>
          <ac:spMkLst>
            <pc:docMk/>
            <pc:sldMk cId="2267679594" sldId="326"/>
            <ac:spMk id="2" creationId="{A95E22B5-D747-2257-6B37-8AC46F6EFF9E}"/>
          </ac:spMkLst>
        </pc:spChg>
        <pc:spChg chg="add mod">
          <ac:chgData name="Christopher Osunsami" userId="87559b649ad9d3af" providerId="LiveId" clId="{6D17E81C-3670-4A32-BF06-5D231A8F0E1F}" dt="2024-05-11T18:23:15.412" v="108"/>
          <ac:spMkLst>
            <pc:docMk/>
            <pc:sldMk cId="2267679594" sldId="326"/>
            <ac:spMk id="10" creationId="{8FA6A5B5-6D90-5E8F-C979-A9C117D4889D}"/>
          </ac:spMkLst>
        </pc:spChg>
        <pc:spChg chg="mod">
          <ac:chgData name="Christopher Osunsami" userId="87559b649ad9d3af" providerId="LiveId" clId="{6D17E81C-3670-4A32-BF06-5D231A8F0E1F}" dt="2024-05-11T17:35:52.145" v="104" actId="1076"/>
          <ac:spMkLst>
            <pc:docMk/>
            <pc:sldMk cId="2267679594" sldId="326"/>
            <ac:spMk id="121" creationId="{00000000-0000-0000-0000-000000000000}"/>
          </ac:spMkLst>
        </pc:spChg>
        <pc:picChg chg="mod">
          <ac:chgData name="Christopher Osunsami" userId="87559b649ad9d3af" providerId="LiveId" clId="{6D17E81C-3670-4A32-BF06-5D231A8F0E1F}" dt="2024-05-11T17:35:52.145" v="104" actId="1076"/>
          <ac:picMkLst>
            <pc:docMk/>
            <pc:sldMk cId="2267679594" sldId="326"/>
            <ac:picMk id="3" creationId="{1F39883D-97EB-B53A-1C30-9B8E840AFEAE}"/>
          </ac:picMkLst>
        </pc:picChg>
        <pc:picChg chg="add del">
          <ac:chgData name="Christopher Osunsami" userId="87559b649ad9d3af" providerId="LiveId" clId="{6D17E81C-3670-4A32-BF06-5D231A8F0E1F}" dt="2024-05-11T17:35:53.563" v="106" actId="478"/>
          <ac:picMkLst>
            <pc:docMk/>
            <pc:sldMk cId="2267679594" sldId="326"/>
            <ac:picMk id="4" creationId="{DC4759A5-063E-D285-96F6-443240DD7C51}"/>
          </ac:picMkLst>
        </pc:picChg>
        <pc:picChg chg="add del">
          <ac:chgData name="Christopher Osunsami" userId="87559b649ad9d3af" providerId="LiveId" clId="{6D17E81C-3670-4A32-BF06-5D231A8F0E1F}" dt="2024-05-11T18:22:58.083" v="107" actId="478"/>
          <ac:picMkLst>
            <pc:docMk/>
            <pc:sldMk cId="2267679594" sldId="326"/>
            <ac:picMk id="5" creationId="{C722AF63-63CE-7BA7-78D4-708A735586D1}"/>
          </ac:picMkLst>
        </pc:picChg>
        <pc:picChg chg="add mod">
          <ac:chgData name="Christopher Osunsami" userId="87559b649ad9d3af" providerId="LiveId" clId="{6D17E81C-3670-4A32-BF06-5D231A8F0E1F}" dt="2024-05-11T17:35:52.654" v="105" actId="1076"/>
          <ac:picMkLst>
            <pc:docMk/>
            <pc:sldMk cId="2267679594" sldId="326"/>
            <ac:picMk id="6" creationId="{1B15C9EF-D8B5-2C78-A132-BCF6B82B88FD}"/>
          </ac:picMkLst>
        </pc:picChg>
        <pc:picChg chg="mod">
          <ac:chgData name="Christopher Osunsami" userId="87559b649ad9d3af" providerId="LiveId" clId="{6D17E81C-3670-4A32-BF06-5D231A8F0E1F}" dt="2024-05-11T17:35:52.145" v="104" actId="1076"/>
          <ac:picMkLst>
            <pc:docMk/>
            <pc:sldMk cId="2267679594" sldId="326"/>
            <ac:picMk id="7" creationId="{98B42D21-C444-D28A-5B0B-E0D20844F0AA}"/>
          </ac:picMkLst>
        </pc:picChg>
        <pc:picChg chg="add mod">
          <ac:chgData name="Christopher Osunsami" userId="87559b649ad9d3af" providerId="LiveId" clId="{6D17E81C-3670-4A32-BF06-5D231A8F0E1F}" dt="2024-05-11T17:35:52.654" v="105" actId="1076"/>
          <ac:picMkLst>
            <pc:docMk/>
            <pc:sldMk cId="2267679594" sldId="326"/>
            <ac:picMk id="8" creationId="{22FB3244-9178-A73F-13B4-33FC0F172CBA}"/>
          </ac:picMkLst>
        </pc:picChg>
        <pc:picChg chg="add mod">
          <ac:chgData name="Christopher Osunsami" userId="87559b649ad9d3af" providerId="LiveId" clId="{6D17E81C-3670-4A32-BF06-5D231A8F0E1F}" dt="2024-05-11T18:23:15.412" v="108"/>
          <ac:picMkLst>
            <pc:docMk/>
            <pc:sldMk cId="2267679594" sldId="326"/>
            <ac:picMk id="9" creationId="{22646694-9BDE-FC39-E7C2-00762016E983}"/>
          </ac:picMkLst>
        </pc:picChg>
      </pc:sldChg>
      <pc:sldChg chg="modSp mod">
        <pc:chgData name="Christopher Osunsami" userId="87559b649ad9d3af" providerId="LiveId" clId="{6D17E81C-3670-4A32-BF06-5D231A8F0E1F}" dt="2024-05-11T18:25:06.815" v="134" actId="20577"/>
        <pc:sldMkLst>
          <pc:docMk/>
          <pc:sldMk cId="2362708291" sldId="366"/>
        </pc:sldMkLst>
        <pc:spChg chg="mod">
          <ac:chgData name="Christopher Osunsami" userId="87559b649ad9d3af" providerId="LiveId" clId="{6D17E81C-3670-4A32-BF06-5D231A8F0E1F}" dt="2024-05-11T17:24:14.700" v="6" actId="113"/>
          <ac:spMkLst>
            <pc:docMk/>
            <pc:sldMk cId="2362708291" sldId="366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8:24:43.728" v="127" actId="20577"/>
          <ac:spMkLst>
            <pc:docMk/>
            <pc:sldMk cId="2362708291" sldId="366"/>
            <ac:spMk id="7" creationId="{D3E2E342-073C-BF6A-5ABB-7FC3BEA0B2AD}"/>
          </ac:spMkLst>
        </pc:spChg>
        <pc:spChg chg="mod">
          <ac:chgData name="Christopher Osunsami" userId="87559b649ad9d3af" providerId="LiveId" clId="{6D17E81C-3670-4A32-BF06-5D231A8F0E1F}" dt="2024-05-11T18:25:06.815" v="134" actId="20577"/>
          <ac:spMkLst>
            <pc:docMk/>
            <pc:sldMk cId="2362708291" sldId="366"/>
            <ac:spMk id="22" creationId="{5C94895B-5F5E-56C2-C3B2-1AB7946E85E8}"/>
          </ac:spMkLst>
        </pc:spChg>
        <pc:spChg chg="mod">
          <ac:chgData name="Christopher Osunsami" userId="87559b649ad9d3af" providerId="LiveId" clId="{6D17E81C-3670-4A32-BF06-5D231A8F0E1F}" dt="2024-05-11T17:24:20.653" v="7" actId="113"/>
          <ac:spMkLst>
            <pc:docMk/>
            <pc:sldMk cId="2362708291" sldId="366"/>
            <ac:spMk id="24" creationId="{95135130-2D2D-1298-00C4-62D5DD73D907}"/>
          </ac:spMkLst>
        </pc:spChg>
      </pc:sldChg>
      <pc:sldChg chg="modSp mod">
        <pc:chgData name="Christopher Osunsami" userId="87559b649ad9d3af" providerId="LiveId" clId="{6D17E81C-3670-4A32-BF06-5D231A8F0E1F}" dt="2024-05-11T18:23:47.848" v="112" actId="20577"/>
        <pc:sldMkLst>
          <pc:docMk/>
          <pc:sldMk cId="2269884169" sldId="367"/>
        </pc:sldMkLst>
        <pc:spChg chg="mod">
          <ac:chgData name="Christopher Osunsami" userId="87559b649ad9d3af" providerId="LiveId" clId="{6D17E81C-3670-4A32-BF06-5D231A8F0E1F}" dt="2024-05-11T18:23:47.848" v="112" actId="20577"/>
          <ac:spMkLst>
            <pc:docMk/>
            <pc:sldMk cId="2269884169" sldId="367"/>
            <ac:spMk id="4" creationId="{F237DA47-7FB1-468D-83F6-545B8327DE38}"/>
          </ac:spMkLst>
        </pc:spChg>
        <pc:spChg chg="mod">
          <ac:chgData name="Christopher Osunsami" userId="87559b649ad9d3af" providerId="LiveId" clId="{6D17E81C-3670-4A32-BF06-5D231A8F0E1F}" dt="2024-05-11T17:24:04.011" v="2" actId="113"/>
          <ac:spMkLst>
            <pc:docMk/>
            <pc:sldMk cId="2269884169" sldId="367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7:24:05.754" v="3" actId="113"/>
          <ac:spMkLst>
            <pc:docMk/>
            <pc:sldMk cId="2269884169" sldId="367"/>
            <ac:spMk id="20" creationId="{69875782-4245-4216-5642-BDBC61CF7CD0}"/>
          </ac:spMkLst>
        </pc:spChg>
        <pc:spChg chg="mod">
          <ac:chgData name="Christopher Osunsami" userId="87559b649ad9d3af" providerId="LiveId" clId="{6D17E81C-3670-4A32-BF06-5D231A8F0E1F}" dt="2024-05-11T17:24:07.659" v="4" actId="113"/>
          <ac:spMkLst>
            <pc:docMk/>
            <pc:sldMk cId="2269884169" sldId="367"/>
            <ac:spMk id="22" creationId="{5C94895B-5F5E-56C2-C3B2-1AB7946E85E8}"/>
          </ac:spMkLst>
        </pc:spChg>
        <pc:spChg chg="mod">
          <ac:chgData name="Christopher Osunsami" userId="87559b649ad9d3af" providerId="LiveId" clId="{6D17E81C-3670-4A32-BF06-5D231A8F0E1F}" dt="2024-05-11T17:24:09.724" v="5" actId="113"/>
          <ac:spMkLst>
            <pc:docMk/>
            <pc:sldMk cId="2269884169" sldId="367"/>
            <ac:spMk id="24" creationId="{95135130-2D2D-1298-00C4-62D5DD73D907}"/>
          </ac:spMkLst>
        </pc:spChg>
      </pc:sldChg>
      <pc:sldChg chg="modSp mod">
        <pc:chgData name="Christopher Osunsami" userId="87559b649ad9d3af" providerId="LiveId" clId="{6D17E81C-3670-4A32-BF06-5D231A8F0E1F}" dt="2024-05-11T18:23:57.250" v="114" actId="20577"/>
        <pc:sldMkLst>
          <pc:docMk/>
          <pc:sldMk cId="89514781" sldId="368"/>
        </pc:sldMkLst>
        <pc:spChg chg="mod">
          <ac:chgData name="Christopher Osunsami" userId="87559b649ad9d3af" providerId="LiveId" clId="{6D17E81C-3670-4A32-BF06-5D231A8F0E1F}" dt="2024-05-11T18:23:57.250" v="114" actId="20577"/>
          <ac:spMkLst>
            <pc:docMk/>
            <pc:sldMk cId="89514781" sldId="368"/>
            <ac:spMk id="4" creationId="{F237DA47-7FB1-468D-83F6-545B8327DE38}"/>
          </ac:spMkLst>
        </pc:spChg>
        <pc:spChg chg="mod">
          <ac:chgData name="Christopher Osunsami" userId="87559b649ad9d3af" providerId="LiveId" clId="{6D17E81C-3670-4A32-BF06-5D231A8F0E1F}" dt="2024-05-11T17:25:55.570" v="31" actId="113"/>
          <ac:spMkLst>
            <pc:docMk/>
            <pc:sldMk cId="89514781" sldId="368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7:23:38.958" v="1" actId="12"/>
          <ac:spMkLst>
            <pc:docMk/>
            <pc:sldMk cId="89514781" sldId="368"/>
            <ac:spMk id="6" creationId="{58E0C22F-2184-858E-C6D8-4F4FB01F61E9}"/>
          </ac:spMkLst>
        </pc:spChg>
      </pc:sldChg>
      <pc:sldChg chg="modSp mod">
        <pc:chgData name="Christopher Osunsami" userId="87559b649ad9d3af" providerId="LiveId" clId="{6D17E81C-3670-4A32-BF06-5D231A8F0E1F}" dt="2024-05-11T18:29:11.699" v="176" actId="20577"/>
        <pc:sldMkLst>
          <pc:docMk/>
          <pc:sldMk cId="4260513759" sldId="378"/>
        </pc:sldMkLst>
        <pc:spChg chg="mod">
          <ac:chgData name="Christopher Osunsami" userId="87559b649ad9d3af" providerId="LiveId" clId="{6D17E81C-3670-4A32-BF06-5D231A8F0E1F}" dt="2024-05-11T17:26:30.072" v="35" actId="113"/>
          <ac:spMkLst>
            <pc:docMk/>
            <pc:sldMk cId="4260513759" sldId="378"/>
            <ac:spMk id="22" creationId="{5C94895B-5F5E-56C2-C3B2-1AB7946E85E8}"/>
          </ac:spMkLst>
        </pc:spChg>
        <pc:spChg chg="mod">
          <ac:chgData name="Christopher Osunsami" userId="87559b649ad9d3af" providerId="LiveId" clId="{6D17E81C-3670-4A32-BF06-5D231A8F0E1F}" dt="2024-05-11T18:29:11.699" v="176" actId="20577"/>
          <ac:spMkLst>
            <pc:docMk/>
            <pc:sldMk cId="4260513759" sldId="378"/>
            <ac:spMk id="24" creationId="{95135130-2D2D-1298-00C4-62D5DD73D907}"/>
          </ac:spMkLst>
        </pc:spChg>
      </pc:sldChg>
      <pc:sldChg chg="modSp mod">
        <pc:chgData name="Christopher Osunsami" userId="87559b649ad9d3af" providerId="LiveId" clId="{6D17E81C-3670-4A32-BF06-5D231A8F0E1F}" dt="2024-05-11T17:26:48.911" v="40" actId="113"/>
        <pc:sldMkLst>
          <pc:docMk/>
          <pc:sldMk cId="1801310475" sldId="379"/>
        </pc:sldMkLst>
        <pc:spChg chg="mod">
          <ac:chgData name="Christopher Osunsami" userId="87559b649ad9d3af" providerId="LiveId" clId="{6D17E81C-3670-4A32-BF06-5D231A8F0E1F}" dt="2024-05-11T17:26:39.490" v="37" actId="113"/>
          <ac:spMkLst>
            <pc:docMk/>
            <pc:sldMk cId="1801310475" sldId="379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7:26:40.890" v="38" actId="113"/>
          <ac:spMkLst>
            <pc:docMk/>
            <pc:sldMk cId="1801310475" sldId="379"/>
            <ac:spMk id="20" creationId="{69875782-4245-4216-5642-BDBC61CF7CD0}"/>
          </ac:spMkLst>
        </pc:spChg>
        <pc:spChg chg="mod">
          <ac:chgData name="Christopher Osunsami" userId="87559b649ad9d3af" providerId="LiveId" clId="{6D17E81C-3670-4A32-BF06-5D231A8F0E1F}" dt="2024-05-11T17:26:45.889" v="39" actId="113"/>
          <ac:spMkLst>
            <pc:docMk/>
            <pc:sldMk cId="1801310475" sldId="379"/>
            <ac:spMk id="22" creationId="{5C94895B-5F5E-56C2-C3B2-1AB7946E85E8}"/>
          </ac:spMkLst>
        </pc:spChg>
        <pc:spChg chg="mod">
          <ac:chgData name="Christopher Osunsami" userId="87559b649ad9d3af" providerId="LiveId" clId="{6D17E81C-3670-4A32-BF06-5D231A8F0E1F}" dt="2024-05-11T17:26:48.911" v="40" actId="113"/>
          <ac:spMkLst>
            <pc:docMk/>
            <pc:sldMk cId="1801310475" sldId="379"/>
            <ac:spMk id="24" creationId="{95135130-2D2D-1298-00C4-62D5DD73D907}"/>
          </ac:spMkLst>
        </pc:spChg>
      </pc:sldChg>
      <pc:sldChg chg="modSp mod">
        <pc:chgData name="Christopher Osunsami" userId="87559b649ad9d3af" providerId="LiveId" clId="{6D17E81C-3670-4A32-BF06-5D231A8F0E1F}" dt="2024-05-11T18:29:44.755" v="185" actId="20577"/>
        <pc:sldMkLst>
          <pc:docMk/>
          <pc:sldMk cId="1863120449" sldId="380"/>
        </pc:sldMkLst>
        <pc:spChg chg="mod">
          <ac:chgData name="Christopher Osunsami" userId="87559b649ad9d3af" providerId="LiveId" clId="{6D17E81C-3670-4A32-BF06-5D231A8F0E1F}" dt="2024-05-11T18:29:44.755" v="185" actId="20577"/>
          <ac:spMkLst>
            <pc:docMk/>
            <pc:sldMk cId="1863120449" sldId="380"/>
            <ac:spMk id="24" creationId="{241E65D8-BF54-CE9E-5E81-2CAF97988ACF}"/>
          </ac:spMkLst>
        </pc:spChg>
      </pc:sldChg>
      <pc:sldChg chg="modSp mod">
        <pc:chgData name="Christopher Osunsami" userId="87559b649ad9d3af" providerId="LiveId" clId="{6D17E81C-3670-4A32-BF06-5D231A8F0E1F}" dt="2024-05-11T17:27:12.160" v="46" actId="113"/>
        <pc:sldMkLst>
          <pc:docMk/>
          <pc:sldMk cId="3060749256" sldId="381"/>
        </pc:sldMkLst>
        <pc:spChg chg="mod">
          <ac:chgData name="Christopher Osunsami" userId="87559b649ad9d3af" providerId="LiveId" clId="{6D17E81C-3670-4A32-BF06-5D231A8F0E1F}" dt="2024-05-11T17:26:59.130" v="41" actId="113"/>
          <ac:spMkLst>
            <pc:docMk/>
            <pc:sldMk cId="3060749256" sldId="381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7:27:00.809" v="42" actId="113"/>
          <ac:spMkLst>
            <pc:docMk/>
            <pc:sldMk cId="3060749256" sldId="381"/>
            <ac:spMk id="20" creationId="{69875782-4245-4216-5642-BDBC61CF7CD0}"/>
          </ac:spMkLst>
        </pc:spChg>
        <pc:spChg chg="mod">
          <ac:chgData name="Christopher Osunsami" userId="87559b649ad9d3af" providerId="LiveId" clId="{6D17E81C-3670-4A32-BF06-5D231A8F0E1F}" dt="2024-05-11T17:27:12.160" v="46" actId="113"/>
          <ac:spMkLst>
            <pc:docMk/>
            <pc:sldMk cId="3060749256" sldId="381"/>
            <ac:spMk id="22" creationId="{5C94895B-5F5E-56C2-C3B2-1AB7946E85E8}"/>
          </ac:spMkLst>
        </pc:spChg>
        <pc:spChg chg="mod">
          <ac:chgData name="Christopher Osunsami" userId="87559b649ad9d3af" providerId="LiveId" clId="{6D17E81C-3670-4A32-BF06-5D231A8F0E1F}" dt="2024-05-11T17:27:07.691" v="44" actId="113"/>
          <ac:spMkLst>
            <pc:docMk/>
            <pc:sldMk cId="3060749256" sldId="381"/>
            <ac:spMk id="24" creationId="{95135130-2D2D-1298-00C4-62D5DD73D907}"/>
          </ac:spMkLst>
        </pc:spChg>
      </pc:sldChg>
      <pc:sldChg chg="modSp mod">
        <pc:chgData name="Christopher Osunsami" userId="87559b649ad9d3af" providerId="LiveId" clId="{6D17E81C-3670-4A32-BF06-5D231A8F0E1F}" dt="2024-05-11T18:30:00.748" v="194" actId="20577"/>
        <pc:sldMkLst>
          <pc:docMk/>
          <pc:sldMk cId="958007480" sldId="382"/>
        </pc:sldMkLst>
        <pc:spChg chg="mod">
          <ac:chgData name="Christopher Osunsami" userId="87559b649ad9d3af" providerId="LiveId" clId="{6D17E81C-3670-4A32-BF06-5D231A8F0E1F}" dt="2024-05-11T18:30:00.748" v="194" actId="20577"/>
          <ac:spMkLst>
            <pc:docMk/>
            <pc:sldMk cId="958007480" sldId="382"/>
            <ac:spMk id="32" creationId="{241E65D8-BF54-CE9E-5E81-2CAF97988ACF}"/>
          </ac:spMkLst>
        </pc:spChg>
      </pc:sldChg>
      <pc:sldChg chg="modSp mod">
        <pc:chgData name="Christopher Osunsami" userId="87559b649ad9d3af" providerId="LiveId" clId="{6D17E81C-3670-4A32-BF06-5D231A8F0E1F}" dt="2024-05-11T17:27:23.719" v="53" actId="20577"/>
        <pc:sldMkLst>
          <pc:docMk/>
          <pc:sldMk cId="911129535" sldId="383"/>
        </pc:sldMkLst>
        <pc:spChg chg="mod">
          <ac:chgData name="Christopher Osunsami" userId="87559b649ad9d3af" providerId="LiveId" clId="{6D17E81C-3670-4A32-BF06-5D231A8F0E1F}" dt="2024-05-11T17:27:23.719" v="53" actId="20577"/>
          <ac:spMkLst>
            <pc:docMk/>
            <pc:sldMk cId="911129535" sldId="383"/>
            <ac:spMk id="20" creationId="{C5A5EA1D-7718-44E1-EDD6-87885E2FA45E}"/>
          </ac:spMkLst>
        </pc:spChg>
      </pc:sldChg>
      <pc:sldChg chg="modSp mod">
        <pc:chgData name="Christopher Osunsami" userId="87559b649ad9d3af" providerId="LiveId" clId="{6D17E81C-3670-4A32-BF06-5D231A8F0E1F}" dt="2024-05-11T18:35:37.567" v="234" actId="1076"/>
        <pc:sldMkLst>
          <pc:docMk/>
          <pc:sldMk cId="2950687830" sldId="384"/>
        </pc:sldMkLst>
        <pc:spChg chg="mod">
          <ac:chgData name="Christopher Osunsami" userId="87559b649ad9d3af" providerId="LiveId" clId="{6D17E81C-3670-4A32-BF06-5D231A8F0E1F}" dt="2024-05-11T18:35:37.567" v="234" actId="1076"/>
          <ac:spMkLst>
            <pc:docMk/>
            <pc:sldMk cId="2950687830" sldId="384"/>
            <ac:spMk id="20" creationId="{C5A5EA1D-7718-44E1-EDD6-87885E2FA45E}"/>
          </ac:spMkLst>
        </pc:spChg>
        <pc:spChg chg="mod">
          <ac:chgData name="Christopher Osunsami" userId="87559b649ad9d3af" providerId="LiveId" clId="{6D17E81C-3670-4A32-BF06-5D231A8F0E1F}" dt="2024-05-11T18:30:42.246" v="196" actId="20577"/>
          <ac:spMkLst>
            <pc:docMk/>
            <pc:sldMk cId="2950687830" sldId="384"/>
            <ac:spMk id="21" creationId="{F694ADCD-51CF-97E3-18D7-C149DE8D2106}"/>
          </ac:spMkLst>
        </pc:spChg>
      </pc:sldChg>
      <pc:sldChg chg="modSp mod">
        <pc:chgData name="Christopher Osunsami" userId="87559b649ad9d3af" providerId="LiveId" clId="{6D17E81C-3670-4A32-BF06-5D231A8F0E1F}" dt="2024-05-11T17:29:27.920" v="95" actId="113"/>
        <pc:sldMkLst>
          <pc:docMk/>
          <pc:sldMk cId="1208973768" sldId="386"/>
        </pc:sldMkLst>
        <pc:spChg chg="mod">
          <ac:chgData name="Christopher Osunsami" userId="87559b649ad9d3af" providerId="LiveId" clId="{6D17E81C-3670-4A32-BF06-5D231A8F0E1F}" dt="2024-05-11T17:29:22.767" v="94" actId="33524"/>
          <ac:spMkLst>
            <pc:docMk/>
            <pc:sldMk cId="1208973768" sldId="386"/>
            <ac:spMk id="7" creationId="{DBD6E5AF-E09D-52E6-C405-AC204CAE5E3B}"/>
          </ac:spMkLst>
        </pc:spChg>
        <pc:spChg chg="mod">
          <ac:chgData name="Christopher Osunsami" userId="87559b649ad9d3af" providerId="LiveId" clId="{6D17E81C-3670-4A32-BF06-5D231A8F0E1F}" dt="2024-05-11T17:29:27.920" v="95" actId="113"/>
          <ac:spMkLst>
            <pc:docMk/>
            <pc:sldMk cId="1208973768" sldId="386"/>
            <ac:spMk id="11" creationId="{CA506D96-E3D7-3029-4544-4B455538FC71}"/>
          </ac:spMkLst>
        </pc:spChg>
        <pc:spChg chg="mod">
          <ac:chgData name="Christopher Osunsami" userId="87559b649ad9d3af" providerId="LiveId" clId="{6D17E81C-3670-4A32-BF06-5D231A8F0E1F}" dt="2024-05-11T17:29:17.866" v="93" actId="113"/>
          <ac:spMkLst>
            <pc:docMk/>
            <pc:sldMk cId="1208973768" sldId="386"/>
            <ac:spMk id="30" creationId="{8A6168C3-0414-8C1D-73CC-C85C7370B6C2}"/>
          </ac:spMkLst>
        </pc:spChg>
      </pc:sldChg>
      <pc:sldChg chg="modSp mod addCm delCm">
        <pc:chgData name="Christopher Osunsami" userId="87559b649ad9d3af" providerId="LiveId" clId="{6D17E81C-3670-4A32-BF06-5D231A8F0E1F}" dt="2024-05-11T18:35:07.896" v="223" actId="14100"/>
        <pc:sldMkLst>
          <pc:docMk/>
          <pc:sldMk cId="4129835968" sldId="387"/>
        </pc:sldMkLst>
        <pc:spChg chg="mod">
          <ac:chgData name="Christopher Osunsami" userId="87559b649ad9d3af" providerId="LiveId" clId="{6D17E81C-3670-4A32-BF06-5D231A8F0E1F}" dt="2024-05-11T17:29:36.700" v="96" actId="20577"/>
          <ac:spMkLst>
            <pc:docMk/>
            <pc:sldMk cId="4129835968" sldId="387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8:35:07.896" v="223" actId="14100"/>
          <ac:spMkLst>
            <pc:docMk/>
            <pc:sldMk cId="4129835968" sldId="387"/>
            <ac:spMk id="6" creationId="{85BF8608-E4BF-3AE9-B96D-CCABB6312480}"/>
          </ac:spMkLst>
        </pc:spChg>
        <pc:spChg chg="mod">
          <ac:chgData name="Christopher Osunsami" userId="87559b649ad9d3af" providerId="LiveId" clId="{6D17E81C-3670-4A32-BF06-5D231A8F0E1F}" dt="2024-05-11T17:29:50.994" v="97" actId="113"/>
          <ac:spMkLst>
            <pc:docMk/>
            <pc:sldMk cId="4129835968" sldId="387"/>
            <ac:spMk id="8" creationId="{5533B73A-BE9E-E33F-603C-DD08ED28251A}"/>
          </ac:spMkLst>
        </pc:spChg>
        <pc:spChg chg="mod">
          <ac:chgData name="Christopher Osunsami" userId="87559b649ad9d3af" providerId="LiveId" clId="{6D17E81C-3670-4A32-BF06-5D231A8F0E1F}" dt="2024-05-11T18:33:12.326" v="220" actId="20577"/>
          <ac:spMkLst>
            <pc:docMk/>
            <pc:sldMk cId="4129835968" sldId="387"/>
            <ac:spMk id="30" creationId="{8A6168C3-0414-8C1D-73CC-C85C7370B6C2}"/>
          </ac:spMkLst>
        </pc:spChg>
        <pc:picChg chg="mod">
          <ac:chgData name="Christopher Osunsami" userId="87559b649ad9d3af" providerId="LiveId" clId="{6D17E81C-3670-4A32-BF06-5D231A8F0E1F}" dt="2024-05-11T18:34:44.632" v="221" actId="14826"/>
          <ac:picMkLst>
            <pc:docMk/>
            <pc:sldMk cId="4129835968" sldId="387"/>
            <ac:picMk id="15" creationId="{AEB51F72-F8D9-DA71-9923-7FBE6BCCEE4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ristopher Osunsami" userId="87559b649ad9d3af" providerId="LiveId" clId="{6D17E81C-3670-4A32-BF06-5D231A8F0E1F}" dt="2024-05-11T18:34:51.482" v="222"/>
              <pc2:cmMkLst xmlns:pc2="http://schemas.microsoft.com/office/powerpoint/2019/9/main/command">
                <pc:docMk/>
                <pc:sldMk cId="4129835968" sldId="387"/>
                <pc2:cmMk id="{181599A0-4DD4-45A8-87E5-5DA124DA7847}"/>
              </pc2:cmMkLst>
            </pc226:cmChg>
          </p:ext>
        </pc:extLst>
      </pc:sldChg>
      <pc:sldChg chg="modSp mod">
        <pc:chgData name="Christopher Osunsami" userId="87559b649ad9d3af" providerId="LiveId" clId="{6D17E81C-3670-4A32-BF06-5D231A8F0E1F}" dt="2024-05-11T17:30:04.710" v="99" actId="113"/>
        <pc:sldMkLst>
          <pc:docMk/>
          <pc:sldMk cId="3174311155" sldId="389"/>
        </pc:sldMkLst>
        <pc:spChg chg="mod">
          <ac:chgData name="Christopher Osunsami" userId="87559b649ad9d3af" providerId="LiveId" clId="{6D17E81C-3670-4A32-BF06-5D231A8F0E1F}" dt="2024-05-11T17:30:03.186" v="98" actId="113"/>
          <ac:spMkLst>
            <pc:docMk/>
            <pc:sldMk cId="3174311155" sldId="389"/>
            <ac:spMk id="21" creationId="{4280AD3E-3DFF-25F3-2F89-24C6FAE0642D}"/>
          </ac:spMkLst>
        </pc:spChg>
        <pc:spChg chg="mod">
          <ac:chgData name="Christopher Osunsami" userId="87559b649ad9d3af" providerId="LiveId" clId="{6D17E81C-3670-4A32-BF06-5D231A8F0E1F}" dt="2024-05-11T17:30:04.710" v="99" actId="113"/>
          <ac:spMkLst>
            <pc:docMk/>
            <pc:sldMk cId="3174311155" sldId="389"/>
            <ac:spMk id="25" creationId="{16863F3E-E688-2F6A-A3EF-3FD8550BDA65}"/>
          </ac:spMkLst>
        </pc:spChg>
      </pc:sldChg>
      <pc:sldChg chg="modSp mod">
        <pc:chgData name="Christopher Osunsami" userId="87559b649ad9d3af" providerId="LiveId" clId="{6D17E81C-3670-4A32-BF06-5D231A8F0E1F}" dt="2024-05-11T18:36:01.912" v="272" actId="20577"/>
        <pc:sldMkLst>
          <pc:docMk/>
          <pc:sldMk cId="270210693" sldId="391"/>
        </pc:sldMkLst>
        <pc:spChg chg="mod">
          <ac:chgData name="Christopher Osunsami" userId="87559b649ad9d3af" providerId="LiveId" clId="{6D17E81C-3670-4A32-BF06-5D231A8F0E1F}" dt="2024-05-11T18:31:32.154" v="210" actId="20577"/>
          <ac:spMkLst>
            <pc:docMk/>
            <pc:sldMk cId="270210693" sldId="391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8:31:43.212" v="213" actId="20577"/>
          <ac:spMkLst>
            <pc:docMk/>
            <pc:sldMk cId="270210693" sldId="391"/>
            <ac:spMk id="14" creationId="{1CE05DE6-D7C1-128C-6611-67890050CBE2}"/>
          </ac:spMkLst>
        </pc:spChg>
        <pc:spChg chg="mod">
          <ac:chgData name="Christopher Osunsami" userId="87559b649ad9d3af" providerId="LiveId" clId="{6D17E81C-3670-4A32-BF06-5D231A8F0E1F}" dt="2024-05-11T18:35:48.379" v="243" actId="20577"/>
          <ac:spMkLst>
            <pc:docMk/>
            <pc:sldMk cId="270210693" sldId="391"/>
            <ac:spMk id="16" creationId="{E1B33876-D3E4-69B4-C8E1-50AC301EBA90}"/>
          </ac:spMkLst>
        </pc:spChg>
        <pc:spChg chg="mod">
          <ac:chgData name="Christopher Osunsami" userId="87559b649ad9d3af" providerId="LiveId" clId="{6D17E81C-3670-4A32-BF06-5D231A8F0E1F}" dt="2024-05-11T18:36:01.912" v="272" actId="20577"/>
          <ac:spMkLst>
            <pc:docMk/>
            <pc:sldMk cId="270210693" sldId="391"/>
            <ac:spMk id="21" creationId="{39B9EB20-4057-485E-B29A-B0B0D1B604C4}"/>
          </ac:spMkLst>
        </pc:spChg>
      </pc:sldChg>
      <pc:sldChg chg="modSp mod">
        <pc:chgData name="Christopher Osunsami" userId="87559b649ad9d3af" providerId="LiveId" clId="{6D17E81C-3670-4A32-BF06-5D231A8F0E1F}" dt="2024-05-11T18:30:59.209" v="204" actId="20577"/>
        <pc:sldMkLst>
          <pc:docMk/>
          <pc:sldMk cId="3173544214" sldId="393"/>
        </pc:sldMkLst>
        <pc:spChg chg="mod">
          <ac:chgData name="Christopher Osunsami" userId="87559b649ad9d3af" providerId="LiveId" clId="{6D17E81C-3670-4A32-BF06-5D231A8F0E1F}" dt="2024-05-11T17:28:22.571" v="66" actId="113"/>
          <ac:spMkLst>
            <pc:docMk/>
            <pc:sldMk cId="3173544214" sldId="393"/>
            <ac:spMk id="3" creationId="{2533FE48-77B0-0F23-6B89-2E47A3BB0F4B}"/>
          </ac:spMkLst>
        </pc:spChg>
        <pc:spChg chg="mod">
          <ac:chgData name="Christopher Osunsami" userId="87559b649ad9d3af" providerId="LiveId" clId="{6D17E81C-3670-4A32-BF06-5D231A8F0E1F}" dt="2024-05-11T18:30:59.209" v="204" actId="20577"/>
          <ac:spMkLst>
            <pc:docMk/>
            <pc:sldMk cId="3173544214" sldId="393"/>
            <ac:spMk id="5" creationId="{39B9EB20-4057-485E-B29A-B0B0D1B604C4}"/>
          </ac:spMkLst>
        </pc:spChg>
        <pc:spChg chg="mod">
          <ac:chgData name="Christopher Osunsami" userId="87559b649ad9d3af" providerId="LiveId" clId="{6D17E81C-3670-4A32-BF06-5D231A8F0E1F}" dt="2024-05-11T17:28:30.820" v="67" actId="113"/>
          <ac:spMkLst>
            <pc:docMk/>
            <pc:sldMk cId="3173544214" sldId="393"/>
            <ac:spMk id="30" creationId="{8A6168C3-0414-8C1D-73CC-C85C7370B6C2}"/>
          </ac:spMkLst>
        </pc:spChg>
      </pc:sldChg>
      <pc:sldChg chg="modSp mod">
        <pc:chgData name="Christopher Osunsami" userId="87559b649ad9d3af" providerId="LiveId" clId="{6D17E81C-3670-4A32-BF06-5D231A8F0E1F}" dt="2024-05-11T18:28:06.681" v="172" actId="20577"/>
        <pc:sldMkLst>
          <pc:docMk/>
          <pc:sldMk cId="3703261692" sldId="394"/>
        </pc:sldMkLst>
        <pc:spChg chg="mod">
          <ac:chgData name="Christopher Osunsami" userId="87559b649ad9d3af" providerId="LiveId" clId="{6D17E81C-3670-4A32-BF06-5D231A8F0E1F}" dt="2024-05-11T18:24:01.172" v="116" actId="20577"/>
          <ac:spMkLst>
            <pc:docMk/>
            <pc:sldMk cId="3703261692" sldId="394"/>
            <ac:spMk id="4" creationId="{F237DA47-7FB1-468D-83F6-545B8327DE38}"/>
          </ac:spMkLst>
        </pc:spChg>
        <pc:spChg chg="mod">
          <ac:chgData name="Christopher Osunsami" userId="87559b649ad9d3af" providerId="LiveId" clId="{6D17E81C-3670-4A32-BF06-5D231A8F0E1F}" dt="2024-05-11T18:28:06.681" v="172" actId="20577"/>
          <ac:spMkLst>
            <pc:docMk/>
            <pc:sldMk cId="3703261692" sldId="394"/>
            <ac:spMk id="11" creationId="{4D50FDEB-0216-6BEA-C21F-CDBBE472CC1F}"/>
          </ac:spMkLst>
        </pc:spChg>
        <pc:spChg chg="mod">
          <ac:chgData name="Christopher Osunsami" userId="87559b649ad9d3af" providerId="LiveId" clId="{6D17E81C-3670-4A32-BF06-5D231A8F0E1F}" dt="2024-05-11T18:26:42.362" v="148" actId="20577"/>
          <ac:spMkLst>
            <pc:docMk/>
            <pc:sldMk cId="3703261692" sldId="394"/>
            <ac:spMk id="14" creationId="{A8F6FCFF-3459-7C23-B152-31170ADFA29F}"/>
          </ac:spMkLst>
        </pc:spChg>
        <pc:spChg chg="mod">
          <ac:chgData name="Christopher Osunsami" userId="87559b649ad9d3af" providerId="LiveId" clId="{6D17E81C-3670-4A32-BF06-5D231A8F0E1F}" dt="2024-05-11T18:26:48.010" v="154" actId="20577"/>
          <ac:spMkLst>
            <pc:docMk/>
            <pc:sldMk cId="3703261692" sldId="394"/>
            <ac:spMk id="17" creationId="{4AAB5AF0-673A-BDB7-7272-A4B1686958A2}"/>
          </ac:spMkLst>
        </pc:spChg>
      </pc:sldChg>
      <pc:sldChg chg="modSp mod">
        <pc:chgData name="Christopher Osunsami" userId="87559b649ad9d3af" providerId="LiveId" clId="{6D17E81C-3670-4A32-BF06-5D231A8F0E1F}" dt="2024-05-12T20:45:55.059" v="279" actId="20577"/>
        <pc:sldMkLst>
          <pc:docMk/>
          <pc:sldMk cId="1778996205" sldId="395"/>
        </pc:sldMkLst>
        <pc:spChg chg="mod">
          <ac:chgData name="Christopher Osunsami" userId="87559b649ad9d3af" providerId="LiveId" clId="{6D17E81C-3670-4A32-BF06-5D231A8F0E1F}" dt="2024-05-11T18:24:05.721" v="118" actId="20577"/>
          <ac:spMkLst>
            <pc:docMk/>
            <pc:sldMk cId="1778996205" sldId="395"/>
            <ac:spMk id="4" creationId="{F237DA47-7FB1-468D-83F6-545B8327DE38}"/>
          </ac:spMkLst>
        </pc:spChg>
        <pc:spChg chg="mod">
          <ac:chgData name="Christopher Osunsami" userId="87559b649ad9d3af" providerId="LiveId" clId="{6D17E81C-3670-4A32-BF06-5D231A8F0E1F}" dt="2024-05-11T17:26:08.731" v="33" actId="113"/>
          <ac:spMkLst>
            <pc:docMk/>
            <pc:sldMk cId="1778996205" sldId="395"/>
            <ac:spMk id="5" creationId="{22AF6CAC-408E-80EF-F44A-21BD757C7813}"/>
          </ac:spMkLst>
        </pc:spChg>
        <pc:spChg chg="mod">
          <ac:chgData name="Christopher Osunsami" userId="87559b649ad9d3af" providerId="LiveId" clId="{6D17E81C-3670-4A32-BF06-5D231A8F0E1F}" dt="2024-05-12T20:45:55.059" v="279" actId="20577"/>
          <ac:spMkLst>
            <pc:docMk/>
            <pc:sldMk cId="1778996205" sldId="395"/>
            <ac:spMk id="7" creationId="{2F7CEB17-A6AE-F6D7-0309-DA5B870AB0C6}"/>
          </ac:spMkLst>
        </pc:spChg>
      </pc:sldChg>
      <pc:sldChg chg="delSp modSp add mod">
        <pc:chgData name="Christopher Osunsami" userId="87559b649ad9d3af" providerId="LiveId" clId="{6D17E81C-3670-4A32-BF06-5D231A8F0E1F}" dt="2024-05-11T18:36:46.279" v="278" actId="1076"/>
        <pc:sldMkLst>
          <pc:docMk/>
          <pc:sldMk cId="594861411" sldId="397"/>
        </pc:sldMkLst>
        <pc:spChg chg="del">
          <ac:chgData name="Christopher Osunsami" userId="87559b649ad9d3af" providerId="LiveId" clId="{6D17E81C-3670-4A32-BF06-5D231A8F0E1F}" dt="2024-05-11T18:36:41.151" v="276" actId="478"/>
          <ac:spMkLst>
            <pc:docMk/>
            <pc:sldMk cId="594861411" sldId="397"/>
            <ac:spMk id="3" creationId="{C8FC4AF2-7C72-F032-5717-6607E2D99718}"/>
          </ac:spMkLst>
        </pc:spChg>
        <pc:spChg chg="del">
          <ac:chgData name="Christopher Osunsami" userId="87559b649ad9d3af" providerId="LiveId" clId="{6D17E81C-3670-4A32-BF06-5D231A8F0E1F}" dt="2024-05-11T18:36:40.031" v="275" actId="478"/>
          <ac:spMkLst>
            <pc:docMk/>
            <pc:sldMk cId="594861411" sldId="397"/>
            <ac:spMk id="5" creationId="{40E85A49-AE62-9A31-7BEF-73EB8CB4B33D}"/>
          </ac:spMkLst>
        </pc:spChg>
        <pc:spChg chg="mod">
          <ac:chgData name="Christopher Osunsami" userId="87559b649ad9d3af" providerId="LiveId" clId="{6D17E81C-3670-4A32-BF06-5D231A8F0E1F}" dt="2024-05-11T18:36:44.047" v="277" actId="14100"/>
          <ac:spMkLst>
            <pc:docMk/>
            <pc:sldMk cId="594861411" sldId="397"/>
            <ac:spMk id="36" creationId="{D296B408-DE91-F155-CD60-D0C51A5A092C}"/>
          </ac:spMkLst>
        </pc:spChg>
        <pc:picChg chg="del">
          <ac:chgData name="Christopher Osunsami" userId="87559b649ad9d3af" providerId="LiveId" clId="{6D17E81C-3670-4A32-BF06-5D231A8F0E1F}" dt="2024-05-11T18:36:37.521" v="274" actId="478"/>
          <ac:picMkLst>
            <pc:docMk/>
            <pc:sldMk cId="594861411" sldId="397"/>
            <ac:picMk id="8" creationId="{C6EF4936-2565-364F-E9EB-7BA365269A18}"/>
          </ac:picMkLst>
        </pc:picChg>
        <pc:picChg chg="mod">
          <ac:chgData name="Christopher Osunsami" userId="87559b649ad9d3af" providerId="LiveId" clId="{6D17E81C-3670-4A32-BF06-5D231A8F0E1F}" dt="2024-05-11T18:36:46.279" v="278" actId="1076"/>
          <ac:picMkLst>
            <pc:docMk/>
            <pc:sldMk cId="594861411" sldId="397"/>
            <ac:picMk id="9" creationId="{1CB49D37-0836-5095-F1E5-8ECF9CE336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8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EE29-922E-45AF-8E50-D724F3B7A5C7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06F0-C6A7-4A00-B7E3-EAFD743399D1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192F-8288-4069-A9F6-D4153A017122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A2CB-2262-4238-AE3E-1A0CCEC5A5E2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E314-3007-4E2E-9DF6-AF4CB2B25EF2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BC4-E8E4-42A9-A209-E0C6090E5CAF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322-242A-4C8C-A97F-8ACD4490B06D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FE03-2810-49EC-A82B-436A0AB2849B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368-DCA4-4527-8A97-4543EF325345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7FB6-C354-4C6D-AC67-15B789DD78E4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0A8-A5EE-4A4A-A749-8F8BAC9AFD93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E3F9-6BB9-428E-9911-98AC96C4F9B0}" type="datetime1">
              <a:rPr lang="en-GB" smtClean="0"/>
              <a:t>03/07/2024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5.svg"/><Relationship Id="rId4" Type="http://schemas.openxmlformats.org/officeDocument/2006/relationships/image" Target="../media/image40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81"/>
          <p:cNvSpPr txBox="1"/>
          <p:nvPr/>
        </p:nvSpPr>
        <p:spPr>
          <a:xfrm>
            <a:off x="715644" y="828290"/>
            <a:ext cx="6131560" cy="19837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Accessible Musical Instrument Seed Funding</a:t>
            </a:r>
          </a:p>
          <a:p>
            <a:pPr algn="ctr">
              <a:lnSpc>
                <a:spcPct val="90000"/>
              </a:lnSpc>
            </a:pPr>
            <a:r>
              <a:rPr lang="en-US" sz="36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Expression of Interest</a:t>
            </a:r>
            <a:endParaRPr lang="en-US" sz="36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6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Easy Read</a:t>
            </a:r>
            <a:endParaRPr lang="en-GB" sz="36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21" name="Text Box 85"/>
          <p:cNvSpPr txBox="1"/>
          <p:nvPr/>
        </p:nvSpPr>
        <p:spPr>
          <a:xfrm>
            <a:off x="1627336" y="5995531"/>
            <a:ext cx="4030786" cy="1382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kern="50" dirty="0">
                <a:effectLst/>
                <a:latin typeface="Arial"/>
                <a:cs typeface="Times New Roman"/>
              </a:rPr>
              <a:t>This is an Easy Read version of our </a:t>
            </a:r>
            <a:r>
              <a:rPr lang="en-US" sz="18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Accessible Musical Instrument Seed Funding Expression of Interest </a:t>
            </a:r>
            <a:r>
              <a:rPr lang="en-US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Form</a:t>
            </a:r>
            <a:endParaRPr lang="en-US" sz="18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759A5-063E-D285-96F6-443240DD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8146" y="2985688"/>
            <a:ext cx="3846553" cy="2701026"/>
          </a:xfrm>
          <a:prstGeom prst="rect">
            <a:avLst/>
          </a:prstGeom>
        </p:spPr>
      </p:pic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98B42D21-C444-D28A-5B0B-E0D20844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0831" y="5995531"/>
            <a:ext cx="1382495" cy="1382495"/>
          </a:xfrm>
          <a:prstGeom prst="rect">
            <a:avLst/>
          </a:prstGeom>
        </p:spPr>
      </p:pic>
      <p:sp>
        <p:nvSpPr>
          <p:cNvPr id="2" name="Text Box 85">
            <a:extLst>
              <a:ext uri="{FF2B5EF4-FFF2-40B4-BE49-F238E27FC236}">
                <a16:creationId xmlns:a16="http://schemas.microsoft.com/office/drawing/2014/main" id="{A95E22B5-D747-2257-6B37-8AC46F6EFF9E}"/>
              </a:ext>
            </a:extLst>
          </p:cNvPr>
          <p:cNvSpPr txBox="1"/>
          <p:nvPr/>
        </p:nvSpPr>
        <p:spPr>
          <a:xfrm>
            <a:off x="1624626" y="7365471"/>
            <a:ext cx="4030786" cy="104120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kern="50" dirty="0">
                <a:effectLst/>
                <a:latin typeface="Arial"/>
                <a:cs typeface="Times New Roman"/>
              </a:rPr>
              <a:t>Please write </a:t>
            </a:r>
            <a:r>
              <a:rPr lang="en-US" b="1" kern="50" dirty="0">
                <a:latin typeface="Arial"/>
                <a:cs typeface="Times New Roman"/>
              </a:rPr>
              <a:t>your responses</a:t>
            </a:r>
            <a:r>
              <a:rPr lang="en-US" sz="1800" b="1" kern="50" dirty="0">
                <a:effectLst/>
                <a:latin typeface="Arial"/>
                <a:cs typeface="Times New Roman"/>
              </a:rPr>
              <a:t> in the empty boxes</a:t>
            </a:r>
            <a:endParaRPr lang="en-GB" sz="1800" b="1" kern="50" dirty="0">
              <a:effectLst/>
              <a:latin typeface="Arial"/>
              <a:cs typeface="Times New Roman"/>
            </a:endParaRPr>
          </a:p>
        </p:txBody>
      </p:sp>
      <p:pic>
        <p:nvPicPr>
          <p:cNvPr id="3" name="Picture 4" descr="Signature with solid fill">
            <a:extLst>
              <a:ext uri="{FF2B5EF4-FFF2-40B4-BE49-F238E27FC236}">
                <a16:creationId xmlns:a16="http://schemas.microsoft.com/office/drawing/2014/main" id="{1F39883D-97EB-B53A-1C30-9B8E840AFEAE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3796" y="7156609"/>
            <a:ext cx="1136564" cy="1250064"/>
          </a:xfrm>
          <a:prstGeom prst="rect">
            <a:avLst/>
          </a:prstGeom>
        </p:spPr>
      </p:pic>
      <p:sp>
        <p:nvSpPr>
          <p:cNvPr id="10" name="Text Box 85">
            <a:extLst>
              <a:ext uri="{FF2B5EF4-FFF2-40B4-BE49-F238E27FC236}">
                <a16:creationId xmlns:a16="http://schemas.microsoft.com/office/drawing/2014/main" id="{8FA6A5B5-6D90-5E8F-C979-A9C117D4889D}"/>
              </a:ext>
            </a:extLst>
          </p:cNvPr>
          <p:cNvSpPr txBox="1"/>
          <p:nvPr/>
        </p:nvSpPr>
        <p:spPr>
          <a:xfrm>
            <a:off x="2516186" y="8288984"/>
            <a:ext cx="2530475" cy="52614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Supported by</a:t>
            </a:r>
          </a:p>
        </p:txBody>
      </p:sp>
      <p:pic>
        <p:nvPicPr>
          <p:cNvPr id="6" name="Picture 5" descr="A logo for a city bridge foundation&#10;&#10;Description automatically generated">
            <a:extLst>
              <a:ext uri="{FF2B5EF4-FFF2-40B4-BE49-F238E27FC236}">
                <a16:creationId xmlns:a16="http://schemas.microsoft.com/office/drawing/2014/main" id="{71FF6E84-354E-70E6-290B-4EE0F5537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418" y="8827566"/>
            <a:ext cx="1700814" cy="1797034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9FEDDC6C-B33B-133D-93F3-FAA9F3E65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4076" y="9118056"/>
            <a:ext cx="3846553" cy="12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6B408-DE91-F155-CD60-D0C51A5A092C}"/>
              </a:ext>
            </a:extLst>
          </p:cNvPr>
          <p:cNvSpPr/>
          <p:nvPr/>
        </p:nvSpPr>
        <p:spPr>
          <a:xfrm>
            <a:off x="378142" y="3496235"/>
            <a:ext cx="6806566" cy="644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4AF2-7C72-F032-5717-6607E2D99718}"/>
              </a:ext>
            </a:extLst>
          </p:cNvPr>
          <p:cNvSpPr/>
          <p:nvPr/>
        </p:nvSpPr>
        <p:spPr>
          <a:xfrm>
            <a:off x="2795406" y="1435496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0E85A49-AE62-9A31-7BEF-73EB8CB4B33D}"/>
              </a:ext>
            </a:extLst>
          </p:cNvPr>
          <p:cNvSpPr txBox="1"/>
          <p:nvPr/>
        </p:nvSpPr>
        <p:spPr>
          <a:xfrm>
            <a:off x="2945474" y="1528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short outline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how you would use the grant. </a:t>
            </a:r>
          </a:p>
        </p:txBody>
      </p:sp>
      <p:pic>
        <p:nvPicPr>
          <p:cNvPr id="8" name="Picture 6" descr="Person with idea with solid fill">
            <a:extLst>
              <a:ext uri="{FF2B5EF4-FFF2-40B4-BE49-F238E27FC236}">
                <a16:creationId xmlns:a16="http://schemas.microsoft.com/office/drawing/2014/main" id="{C6EF4936-2565-364F-E9EB-7BA365269A18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7308" y="1615496"/>
            <a:ext cx="1440000" cy="14400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CB49D37-0836-5095-F1E5-8ECF9CE33629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2613" y="3634407"/>
            <a:ext cx="720000" cy="720000"/>
          </a:xfrm>
          <a:prstGeom prst="rect">
            <a:avLst/>
          </a:prstGeom>
        </p:spPr>
      </p:pic>
      <p:sp>
        <p:nvSpPr>
          <p:cNvPr id="4" name="Text Box 51">
            <a:extLst>
              <a:ext uri="{FF2B5EF4-FFF2-40B4-BE49-F238E27FC236}">
                <a16:creationId xmlns:a16="http://schemas.microsoft.com/office/drawing/2014/main" id="{E5DAC033-81F1-A5A1-C885-40B61A0F3317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Your Idea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87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6B408-DE91-F155-CD60-D0C51A5A092C}"/>
              </a:ext>
            </a:extLst>
          </p:cNvPr>
          <p:cNvSpPr/>
          <p:nvPr/>
        </p:nvSpPr>
        <p:spPr>
          <a:xfrm>
            <a:off x="378142" y="3496235"/>
            <a:ext cx="6806566" cy="644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4AF2-7C72-F032-5717-6607E2D99718}"/>
              </a:ext>
            </a:extLst>
          </p:cNvPr>
          <p:cNvSpPr/>
          <p:nvPr/>
        </p:nvSpPr>
        <p:spPr>
          <a:xfrm>
            <a:off x="2795406" y="1435496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0E85A49-AE62-9A31-7BEF-73EB8CB4B33D}"/>
              </a:ext>
            </a:extLst>
          </p:cNvPr>
          <p:cNvSpPr txBox="1"/>
          <p:nvPr/>
        </p:nvSpPr>
        <p:spPr>
          <a:xfrm>
            <a:off x="2945474" y="1528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optional section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You do not have to fill this section in if you do not want to.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any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provide more information about your idea. </a:t>
            </a:r>
          </a:p>
        </p:txBody>
      </p:sp>
      <p:pic>
        <p:nvPicPr>
          <p:cNvPr id="8" name="Picture 6" descr="Internet with solid fill">
            <a:extLst>
              <a:ext uri="{FF2B5EF4-FFF2-40B4-BE49-F238E27FC236}">
                <a16:creationId xmlns:a16="http://schemas.microsoft.com/office/drawing/2014/main" id="{C6EF4936-2565-364F-E9EB-7BA365269A18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7308" y="1615496"/>
            <a:ext cx="1440000" cy="14400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CB49D37-0836-5095-F1E5-8ECF9CE33629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2613" y="3634407"/>
            <a:ext cx="720000" cy="720000"/>
          </a:xfrm>
          <a:prstGeom prst="rect">
            <a:avLst/>
          </a:prstGeom>
        </p:spPr>
      </p:pic>
      <p:sp>
        <p:nvSpPr>
          <p:cNvPr id="4" name="Text Box 51">
            <a:extLst>
              <a:ext uri="{FF2B5EF4-FFF2-40B4-BE49-F238E27FC236}">
                <a16:creationId xmlns:a16="http://schemas.microsoft.com/office/drawing/2014/main" id="{E5DAC033-81F1-A5A1-C885-40B61A0F3317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Your Idea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90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6B408-DE91-F155-CD60-D0C51A5A092C}"/>
              </a:ext>
            </a:extLst>
          </p:cNvPr>
          <p:cNvSpPr/>
          <p:nvPr/>
        </p:nvSpPr>
        <p:spPr>
          <a:xfrm>
            <a:off x="378142" y="5446059"/>
            <a:ext cx="6806566" cy="4498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4AF2-7C72-F032-5717-6607E2D99718}"/>
              </a:ext>
            </a:extLst>
          </p:cNvPr>
          <p:cNvSpPr/>
          <p:nvPr/>
        </p:nvSpPr>
        <p:spPr>
          <a:xfrm>
            <a:off x="2795406" y="1435496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0E85A49-AE62-9A31-7BEF-73EB8CB4B33D}"/>
              </a:ext>
            </a:extLst>
          </p:cNvPr>
          <p:cNvSpPr txBox="1"/>
          <p:nvPr/>
        </p:nvSpPr>
        <p:spPr>
          <a:xfrm>
            <a:off x="2945474" y="1528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optional section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You do not have to fill this section if you do not want to.</a:t>
            </a:r>
          </a:p>
        </p:txBody>
      </p:sp>
      <p:pic>
        <p:nvPicPr>
          <p:cNvPr id="8" name="Picture 6" descr="Thumbs up sign with solid fill">
            <a:extLst>
              <a:ext uri="{FF2B5EF4-FFF2-40B4-BE49-F238E27FC236}">
                <a16:creationId xmlns:a16="http://schemas.microsoft.com/office/drawing/2014/main" id="{C6EF4936-2565-364F-E9EB-7BA365269A18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7308" y="1615496"/>
            <a:ext cx="1440000" cy="14400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CB49D37-0836-5095-F1E5-8ECF9CE33629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7308" y="5584231"/>
            <a:ext cx="720000" cy="720000"/>
          </a:xfrm>
          <a:prstGeom prst="rect">
            <a:avLst/>
          </a:prstGeom>
        </p:spPr>
      </p:pic>
      <p:sp>
        <p:nvSpPr>
          <p:cNvPr id="4" name="Text Box 51">
            <a:extLst>
              <a:ext uri="{FF2B5EF4-FFF2-40B4-BE49-F238E27FC236}">
                <a16:creationId xmlns:a16="http://schemas.microsoft.com/office/drawing/2014/main" id="{E5DAC033-81F1-A5A1-C885-40B61A0F3317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Your Idea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48A74-ABCC-F019-CFB7-94681BAB5001}"/>
              </a:ext>
            </a:extLst>
          </p:cNvPr>
          <p:cNvSpPr/>
          <p:nvPr/>
        </p:nvSpPr>
        <p:spPr>
          <a:xfrm>
            <a:off x="2797738" y="3438067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83118887-1762-47B8-CE24-D13F2FD57063}"/>
              </a:ext>
            </a:extLst>
          </p:cNvPr>
          <p:cNvSpPr txBox="1"/>
          <p:nvPr/>
        </p:nvSpPr>
        <p:spPr>
          <a:xfrm>
            <a:off x="2947806" y="3530777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attach any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sketches, images, or other information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may want to share about your idea. </a:t>
            </a:r>
          </a:p>
        </p:txBody>
      </p:sp>
      <p:pic>
        <p:nvPicPr>
          <p:cNvPr id="10" name="Picture 6" descr="Images outline">
            <a:extLst>
              <a:ext uri="{FF2B5EF4-FFF2-40B4-BE49-F238E27FC236}">
                <a16:creationId xmlns:a16="http://schemas.microsoft.com/office/drawing/2014/main" id="{AA68DDBC-D5D3-9C38-AA10-0AC6786467B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9640" y="361806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3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Shortlisting Meeting Availability</a:t>
            </a:r>
            <a:endParaRPr lang="en-GB" sz="24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500449" y="1419622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9B9EB20-4057-485E-B29A-B0B0D1B604C4}"/>
              </a:ext>
            </a:extLst>
          </p:cNvPr>
          <p:cNvSpPr txBox="1"/>
          <p:nvPr/>
        </p:nvSpPr>
        <p:spPr>
          <a:xfrm>
            <a:off x="2696945" y="1530858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latin typeface="Arial"/>
                <a:cs typeface="Arial"/>
              </a:rPr>
              <a:t>Meeting availability</a:t>
            </a:r>
            <a:endParaRPr lang="en-GB" sz="1600" dirty="0">
              <a:ea typeface="+mn-lt"/>
              <a:cs typeface="+mn-lt"/>
            </a:endParaRPr>
          </a:p>
          <a:p>
            <a:endParaRPr lang="en-GB" sz="1600" b="1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If shortlisted, would you be able to attend an informal meeting on one of the following dates?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Monthly calendar with solid fill">
            <a:extLst>
              <a:ext uri="{FF2B5EF4-FFF2-40B4-BE49-F238E27FC236}">
                <a16:creationId xmlns:a16="http://schemas.microsoft.com/office/drawing/2014/main" id="{AEB51F72-F8D9-DA71-9923-7FBE6BCCEE4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4289" y="3750660"/>
            <a:ext cx="1440000" cy="144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E05DE6-D7C1-128C-6611-67890050CBE2}"/>
              </a:ext>
            </a:extLst>
          </p:cNvPr>
          <p:cNvSpPr/>
          <p:nvPr/>
        </p:nvSpPr>
        <p:spPr>
          <a:xfrm>
            <a:off x="2500449" y="3387292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1. Monday 30</a:t>
            </a:r>
            <a:r>
              <a:rPr lang="en-US" sz="1600" b="1" baseline="30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September 2024</a:t>
            </a:r>
          </a:p>
          <a:p>
            <a:endParaRPr lang="en-US" sz="16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OR</a:t>
            </a:r>
          </a:p>
          <a:p>
            <a:endParaRPr lang="en-US" sz="16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2. Tuesday 1</a:t>
            </a:r>
            <a:r>
              <a:rPr lang="en-US" sz="1600" b="1" baseline="30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st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October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3FE48-77B0-0F23-6B89-2E47A3BB0F4B}"/>
              </a:ext>
            </a:extLst>
          </p:cNvPr>
          <p:cNvSpPr txBox="1"/>
          <p:nvPr/>
        </p:nvSpPr>
        <p:spPr>
          <a:xfrm>
            <a:off x="2695457" y="3462308"/>
            <a:ext cx="396107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Arial"/>
              <a:cs typeface="Segoe UI"/>
            </a:endParaRPr>
          </a:p>
        </p:txBody>
      </p:sp>
      <p:pic>
        <p:nvPicPr>
          <p:cNvPr id="6" name="Picture 14" descr="Monthly calendar with solid fill">
            <a:extLst>
              <a:ext uri="{FF2B5EF4-FFF2-40B4-BE49-F238E27FC236}">
                <a16:creationId xmlns:a16="http://schemas.microsoft.com/office/drawing/2014/main" id="{FF774FB9-7B72-7891-46CC-AA8B26467F4E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4149" y="1616256"/>
            <a:ext cx="1440000" cy="1440000"/>
          </a:xfrm>
          <a:prstGeom prst="rect">
            <a:avLst/>
          </a:prstGeom>
        </p:spPr>
      </p:pic>
      <p:pic>
        <p:nvPicPr>
          <p:cNvPr id="11" name="Graphic 10" descr="Signature with solid fill">
            <a:extLst>
              <a:ext uri="{FF2B5EF4-FFF2-40B4-BE49-F238E27FC236}">
                <a16:creationId xmlns:a16="http://schemas.microsoft.com/office/drawing/2014/main" id="{00EFF28D-C966-A71F-8BCE-EBE1DB16A8E1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3007" y="5574430"/>
            <a:ext cx="1440000" cy="14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CA04F4-7545-3BF0-4AE8-50A2D1C12D01}"/>
              </a:ext>
            </a:extLst>
          </p:cNvPr>
          <p:cNvSpPr/>
          <p:nvPr/>
        </p:nvSpPr>
        <p:spPr>
          <a:xfrm>
            <a:off x="2501522" y="5325201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E1B33876-D3E4-69B4-C8E1-50AC301EBA90}"/>
              </a:ext>
            </a:extLst>
          </p:cNvPr>
          <p:cNvSpPr txBox="1"/>
          <p:nvPr/>
        </p:nvSpPr>
        <p:spPr>
          <a:xfrm>
            <a:off x="2667952" y="5456553"/>
            <a:ext cx="4155461" cy="16630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Please write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 your answer in the box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: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AC630656-C194-EF1B-E24A-93E9D4B28A75}"/>
              </a:ext>
            </a:extLst>
          </p:cNvPr>
          <p:cNvSpPr txBox="1"/>
          <p:nvPr/>
        </p:nvSpPr>
        <p:spPr>
          <a:xfrm>
            <a:off x="2671680" y="5740002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478077" y="7356872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39B9EB20-4057-485E-B29A-B0B0D1B604C4}"/>
              </a:ext>
            </a:extLst>
          </p:cNvPr>
          <p:cNvSpPr txBox="1"/>
          <p:nvPr/>
        </p:nvSpPr>
        <p:spPr>
          <a:xfrm>
            <a:off x="2674573" y="7453077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If you 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are </a:t>
            </a:r>
            <a:r>
              <a:rPr lang="en-GB" sz="1600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unavailable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, please provide details of different times and dates that you 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are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 available in the box 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on the next page.</a:t>
            </a:r>
            <a:endParaRPr lang="en-GB" sz="1600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F4BD0D3-D46C-487A-BD0B-62D7A0D93829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5329" y="76364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4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Shortlisting Meeting Availability</a:t>
            </a:r>
            <a:endParaRPr lang="en-GB" sz="24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A61759CC-B3CE-72EB-F21D-814C2A9D1BCB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9561" y="1919309"/>
            <a:ext cx="1440000" cy="14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AC0986-1824-E02B-21D0-B2A8950C6B30}"/>
              </a:ext>
            </a:extLst>
          </p:cNvPr>
          <p:cNvSpPr/>
          <p:nvPr/>
        </p:nvSpPr>
        <p:spPr>
          <a:xfrm>
            <a:off x="2667952" y="1549750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F7914EE9-24D7-5C16-5FA8-F43A9F267C07}"/>
              </a:ext>
            </a:extLst>
          </p:cNvPr>
          <p:cNvSpPr txBox="1"/>
          <p:nvPr/>
        </p:nvSpPr>
        <p:spPr>
          <a:xfrm>
            <a:off x="2834382" y="1681102"/>
            <a:ext cx="4155461" cy="16630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Please write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 your answer in the box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: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9B832976-C1A4-ED51-D03E-8206DD6E534F}"/>
              </a:ext>
            </a:extLst>
          </p:cNvPr>
          <p:cNvSpPr txBox="1"/>
          <p:nvPr/>
        </p:nvSpPr>
        <p:spPr>
          <a:xfrm>
            <a:off x="2838110" y="1964551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14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6D4E58-8248-51A9-98E8-96D2B01E7F17}"/>
              </a:ext>
            </a:extLst>
          </p:cNvPr>
          <p:cNvSpPr/>
          <p:nvPr/>
        </p:nvSpPr>
        <p:spPr>
          <a:xfrm>
            <a:off x="2494731" y="4464059"/>
            <a:ext cx="4320000" cy="1760519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13E6FA-1378-9EA3-ED17-9650E24FF19A}"/>
              </a:ext>
            </a:extLst>
          </p:cNvPr>
          <p:cNvSpPr/>
          <p:nvPr/>
        </p:nvSpPr>
        <p:spPr>
          <a:xfrm>
            <a:off x="2494731" y="2915293"/>
            <a:ext cx="4320000" cy="140404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1D3CA-709F-9DE4-5ACD-FD8F2AC8B903}"/>
              </a:ext>
            </a:extLst>
          </p:cNvPr>
          <p:cNvSpPr/>
          <p:nvPr/>
        </p:nvSpPr>
        <p:spPr>
          <a:xfrm>
            <a:off x="2494731" y="1373376"/>
            <a:ext cx="4320000" cy="140404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674731" y="1397302"/>
            <a:ext cx="3960000" cy="12782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sz="1600" b="1" dirty="0">
              <a:solidFill>
                <a:srgbClr val="2F5496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9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Drake Music will manage the data you provide in your application in line with: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628081" y="2929620"/>
            <a:ext cx="3960000" cy="14067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 Protection law 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Drake Music 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Data Protection policies and processes</a:t>
            </a:r>
            <a:endParaRPr lang="en-GB" sz="1400" dirty="0">
              <a:solidFill>
                <a:srgbClr val="000000"/>
              </a:solidFill>
              <a:effectLst/>
              <a:latin typeface="Arial"/>
              <a:ea typeface="Arial" panose="020B0604020202020204" pitchFamily="34" charset="0"/>
              <a:cs typeface="Arial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2628716" y="4645426"/>
            <a:ext cx="3960000" cy="144000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Declaration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en-GB" sz="16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9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confirm that the information in this application is true and accurate to the best of my knowledge’.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Declaration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GB" sz="3600" b="1" kern="5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000" b="1" kern="50" dirty="0">
                <a:solidFill>
                  <a:srgbClr val="000000"/>
                </a:solidFill>
                <a:latin typeface="Arial"/>
              </a:rPr>
              <a:t> </a:t>
            </a:r>
            <a:endParaRPr lang="en-GB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0853" y="1475293"/>
            <a:ext cx="1440000" cy="1440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0853" y="4619255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3E9DB0B-16D2-CA05-9F22-5EFB6901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 descr="Document with solid fill">
            <a:extLst>
              <a:ext uri="{FF2B5EF4-FFF2-40B4-BE49-F238E27FC236}">
                <a16:creationId xmlns:a16="http://schemas.microsoft.com/office/drawing/2014/main" id="{84A8EBAD-75A6-E4B3-5A10-7ED9D8FCB2E9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0065" y="2896404"/>
            <a:ext cx="1440000" cy="144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9F3E8E-ABD1-6458-E475-4BC8F185F63C}"/>
              </a:ext>
            </a:extLst>
          </p:cNvPr>
          <p:cNvSpPr/>
          <p:nvPr/>
        </p:nvSpPr>
        <p:spPr>
          <a:xfrm>
            <a:off x="2532920" y="8307089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A833DA-5B35-0709-09CE-5E23B56F9FFB}"/>
              </a:ext>
            </a:extLst>
          </p:cNvPr>
          <p:cNvSpPr/>
          <p:nvPr/>
        </p:nvSpPr>
        <p:spPr>
          <a:xfrm>
            <a:off x="2532920" y="6372513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4280AD3E-3DFF-25F3-2F89-24C6FAE0642D}"/>
              </a:ext>
            </a:extLst>
          </p:cNvPr>
          <p:cNvSpPr txBox="1"/>
          <p:nvPr/>
        </p:nvSpPr>
        <p:spPr>
          <a:xfrm>
            <a:off x="2729416" y="6468718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Please write your 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name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00AC246E-691D-B4D3-7B67-BAB522F4D343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0853" y="6552513"/>
            <a:ext cx="1440000" cy="1440000"/>
          </a:xfrm>
          <a:prstGeom prst="rect">
            <a:avLst/>
          </a:prstGeom>
        </p:spPr>
      </p:pic>
      <p:pic>
        <p:nvPicPr>
          <p:cNvPr id="23" name="Picture 14" descr="Monthly calendar with solid fill">
            <a:extLst>
              <a:ext uri="{FF2B5EF4-FFF2-40B4-BE49-F238E27FC236}">
                <a16:creationId xmlns:a16="http://schemas.microsoft.com/office/drawing/2014/main" id="{103CCB37-27AA-DDF2-325A-BADAD756E368}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0065" y="8625330"/>
            <a:ext cx="1440000" cy="1440000"/>
          </a:xfrm>
          <a:prstGeom prst="rect">
            <a:avLst/>
          </a:prstGeom>
        </p:spPr>
      </p:pic>
      <p:sp>
        <p:nvSpPr>
          <p:cNvPr id="24" name="Text Box 25">
            <a:extLst>
              <a:ext uri="{FF2B5EF4-FFF2-40B4-BE49-F238E27FC236}">
                <a16:creationId xmlns:a16="http://schemas.microsoft.com/office/drawing/2014/main" id="{40C71F0E-3359-BDAB-8B68-1AE671B96872}"/>
              </a:ext>
            </a:extLst>
          </p:cNvPr>
          <p:cNvSpPr txBox="1"/>
          <p:nvPr/>
        </p:nvSpPr>
        <p:spPr>
          <a:xfrm>
            <a:off x="2729416" y="6814822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16863F3E-E688-2F6A-A3EF-3FD8550BDA65}"/>
              </a:ext>
            </a:extLst>
          </p:cNvPr>
          <p:cNvSpPr txBox="1"/>
          <p:nvPr/>
        </p:nvSpPr>
        <p:spPr>
          <a:xfrm>
            <a:off x="2729416" y="8363288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Date: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374DE560-4D3C-DE33-C023-98BECC02BE5E}"/>
              </a:ext>
            </a:extLst>
          </p:cNvPr>
          <p:cNvSpPr txBox="1"/>
          <p:nvPr/>
        </p:nvSpPr>
        <p:spPr>
          <a:xfrm>
            <a:off x="2729416" y="8709392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2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2AAA5AC-B7AE-5FA2-1682-78EBA75975CA}"/>
              </a:ext>
            </a:extLst>
          </p:cNvPr>
          <p:cNvSpPr/>
          <p:nvPr/>
        </p:nvSpPr>
        <p:spPr>
          <a:xfrm>
            <a:off x="2483628" y="3874458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kern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of Interest</a:t>
            </a:r>
            <a:endParaRPr lang="en-US" sz="3000" b="1" kern="5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483628" y="1939882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EAA01D-9158-19CE-931C-AB8C8E890D9D}"/>
              </a:ext>
            </a:extLst>
          </p:cNvPr>
          <p:cNvSpPr/>
          <p:nvPr/>
        </p:nvSpPr>
        <p:spPr>
          <a:xfrm>
            <a:off x="2485089" y="5813315"/>
            <a:ext cx="4335035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BFD31-779E-FC5B-820B-7D26B3253148}"/>
              </a:ext>
            </a:extLst>
          </p:cNvPr>
          <p:cNvSpPr/>
          <p:nvPr/>
        </p:nvSpPr>
        <p:spPr>
          <a:xfrm>
            <a:off x="2466550" y="7784930"/>
            <a:ext cx="4335035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0">
            <a:extLst>
              <a:ext uri="{FF2B5EF4-FFF2-40B4-BE49-F238E27FC236}">
                <a16:creationId xmlns:a16="http://schemas.microsoft.com/office/drawing/2014/main" id="{4D50FDEB-0216-6BEA-C21F-CDBBE472CC1F}"/>
              </a:ext>
            </a:extLst>
          </p:cNvPr>
          <p:cNvSpPr txBox="1"/>
          <p:nvPr/>
        </p:nvSpPr>
        <p:spPr>
          <a:xfrm>
            <a:off x="2582167" y="2033815"/>
            <a:ext cx="40221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excited to offer a unique opportunity for instrument developers and makers. </a:t>
            </a:r>
          </a:p>
        </p:txBody>
      </p:sp>
      <p:pic>
        <p:nvPicPr>
          <p:cNvPr id="12" name="Graphic 11" descr="Megaphone with solid fill">
            <a:extLst>
              <a:ext uri="{FF2B5EF4-FFF2-40B4-BE49-F238E27FC236}">
                <a16:creationId xmlns:a16="http://schemas.microsoft.com/office/drawing/2014/main" id="{79EA6671-0738-12F3-8B16-3CE1355B2B00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8292" y="2122015"/>
            <a:ext cx="1440000" cy="1440000"/>
          </a:xfrm>
          <a:prstGeom prst="rect">
            <a:avLst/>
          </a:prstGeom>
        </p:spPr>
      </p:pic>
      <p:sp>
        <p:nvSpPr>
          <p:cNvPr id="14" name="Text Box 72">
            <a:extLst>
              <a:ext uri="{FF2B5EF4-FFF2-40B4-BE49-F238E27FC236}">
                <a16:creationId xmlns:a16="http://schemas.microsoft.com/office/drawing/2014/main" id="{A8F6FCFF-3459-7C23-B152-31170ADFA29F}"/>
              </a:ext>
            </a:extLst>
          </p:cNvPr>
          <p:cNvSpPr txBox="1"/>
          <p:nvPr/>
        </p:nvSpPr>
        <p:spPr>
          <a:xfrm>
            <a:off x="2582167" y="3979499"/>
            <a:ext cx="40221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We are offering access to two grants of £1,000 called a </a:t>
            </a:r>
            <a:r>
              <a:rPr lang="en-US" sz="1600" b="1" dirty="0">
                <a:latin typeface="Arial"/>
                <a:cs typeface="Arial"/>
              </a:rPr>
              <a:t>seed fund</a:t>
            </a:r>
            <a:r>
              <a:rPr lang="en-US" sz="1600" dirty="0">
                <a:latin typeface="Arial"/>
                <a:cs typeface="Arial"/>
              </a:rPr>
              <a:t>. </a:t>
            </a:r>
          </a:p>
        </p:txBody>
      </p:sp>
      <p:pic>
        <p:nvPicPr>
          <p:cNvPr id="16" name="Graphic 15" descr="Treasure chest outline">
            <a:extLst>
              <a:ext uri="{FF2B5EF4-FFF2-40B4-BE49-F238E27FC236}">
                <a16:creationId xmlns:a16="http://schemas.microsoft.com/office/drawing/2014/main" id="{80A83369-7E64-6710-8DD1-1CF14226CBFF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3036" y="3796053"/>
            <a:ext cx="1440000" cy="1440000"/>
          </a:xfrm>
          <a:prstGeom prst="rect">
            <a:avLst/>
          </a:prstGeom>
        </p:spPr>
      </p:pic>
      <p:sp>
        <p:nvSpPr>
          <p:cNvPr id="17" name="Text Box 72">
            <a:extLst>
              <a:ext uri="{FF2B5EF4-FFF2-40B4-BE49-F238E27FC236}">
                <a16:creationId xmlns:a16="http://schemas.microsoft.com/office/drawing/2014/main" id="{4AAB5AF0-673A-BDB7-7272-A4B1686958A2}"/>
              </a:ext>
            </a:extLst>
          </p:cNvPr>
          <p:cNvSpPr txBox="1"/>
          <p:nvPr/>
        </p:nvSpPr>
        <p:spPr>
          <a:xfrm>
            <a:off x="2613217" y="5925183"/>
            <a:ext cx="399105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seed fund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 the money raised to grow or begin developing an idea or project.​</a:t>
            </a:r>
          </a:p>
        </p:txBody>
      </p:sp>
      <p:pic>
        <p:nvPicPr>
          <p:cNvPr id="18" name="Graphic 17" descr="Sprouting Seed outline">
            <a:extLst>
              <a:ext uri="{FF2B5EF4-FFF2-40B4-BE49-F238E27FC236}">
                <a16:creationId xmlns:a16="http://schemas.microsoft.com/office/drawing/2014/main" id="{7C347048-33E3-01CA-310F-F88D264611E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3397" y="6007108"/>
            <a:ext cx="1440000" cy="1440000"/>
          </a:xfrm>
          <a:prstGeom prst="rect">
            <a:avLst/>
          </a:prstGeom>
        </p:spPr>
      </p:pic>
      <p:sp>
        <p:nvSpPr>
          <p:cNvPr id="19" name="Text Box 73">
            <a:extLst>
              <a:ext uri="{FF2B5EF4-FFF2-40B4-BE49-F238E27FC236}">
                <a16:creationId xmlns:a16="http://schemas.microsoft.com/office/drawing/2014/main" id="{9423D88E-55B3-A668-9725-F2DE1DDC83B1}"/>
              </a:ext>
            </a:extLst>
          </p:cNvPr>
          <p:cNvSpPr txBox="1"/>
          <p:nvPr/>
        </p:nvSpPr>
        <p:spPr>
          <a:xfrm>
            <a:off x="2582167" y="7870867"/>
            <a:ext cx="40221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 is to support the creation of a new accessible musical instrument. 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21" name="Graphic 20" descr="Violin with solid fill">
            <a:extLst>
              <a:ext uri="{FF2B5EF4-FFF2-40B4-BE49-F238E27FC236}">
                <a16:creationId xmlns:a16="http://schemas.microsoft.com/office/drawing/2014/main" id="{1D3B4F5F-CC38-865F-6751-1C899C91F741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55920" y="79014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023EDBF-BF1D-2F81-53C0-BD19541FA197}"/>
              </a:ext>
            </a:extLst>
          </p:cNvPr>
          <p:cNvSpPr/>
          <p:nvPr/>
        </p:nvSpPr>
        <p:spPr>
          <a:xfrm>
            <a:off x="2555542" y="7303312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88E333-2F9F-0D19-B8A0-3E25F86995F3}"/>
              </a:ext>
            </a:extLst>
          </p:cNvPr>
          <p:cNvSpPr/>
          <p:nvPr/>
        </p:nvSpPr>
        <p:spPr>
          <a:xfrm>
            <a:off x="2555542" y="5362554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AAA5AC-B7AE-5FA2-1682-78EBA75975CA}"/>
              </a:ext>
            </a:extLst>
          </p:cNvPr>
          <p:cNvSpPr/>
          <p:nvPr/>
        </p:nvSpPr>
        <p:spPr>
          <a:xfrm>
            <a:off x="2539046" y="3423697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Contact Details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539046" y="1489121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9B9EB20-4057-485E-B29A-B0B0D1B604C4}"/>
              </a:ext>
            </a:extLst>
          </p:cNvPr>
          <p:cNvSpPr txBox="1"/>
          <p:nvPr/>
        </p:nvSpPr>
        <p:spPr>
          <a:xfrm>
            <a:off x="2735542" y="158532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First </a:t>
            </a:r>
            <a:r>
              <a:rPr lang="en-GB" sz="1600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name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4BD0D3-D46C-487A-BD0B-62D7A0D93829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6298" y="1858892"/>
            <a:ext cx="1440000" cy="1440000"/>
          </a:xfrm>
          <a:prstGeom prst="rect">
            <a:avLst/>
          </a:prstGeom>
        </p:spPr>
      </p:pic>
      <p:pic>
        <p:nvPicPr>
          <p:cNvPr id="11" name="Picture 10" descr="House with solid fill">
            <a:extLst>
              <a:ext uri="{FF2B5EF4-FFF2-40B4-BE49-F238E27FC236}">
                <a16:creationId xmlns:a16="http://schemas.microsoft.com/office/drawing/2014/main" id="{9CD720EF-C773-458D-9E6D-2BEB5AC2F47D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2661" y="5734259"/>
            <a:ext cx="1436995" cy="1421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03A4D-C2DD-44D2-B251-1F2D2280C9EC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6298" y="7675335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B51F72-F8D9-DA71-9923-7FBE6BCCEE4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9056" y="3744231"/>
            <a:ext cx="1424965" cy="1424967"/>
          </a:xfrm>
          <a:prstGeom prst="rect">
            <a:avLst/>
          </a:prstGeom>
        </p:spPr>
      </p:pic>
      <p:sp>
        <p:nvSpPr>
          <p:cNvPr id="17" name="Text Box 25">
            <a:extLst>
              <a:ext uri="{FF2B5EF4-FFF2-40B4-BE49-F238E27FC236}">
                <a16:creationId xmlns:a16="http://schemas.microsoft.com/office/drawing/2014/main" id="{7DE7129D-435C-027F-E853-819A1C53AC89}"/>
              </a:ext>
            </a:extLst>
          </p:cNvPr>
          <p:cNvSpPr txBox="1"/>
          <p:nvPr/>
        </p:nvSpPr>
        <p:spPr>
          <a:xfrm>
            <a:off x="2735542" y="1931430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9875782-4245-4216-5642-BDBC61CF7CD0}"/>
              </a:ext>
            </a:extLst>
          </p:cNvPr>
          <p:cNvSpPr txBox="1"/>
          <p:nvPr/>
        </p:nvSpPr>
        <p:spPr>
          <a:xfrm>
            <a:off x="2735542" y="347989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Last </a:t>
            </a:r>
            <a:r>
              <a:rPr lang="en-GB" sz="1600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name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: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0EF70D2A-45B4-BF05-6F4B-1161212D2DC1}"/>
              </a:ext>
            </a:extLst>
          </p:cNvPr>
          <p:cNvSpPr txBox="1"/>
          <p:nvPr/>
        </p:nvSpPr>
        <p:spPr>
          <a:xfrm>
            <a:off x="2735542" y="3826000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5C94895B-5F5E-56C2-C3B2-1AB7946E85E8}"/>
              </a:ext>
            </a:extLst>
          </p:cNvPr>
          <p:cNvSpPr txBox="1"/>
          <p:nvPr/>
        </p:nvSpPr>
        <p:spPr>
          <a:xfrm>
            <a:off x="2735542" y="5470661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Postal address: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0ECE11A6-7A9A-2709-3262-084939D54D09}"/>
              </a:ext>
            </a:extLst>
          </p:cNvPr>
          <p:cNvSpPr txBox="1"/>
          <p:nvPr/>
        </p:nvSpPr>
        <p:spPr>
          <a:xfrm>
            <a:off x="2735542" y="5816765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95135130-2D2D-1298-00C4-62D5DD73D907}"/>
              </a:ext>
            </a:extLst>
          </p:cNvPr>
          <p:cNvSpPr txBox="1"/>
          <p:nvPr/>
        </p:nvSpPr>
        <p:spPr>
          <a:xfrm>
            <a:off x="2735542" y="7405714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Contact email address: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CB2D47F7-E398-1781-6AA3-4BDA0A5C17B0}"/>
              </a:ext>
            </a:extLst>
          </p:cNvPr>
          <p:cNvSpPr txBox="1"/>
          <p:nvPr/>
        </p:nvSpPr>
        <p:spPr>
          <a:xfrm>
            <a:off x="2735542" y="7751818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88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Contact Details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539046" y="1489121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9B9EB20-4057-485E-B29A-B0B0D1B604C4}"/>
              </a:ext>
            </a:extLst>
          </p:cNvPr>
          <p:cNvSpPr txBox="1"/>
          <p:nvPr/>
        </p:nvSpPr>
        <p:spPr>
          <a:xfrm>
            <a:off x="2735542" y="158532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Contact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tele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phone number: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4BD0D3-D46C-487A-BD0B-62D7A0D93829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6298" y="1768706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7DE7129D-435C-027F-E853-819A1C53AC89}"/>
              </a:ext>
            </a:extLst>
          </p:cNvPr>
          <p:cNvSpPr txBox="1"/>
          <p:nvPr/>
        </p:nvSpPr>
        <p:spPr>
          <a:xfrm>
            <a:off x="2735542" y="1931430"/>
            <a:ext cx="3960000" cy="12718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70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23EE15-8310-0150-D559-8A1F0D571BDB}"/>
              </a:ext>
            </a:extLst>
          </p:cNvPr>
          <p:cNvSpPr/>
          <p:nvPr/>
        </p:nvSpPr>
        <p:spPr>
          <a:xfrm>
            <a:off x="2500124" y="1244931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Access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6737090-ED35-14C8-ED27-D4A7D6DEEA84}"/>
              </a:ext>
            </a:extLst>
          </p:cNvPr>
          <p:cNvSpPr txBox="1"/>
          <p:nvPr/>
        </p:nvSpPr>
        <p:spPr>
          <a:xfrm>
            <a:off x="2689506" y="1335941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you have any 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access requirements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related to how we communicate with you during the application process?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you do, please 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write them down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the box below.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3" descr="Questions with solid fill">
            <a:extLst>
              <a:ext uri="{FF2B5EF4-FFF2-40B4-BE49-F238E27FC236}">
                <a16:creationId xmlns:a16="http://schemas.microsoft.com/office/drawing/2014/main" id="{49FFDF9D-B76F-8A8A-9935-9DAE7EC4813C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2606" y="1424931"/>
            <a:ext cx="1440000" cy="144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B3B1B4E-D9C9-A57C-FF5D-1F607BD6D21F}"/>
              </a:ext>
            </a:extLst>
          </p:cNvPr>
          <p:cNvSpPr/>
          <p:nvPr/>
        </p:nvSpPr>
        <p:spPr>
          <a:xfrm>
            <a:off x="721360" y="3343703"/>
            <a:ext cx="6120130" cy="6563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27ED38F5-1A48-5017-E320-73A18F5FE03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6074" y="331860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0F2AAE-7408-349B-888C-73719C4BD897}"/>
              </a:ext>
            </a:extLst>
          </p:cNvPr>
          <p:cNvSpPr/>
          <p:nvPr/>
        </p:nvSpPr>
        <p:spPr>
          <a:xfrm>
            <a:off x="2445848" y="1580011"/>
            <a:ext cx="4320000" cy="1553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1F163-9CAE-A5C2-51F9-DAC8D587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1">
            <a:extLst>
              <a:ext uri="{FF2B5EF4-FFF2-40B4-BE49-F238E27FC236}">
                <a16:creationId xmlns:a16="http://schemas.microsoft.com/office/drawing/2014/main" id="{423C9055-E79E-5478-D704-C099A74D8BA7}"/>
              </a:ext>
            </a:extLst>
          </p:cNvPr>
          <p:cNvSpPr txBox="1"/>
          <p:nvPr/>
        </p:nvSpPr>
        <p:spPr>
          <a:xfrm>
            <a:off x="730707" y="672421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23C4619F-0B26-FD74-F5FA-BEC6E2ABDB88}"/>
              </a:ext>
            </a:extLst>
          </p:cNvPr>
          <p:cNvSpPr txBox="1"/>
          <p:nvPr/>
        </p:nvSpPr>
        <p:spPr>
          <a:xfrm>
            <a:off x="2615547" y="1644477"/>
            <a:ext cx="3972134" cy="13680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write a few sentences about your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background and experience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related to this application.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3" descr="User with solid fill">
            <a:extLst>
              <a:ext uri="{FF2B5EF4-FFF2-40B4-BE49-F238E27FC236}">
                <a16:creationId xmlns:a16="http://schemas.microsoft.com/office/drawing/2014/main" id="{099543F2-D7A9-5996-4C79-51C7F3D28D61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07" y="1693840"/>
            <a:ext cx="1440000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8D8180-7D09-655D-EB32-89F7D9E2DB16}"/>
              </a:ext>
            </a:extLst>
          </p:cNvPr>
          <p:cNvSpPr/>
          <p:nvPr/>
        </p:nvSpPr>
        <p:spPr>
          <a:xfrm>
            <a:off x="654894" y="3289581"/>
            <a:ext cx="6120130" cy="2969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D9BEE856-55DA-EFF8-13C9-55A5BF76E41F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7826" y="3372724"/>
            <a:ext cx="720000" cy="72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DADC4A-A324-36D6-4FD9-2F0BBE997EAD}"/>
              </a:ext>
            </a:extLst>
          </p:cNvPr>
          <p:cNvSpPr/>
          <p:nvPr/>
        </p:nvSpPr>
        <p:spPr>
          <a:xfrm>
            <a:off x="2445848" y="6605536"/>
            <a:ext cx="4320000" cy="1415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 Box 202">
            <a:extLst>
              <a:ext uri="{FF2B5EF4-FFF2-40B4-BE49-F238E27FC236}">
                <a16:creationId xmlns:a16="http://schemas.microsoft.com/office/drawing/2014/main" id="{BCE7BA98-CAB8-599E-8708-CAB8E6BCF18D}"/>
              </a:ext>
            </a:extLst>
          </p:cNvPr>
          <p:cNvSpPr txBox="1"/>
          <p:nvPr/>
        </p:nvSpPr>
        <p:spPr>
          <a:xfrm>
            <a:off x="2615547" y="650499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5000"/>
              </a:lnSpc>
              <a:spcAft>
                <a:spcPts val="15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share any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media handles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you think are helpful to this application.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1" descr="Internet with solid fill">
            <a:extLst>
              <a:ext uri="{FF2B5EF4-FFF2-40B4-BE49-F238E27FC236}">
                <a16:creationId xmlns:a16="http://schemas.microsoft.com/office/drawing/2014/main" id="{634340F3-DE21-A676-8F8F-3A460A7F8CA6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5718" y="6499889"/>
            <a:ext cx="1440000" cy="14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288C5E-87A0-B2CA-D422-2F0C5D42FF08}"/>
              </a:ext>
            </a:extLst>
          </p:cNvPr>
          <p:cNvSpPr/>
          <p:nvPr/>
        </p:nvSpPr>
        <p:spPr>
          <a:xfrm>
            <a:off x="645718" y="8176591"/>
            <a:ext cx="6120130" cy="1284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3228B71C-D1BF-575B-E731-709EC5D15BB1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773" y="82351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6B408-DE91-F155-CD60-D0C51A5A092C}"/>
              </a:ext>
            </a:extLst>
          </p:cNvPr>
          <p:cNvSpPr/>
          <p:nvPr/>
        </p:nvSpPr>
        <p:spPr>
          <a:xfrm>
            <a:off x="378142" y="3496235"/>
            <a:ext cx="6806566" cy="644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4AF2-7C72-F032-5717-6607E2D99718}"/>
              </a:ext>
            </a:extLst>
          </p:cNvPr>
          <p:cNvSpPr/>
          <p:nvPr/>
        </p:nvSpPr>
        <p:spPr>
          <a:xfrm>
            <a:off x="2631902" y="1435496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0E85A49-AE62-9A31-7BEF-73EB8CB4B33D}"/>
              </a:ext>
            </a:extLst>
          </p:cNvPr>
          <p:cNvSpPr txBox="1"/>
          <p:nvPr/>
        </p:nvSpPr>
        <p:spPr>
          <a:xfrm>
            <a:off x="2781970" y="1528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short description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your proposed instrument and describe its unique feature(s). 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6EF4936-2565-364F-E9EB-7BA365269A18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3804" y="1615496"/>
            <a:ext cx="1440000" cy="14400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CB49D37-0836-5095-F1E5-8ECF9CE33629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2613" y="3634407"/>
            <a:ext cx="720000" cy="720000"/>
          </a:xfrm>
          <a:prstGeom prst="rect">
            <a:avLst/>
          </a:prstGeom>
        </p:spPr>
      </p:pic>
      <p:sp>
        <p:nvSpPr>
          <p:cNvPr id="4" name="Text Box 51">
            <a:extLst>
              <a:ext uri="{FF2B5EF4-FFF2-40B4-BE49-F238E27FC236}">
                <a16:creationId xmlns:a16="http://schemas.microsoft.com/office/drawing/2014/main" id="{E5DAC033-81F1-A5A1-C885-40B61A0F3317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Your Idea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46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6B408-DE91-F155-CD60-D0C51A5A092C}"/>
              </a:ext>
            </a:extLst>
          </p:cNvPr>
          <p:cNvSpPr/>
          <p:nvPr/>
        </p:nvSpPr>
        <p:spPr>
          <a:xfrm>
            <a:off x="378142" y="5446059"/>
            <a:ext cx="6806566" cy="4498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4AF2-7C72-F032-5717-6607E2D99718}"/>
              </a:ext>
            </a:extLst>
          </p:cNvPr>
          <p:cNvSpPr/>
          <p:nvPr/>
        </p:nvSpPr>
        <p:spPr>
          <a:xfrm>
            <a:off x="2795406" y="1435496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0E85A49-AE62-9A31-7BEF-73EB8CB4B33D}"/>
              </a:ext>
            </a:extLst>
          </p:cNvPr>
          <p:cNvSpPr txBox="1"/>
          <p:nvPr/>
        </p:nvSpPr>
        <p:spPr>
          <a:xfrm>
            <a:off x="2945474" y="1528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focus on projects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by, 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designed,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Disabled People.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1CB49D37-0836-5095-F1E5-8ECF9CE33629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308" y="5584231"/>
            <a:ext cx="720000" cy="720000"/>
          </a:xfrm>
          <a:prstGeom prst="rect">
            <a:avLst/>
          </a:prstGeom>
        </p:spPr>
      </p:pic>
      <p:sp>
        <p:nvSpPr>
          <p:cNvPr id="4" name="Text Box 51">
            <a:extLst>
              <a:ext uri="{FF2B5EF4-FFF2-40B4-BE49-F238E27FC236}">
                <a16:creationId xmlns:a16="http://schemas.microsoft.com/office/drawing/2014/main" id="{E5DAC033-81F1-A5A1-C885-40B61A0F3317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Your Idea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48A74-ABCC-F019-CFB7-94681BAB5001}"/>
              </a:ext>
            </a:extLst>
          </p:cNvPr>
          <p:cNvSpPr/>
          <p:nvPr/>
        </p:nvSpPr>
        <p:spPr>
          <a:xfrm>
            <a:off x="2797738" y="3438067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83118887-1762-47B8-CE24-D13F2FD57063}"/>
              </a:ext>
            </a:extLst>
          </p:cNvPr>
          <p:cNvSpPr txBox="1"/>
          <p:nvPr/>
        </p:nvSpPr>
        <p:spPr>
          <a:xfrm>
            <a:off x="2947806" y="3530777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describe how your project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involves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Disabled People in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6" descr="Boardroom with solid fill">
            <a:extLst>
              <a:ext uri="{FF2B5EF4-FFF2-40B4-BE49-F238E27FC236}">
                <a16:creationId xmlns:a16="http://schemas.microsoft.com/office/drawing/2014/main" id="{AA68DDBC-D5D3-9C38-AA10-0AC6786467B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9640" y="3618067"/>
            <a:ext cx="1440000" cy="144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D46B3D-401F-C079-BC53-06E727F9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40" y="1612616"/>
            <a:ext cx="1440000" cy="14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2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6B408-DE91-F155-CD60-D0C51A5A092C}"/>
              </a:ext>
            </a:extLst>
          </p:cNvPr>
          <p:cNvSpPr/>
          <p:nvPr/>
        </p:nvSpPr>
        <p:spPr>
          <a:xfrm>
            <a:off x="378142" y="3496235"/>
            <a:ext cx="6806566" cy="644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4AF2-7C72-F032-5717-6607E2D99718}"/>
              </a:ext>
            </a:extLst>
          </p:cNvPr>
          <p:cNvSpPr/>
          <p:nvPr/>
        </p:nvSpPr>
        <p:spPr>
          <a:xfrm>
            <a:off x="2795406" y="1435496"/>
            <a:ext cx="4320000" cy="18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0E85A49-AE62-9A31-7BEF-73EB8CB4B33D}"/>
              </a:ext>
            </a:extLst>
          </p:cNvPr>
          <p:cNvSpPr txBox="1"/>
          <p:nvPr/>
        </p:nvSpPr>
        <p:spPr>
          <a:xfrm>
            <a:off x="2945474" y="1528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will benefit from your accessible instrument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why? </a:t>
            </a:r>
          </a:p>
        </p:txBody>
      </p:sp>
      <p:pic>
        <p:nvPicPr>
          <p:cNvPr id="8" name="Picture 6" descr="Questions with solid fill">
            <a:extLst>
              <a:ext uri="{FF2B5EF4-FFF2-40B4-BE49-F238E27FC236}">
                <a16:creationId xmlns:a16="http://schemas.microsoft.com/office/drawing/2014/main" id="{C6EF4936-2565-364F-E9EB-7BA365269A18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7308" y="1615496"/>
            <a:ext cx="1440000" cy="14400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CB49D37-0836-5095-F1E5-8ECF9CE33629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2613" y="3634407"/>
            <a:ext cx="720000" cy="720000"/>
          </a:xfrm>
          <a:prstGeom prst="rect">
            <a:avLst/>
          </a:prstGeom>
        </p:spPr>
      </p:pic>
      <p:sp>
        <p:nvSpPr>
          <p:cNvPr id="4" name="Text Box 51">
            <a:extLst>
              <a:ext uri="{FF2B5EF4-FFF2-40B4-BE49-F238E27FC236}">
                <a16:creationId xmlns:a16="http://schemas.microsoft.com/office/drawing/2014/main" id="{E5DAC033-81F1-A5A1-C885-40B61A0F3317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Your Idea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76716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6-Pics-Left-Heading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ke Music Job Pack Easy Read ppt v1" id="{AC7039AA-A79D-4514-A138-B00FDA364C5B}" vid="{89F6AC85-01FB-432D-8E30-904353F08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4f9bc7-c9c3-4e21-9f32-4f090328c237" xsi:nil="true"/>
    <lcf76f155ced4ddcb4097134ff3c332f xmlns="253719cc-9739-400d-9150-fdd753581c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D3F0A6F4ABA46886DF220EDF97215" ma:contentTypeVersion="17" ma:contentTypeDescription="Create a new document." ma:contentTypeScope="" ma:versionID="bf405fff6d57da21b514d06cfd837e72">
  <xsd:schema xmlns:xsd="http://www.w3.org/2001/XMLSchema" xmlns:xs="http://www.w3.org/2001/XMLSchema" xmlns:p="http://schemas.microsoft.com/office/2006/metadata/properties" xmlns:ns2="253719cc-9739-400d-9150-fdd753581c53" xmlns:ns3="f74f9bc7-c9c3-4e21-9f32-4f090328c237" targetNamespace="http://schemas.microsoft.com/office/2006/metadata/properties" ma:root="true" ma:fieldsID="62bd2f97481dbaea87a48806334e7f16" ns2:_="" ns3:_="">
    <xsd:import namespace="253719cc-9739-400d-9150-fdd753581c53"/>
    <xsd:import namespace="f74f9bc7-c9c3-4e21-9f32-4f090328c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719cc-9739-400d-9150-fdd753581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6a1b11-9483-4fd4-87e8-f3ed7f857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f9bc7-c9c3-4e21-9f32-4f090328c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2a0a54-12dc-43d8-a447-a4bc99f5e1ac}" ma:internalName="TaxCatchAll" ma:showField="CatchAllData" ma:web="f74f9bc7-c9c3-4e21-9f32-4f090328c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96A1F-9737-40BA-A30E-FD40276564F4}">
  <ds:schemaRefs>
    <ds:schemaRef ds:uri="http://schemas.microsoft.com/office/2006/metadata/properties"/>
    <ds:schemaRef ds:uri="http://schemas.microsoft.com/office/infopath/2007/PartnerControls"/>
    <ds:schemaRef ds:uri="f74f9bc7-c9c3-4e21-9f32-4f090328c237"/>
    <ds:schemaRef ds:uri="253719cc-9739-400d-9150-fdd753581c53"/>
  </ds:schemaRefs>
</ds:datastoreItem>
</file>

<file path=customXml/itemProps2.xml><?xml version="1.0" encoding="utf-8"?>
<ds:datastoreItem xmlns:ds="http://schemas.openxmlformats.org/officeDocument/2006/customXml" ds:itemID="{85046089-5C4F-476C-B4F3-236ADF4F6C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07E182-42CE-4F6D-A029-9D1F84B77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719cc-9739-400d-9150-fdd753581c53"/>
    <ds:schemaRef ds:uri="f74f9bc7-c9c3-4e21-9f32-4f090328c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Drake Music Job Pack Easy Read ppt v1</Template>
  <TotalTime>4952</TotalTime>
  <Words>507</Words>
  <Application>Microsoft Office PowerPoint</Application>
  <PresentationFormat>Custom</PresentationFormat>
  <Paragraphs>89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Basic-6-Pics-Left-Heading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chris Osunsami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Christopher Osunsami</cp:lastModifiedBy>
  <cp:revision>399</cp:revision>
  <dcterms:created xsi:type="dcterms:W3CDTF">2023-03-12T16:30:53Z</dcterms:created>
  <dcterms:modified xsi:type="dcterms:W3CDTF">2024-07-03T14:09:22Z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0x0101000E3D3F0A6F4ABA46886DF220EDF97215</vt:lpwstr>
  </property>
  <property fmtid="{D5CDD505-2E9C-101B-9397-08002B2CF9AE}" pid="3" name="MediaServiceImageTags">
    <vt:lpwstr/>
  </property>
</Properties>
</file>