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bookmarkIdSeed="3">
  <p:sldMasterIdLst>
    <p:sldMasterId id="2147483660" r:id="rId4"/>
  </p:sldMasterIdLst>
  <p:notesMasterIdLst>
    <p:notesMasterId r:id="rId91"/>
  </p:notesMasterIdLst>
  <p:handoutMasterIdLst>
    <p:handoutMasterId r:id="rId92"/>
  </p:handoutMasterIdLst>
  <p:sldIdLst>
    <p:sldId id="438" r:id="rId5"/>
    <p:sldId id="555" r:id="rId6"/>
    <p:sldId id="556" r:id="rId7"/>
    <p:sldId id="412" r:id="rId8"/>
    <p:sldId id="442" r:id="rId9"/>
    <p:sldId id="443" r:id="rId10"/>
    <p:sldId id="256" r:id="rId11"/>
    <p:sldId id="350" r:id="rId12"/>
    <p:sldId id="351" r:id="rId13"/>
    <p:sldId id="467" r:id="rId14"/>
    <p:sldId id="468" r:id="rId15"/>
    <p:sldId id="469" r:id="rId16"/>
    <p:sldId id="470" r:id="rId17"/>
    <p:sldId id="259" r:id="rId18"/>
    <p:sldId id="260" r:id="rId19"/>
    <p:sldId id="471" r:id="rId20"/>
    <p:sldId id="473" r:id="rId21"/>
    <p:sldId id="474" r:id="rId22"/>
    <p:sldId id="476" r:id="rId23"/>
    <p:sldId id="477" r:id="rId24"/>
    <p:sldId id="481" r:id="rId25"/>
    <p:sldId id="479" r:id="rId26"/>
    <p:sldId id="482" r:id="rId27"/>
    <p:sldId id="483" r:id="rId28"/>
    <p:sldId id="480" r:id="rId29"/>
    <p:sldId id="484" r:id="rId30"/>
    <p:sldId id="485" r:id="rId31"/>
    <p:sldId id="486" r:id="rId32"/>
    <p:sldId id="487" r:id="rId33"/>
    <p:sldId id="488" r:id="rId34"/>
    <p:sldId id="489" r:id="rId35"/>
    <p:sldId id="445" r:id="rId36"/>
    <p:sldId id="492" r:id="rId37"/>
    <p:sldId id="493" r:id="rId38"/>
    <p:sldId id="494" r:id="rId39"/>
    <p:sldId id="496" r:id="rId40"/>
    <p:sldId id="497" r:id="rId41"/>
    <p:sldId id="500" r:id="rId42"/>
    <p:sldId id="501" r:id="rId43"/>
    <p:sldId id="502" r:id="rId44"/>
    <p:sldId id="503" r:id="rId45"/>
    <p:sldId id="504" r:id="rId46"/>
    <p:sldId id="505" r:id="rId47"/>
    <p:sldId id="507" r:id="rId48"/>
    <p:sldId id="508" r:id="rId49"/>
    <p:sldId id="509" r:id="rId50"/>
    <p:sldId id="510" r:id="rId51"/>
    <p:sldId id="511" r:id="rId52"/>
    <p:sldId id="512" r:id="rId53"/>
    <p:sldId id="515" r:id="rId54"/>
    <p:sldId id="513" r:id="rId55"/>
    <p:sldId id="561" r:id="rId56"/>
    <p:sldId id="517" r:id="rId57"/>
    <p:sldId id="562" r:id="rId58"/>
    <p:sldId id="563" r:id="rId59"/>
    <p:sldId id="519" r:id="rId60"/>
    <p:sldId id="520" r:id="rId61"/>
    <p:sldId id="521" r:id="rId62"/>
    <p:sldId id="522" r:id="rId63"/>
    <p:sldId id="523" r:id="rId64"/>
    <p:sldId id="525" r:id="rId65"/>
    <p:sldId id="527" r:id="rId66"/>
    <p:sldId id="531" r:id="rId67"/>
    <p:sldId id="532" r:id="rId68"/>
    <p:sldId id="528" r:id="rId69"/>
    <p:sldId id="545" r:id="rId70"/>
    <p:sldId id="533" r:id="rId71"/>
    <p:sldId id="534" r:id="rId72"/>
    <p:sldId id="535" r:id="rId73"/>
    <p:sldId id="536" r:id="rId74"/>
    <p:sldId id="537" r:id="rId75"/>
    <p:sldId id="538" r:id="rId76"/>
    <p:sldId id="539" r:id="rId77"/>
    <p:sldId id="540" r:id="rId78"/>
    <p:sldId id="541" r:id="rId79"/>
    <p:sldId id="542" r:id="rId80"/>
    <p:sldId id="543" r:id="rId81"/>
    <p:sldId id="546" r:id="rId82"/>
    <p:sldId id="547" r:id="rId83"/>
    <p:sldId id="548" r:id="rId84"/>
    <p:sldId id="549" r:id="rId85"/>
    <p:sldId id="550" r:id="rId86"/>
    <p:sldId id="557" r:id="rId87"/>
    <p:sldId id="552" r:id="rId88"/>
    <p:sldId id="558" r:id="rId89"/>
    <p:sldId id="570" r:id="rId90"/>
  </p:sldIdLst>
  <p:sldSz cx="7562850" cy="1068863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7">
          <p15:clr>
            <a:srgbClr val="A4A3A4"/>
          </p15:clr>
        </p15:guide>
        <p15:guide id="2" pos="2382">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5D07863-8D78-D081-EC47-3629F1CCE8A7}" name="Deborah  Borg Brincat" initials="DB" userId="S::deborahborgbrincat@drakemusic.org::55b62370-d319-4e6f-a6eb-06b47919d853" providerId="AD"/>
  <p188:author id="{9AA3A8B5-0DBC-E605-4693-378ACAEB8542}" name="Chloe Hutchinson" initials="CH" userId="S::chloe.hutchinson@airadigi.onmicrosoft.com::e5281439-be2b-4aab-be8c-8d9498e1dfdc" providerId="AD"/>
  <p188:author id="{7630F2EF-83A5-A297-44EE-8C7A14739440}" name="chris Osunsami" initials="cO" userId="87559b649ad9d3af"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prnPr prnWhat="notes"/>
  <p:clrMru>
    <a:srgbClr val="D2F0FD"/>
    <a:srgbClr val="E9F7F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4EBF55-33CD-4571-9C8E-5F2CBCFB1FD6}" v="671" dt="2023-10-30T08:49:40.58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4843" autoAdjust="0"/>
    <p:restoredTop sz="96247" autoAdjust="0"/>
  </p:normalViewPr>
  <p:slideViewPr>
    <p:cSldViewPr snapToGrid="0">
      <p:cViewPr varScale="1">
        <p:scale>
          <a:sx n="69" d="100"/>
          <a:sy n="69" d="100"/>
        </p:scale>
        <p:origin x="2120" y="208"/>
      </p:cViewPr>
      <p:guideLst>
        <p:guide orient="horz" pos="3367"/>
        <p:guide pos="238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theme" Target="theme/theme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notesMaster" Target="notesMasters/notesMaster1.xml"/><Relationship Id="rId9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viewProps" Target="viewProps.xml"/><Relationship Id="rId99"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microsoft.com/office/2016/11/relationships/changesInfo" Target="changesInfos/changesInfo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handoutMaster" Target="handoutMasters/handoutMaster1.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presProps" Target="presProps.xml"/><Relationship Id="rId98"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opher Osunsami" userId="87559b649ad9d3af" providerId="Windows Live" clId="Web-{49A176E0-4C60-4744-ADAE-D6A71466B877}"/>
    <pc:docChg chg="addSld delSld">
      <pc:chgData name="Christopher Osunsami" userId="87559b649ad9d3af" providerId="Windows Live" clId="Web-{49A176E0-4C60-4744-ADAE-D6A71466B877}" dt="2023-10-27T11:15:18.316" v="1"/>
      <pc:docMkLst>
        <pc:docMk/>
      </pc:docMkLst>
      <pc:sldChg chg="del">
        <pc:chgData name="Christopher Osunsami" userId="87559b649ad9d3af" providerId="Windows Live" clId="Web-{49A176E0-4C60-4744-ADAE-D6A71466B877}" dt="2023-10-27T11:15:18.316" v="1"/>
        <pc:sldMkLst>
          <pc:docMk/>
          <pc:sldMk cId="1721267283" sldId="552"/>
        </pc:sldMkLst>
      </pc:sldChg>
      <pc:sldChg chg="add">
        <pc:chgData name="Christopher Osunsami" userId="87559b649ad9d3af" providerId="Windows Live" clId="Web-{49A176E0-4C60-4744-ADAE-D6A71466B877}" dt="2023-10-27T11:15:15.097" v="0"/>
        <pc:sldMkLst>
          <pc:docMk/>
          <pc:sldMk cId="2252118761" sldId="554"/>
        </pc:sldMkLst>
      </pc:sldChg>
    </pc:docChg>
  </pc:docChgLst>
  <pc:docChgLst>
    <pc:chgData name="Christopher Osunsami" userId="87559b649ad9d3af" providerId="Windows Live" clId="Web-{CD302F14-5B60-47C2-ACDF-2A6ECF6506FF}"/>
    <pc:docChg chg="modSld">
      <pc:chgData name="Christopher Osunsami" userId="87559b649ad9d3af" providerId="Windows Live" clId="Web-{CD302F14-5B60-47C2-ACDF-2A6ECF6506FF}" dt="2023-10-27T14:55:10.895" v="20" actId="20577"/>
      <pc:docMkLst>
        <pc:docMk/>
      </pc:docMkLst>
      <pc:sldChg chg="modSp">
        <pc:chgData name="Christopher Osunsami" userId="87559b649ad9d3af" providerId="Windows Live" clId="Web-{CD302F14-5B60-47C2-ACDF-2A6ECF6506FF}" dt="2023-10-27T14:55:10.895" v="20" actId="20577"/>
        <pc:sldMkLst>
          <pc:docMk/>
          <pc:sldMk cId="2497659175" sldId="537"/>
        </pc:sldMkLst>
        <pc:spChg chg="mod">
          <ac:chgData name="Christopher Osunsami" userId="87559b649ad9d3af" providerId="Windows Live" clId="Web-{CD302F14-5B60-47C2-ACDF-2A6ECF6506FF}" dt="2023-10-27T14:55:10.895" v="20" actId="20577"/>
          <ac:spMkLst>
            <pc:docMk/>
            <pc:sldMk cId="2497659175" sldId="537"/>
            <ac:spMk id="20" creationId="{BAEA770B-2F95-FEFB-9762-818988805AC5}"/>
          </ac:spMkLst>
        </pc:spChg>
      </pc:sldChg>
    </pc:docChg>
  </pc:docChgLst>
  <pc:docChgLst>
    <pc:chgData name="Christopher Osunsami" userId="87559b649ad9d3af" providerId="Windows Live" clId="Web-{5BB3C978-7831-4BA5-BFCC-ECD5193877C6}"/>
    <pc:docChg chg="addSld modSld">
      <pc:chgData name="Christopher Osunsami" userId="87559b649ad9d3af" providerId="Windows Live" clId="Web-{5BB3C978-7831-4BA5-BFCC-ECD5193877C6}" dt="2023-09-14T10:44:11.004" v="314" actId="1076"/>
      <pc:docMkLst>
        <pc:docMk/>
      </pc:docMkLst>
      <pc:sldChg chg="modSp">
        <pc:chgData name="Christopher Osunsami" userId="87559b649ad9d3af" providerId="Windows Live" clId="Web-{5BB3C978-7831-4BA5-BFCC-ECD5193877C6}" dt="2023-09-14T10:44:11.004" v="314" actId="1076"/>
        <pc:sldMkLst>
          <pc:docMk/>
          <pc:sldMk cId="2267679594" sldId="326"/>
        </pc:sldMkLst>
        <pc:picChg chg="mod">
          <ac:chgData name="Christopher Osunsami" userId="87559b649ad9d3af" providerId="Windows Live" clId="Web-{5BB3C978-7831-4BA5-BFCC-ECD5193877C6}" dt="2023-09-14T10:44:11.004" v="314" actId="1076"/>
          <ac:picMkLst>
            <pc:docMk/>
            <pc:sldMk cId="2267679594" sldId="326"/>
            <ac:picMk id="7" creationId="{98B42D21-C444-D28A-5B0B-E0D20844F0AA}"/>
          </ac:picMkLst>
        </pc:picChg>
      </pc:sldChg>
      <pc:sldChg chg="addSp delSp modSp">
        <pc:chgData name="Christopher Osunsami" userId="87559b649ad9d3af" providerId="Windows Live" clId="Web-{5BB3C978-7831-4BA5-BFCC-ECD5193877C6}" dt="2023-09-14T10:41:20.282" v="283" actId="1076"/>
        <pc:sldMkLst>
          <pc:docMk/>
          <pc:sldMk cId="1254893738" sldId="327"/>
        </pc:sldMkLst>
        <pc:spChg chg="mod">
          <ac:chgData name="Christopher Osunsami" userId="87559b649ad9d3af" providerId="Windows Live" clId="Web-{5BB3C978-7831-4BA5-BFCC-ECD5193877C6}" dt="2023-09-14T10:41:20.251" v="278" actId="1076"/>
          <ac:spMkLst>
            <pc:docMk/>
            <pc:sldMk cId="1254893738" sldId="327"/>
            <ac:spMk id="3" creationId="{03E6BC41-F4C6-90FD-651C-89412EAB0CD0}"/>
          </ac:spMkLst>
        </pc:spChg>
        <pc:spChg chg="mod">
          <ac:chgData name="Christopher Osunsami" userId="87559b649ad9d3af" providerId="Windows Live" clId="Web-{5BB3C978-7831-4BA5-BFCC-ECD5193877C6}" dt="2023-09-14T10:41:20.251" v="279" actId="1076"/>
          <ac:spMkLst>
            <pc:docMk/>
            <pc:sldMk cId="1254893738" sldId="327"/>
            <ac:spMk id="4" creationId="{D283131C-35E3-B232-7247-FA78D217EE18}"/>
          </ac:spMkLst>
        </pc:spChg>
        <pc:spChg chg="del">
          <ac:chgData name="Christopher Osunsami" userId="87559b649ad9d3af" providerId="Windows Live" clId="Web-{5BB3C978-7831-4BA5-BFCC-ECD5193877C6}" dt="2023-09-14T10:28:58.672" v="204"/>
          <ac:spMkLst>
            <pc:docMk/>
            <pc:sldMk cId="1254893738" sldId="327"/>
            <ac:spMk id="8" creationId="{9D6AABF4-397E-1BA0-7B6A-26FC2F89794D}"/>
          </ac:spMkLst>
        </pc:spChg>
        <pc:spChg chg="add mod">
          <ac:chgData name="Christopher Osunsami" userId="87559b649ad9d3af" providerId="Windows Live" clId="Web-{5BB3C978-7831-4BA5-BFCC-ECD5193877C6}" dt="2023-09-14T10:41:20.282" v="282" actId="1076"/>
          <ac:spMkLst>
            <pc:docMk/>
            <pc:sldMk cId="1254893738" sldId="327"/>
            <ac:spMk id="13" creationId="{B7987E08-0606-19D8-C070-DFAB00A163E9}"/>
          </ac:spMkLst>
        </pc:spChg>
        <pc:spChg chg="del">
          <ac:chgData name="Christopher Osunsami" userId="87559b649ad9d3af" providerId="Windows Live" clId="Web-{5BB3C978-7831-4BA5-BFCC-ECD5193877C6}" dt="2023-09-14T10:28:58.672" v="202"/>
          <ac:spMkLst>
            <pc:docMk/>
            <pc:sldMk cId="1254893738" sldId="327"/>
            <ac:spMk id="15" creationId="{060515BF-3BEE-AB4B-8349-952BC77D6EE4}"/>
          </ac:spMkLst>
        </pc:spChg>
        <pc:picChg chg="mod">
          <ac:chgData name="Christopher Osunsami" userId="87559b649ad9d3af" providerId="Windows Live" clId="Web-{5BB3C978-7831-4BA5-BFCC-ECD5193877C6}" dt="2023-09-14T10:41:20.266" v="280" actId="1076"/>
          <ac:picMkLst>
            <pc:docMk/>
            <pc:sldMk cId="1254893738" sldId="327"/>
            <ac:picMk id="5" creationId="{77338A42-C3F4-A000-E605-4AE98BF4F9DF}"/>
          </ac:picMkLst>
        </pc:picChg>
        <pc:picChg chg="mod">
          <ac:chgData name="Christopher Osunsami" userId="87559b649ad9d3af" providerId="Windows Live" clId="Web-{5BB3C978-7831-4BA5-BFCC-ECD5193877C6}" dt="2023-09-14T10:41:20.266" v="281" actId="1076"/>
          <ac:picMkLst>
            <pc:docMk/>
            <pc:sldMk cId="1254893738" sldId="327"/>
            <ac:picMk id="6" creationId="{75D621B0-D20D-EDFD-F893-0D0C26229266}"/>
          </ac:picMkLst>
        </pc:picChg>
        <pc:picChg chg="del">
          <ac:chgData name="Christopher Osunsami" userId="87559b649ad9d3af" providerId="Windows Live" clId="Web-{5BB3C978-7831-4BA5-BFCC-ECD5193877C6}" dt="2023-09-14T10:28:58.672" v="203"/>
          <ac:picMkLst>
            <pc:docMk/>
            <pc:sldMk cId="1254893738" sldId="327"/>
            <ac:picMk id="10" creationId="{3D4F7CD5-01C8-86E3-DADA-C209249A4877}"/>
          </ac:picMkLst>
        </pc:picChg>
        <pc:picChg chg="add mod">
          <ac:chgData name="Christopher Osunsami" userId="87559b649ad9d3af" providerId="Windows Live" clId="Web-{5BB3C978-7831-4BA5-BFCC-ECD5193877C6}" dt="2023-09-14T10:41:20.282" v="283" actId="1076"/>
          <ac:picMkLst>
            <pc:docMk/>
            <pc:sldMk cId="1254893738" sldId="327"/>
            <ac:picMk id="14" creationId="{3950AAFD-8F89-F230-32CB-FCC18376800B}"/>
          </ac:picMkLst>
        </pc:picChg>
        <pc:picChg chg="del">
          <ac:chgData name="Christopher Osunsami" userId="87559b649ad9d3af" providerId="Windows Live" clId="Web-{5BB3C978-7831-4BA5-BFCC-ECD5193877C6}" dt="2023-09-14T10:28:58.672" v="201"/>
          <ac:picMkLst>
            <pc:docMk/>
            <pc:sldMk cId="1254893738" sldId="327"/>
            <ac:picMk id="16" creationId="{23F543F2-358A-C5CE-873A-B4109B99EA9A}"/>
          </ac:picMkLst>
        </pc:picChg>
      </pc:sldChg>
      <pc:sldChg chg="addSp delSp modSp">
        <pc:chgData name="Christopher Osunsami" userId="87559b649ad9d3af" providerId="Windows Live" clId="Web-{5BB3C978-7831-4BA5-BFCC-ECD5193877C6}" dt="2023-09-14T10:31:27.566" v="232"/>
        <pc:sldMkLst>
          <pc:docMk/>
          <pc:sldMk cId="1759801243" sldId="331"/>
        </pc:sldMkLst>
        <pc:spChg chg="del">
          <ac:chgData name="Christopher Osunsami" userId="87559b649ad9d3af" providerId="Windows Live" clId="Web-{5BB3C978-7831-4BA5-BFCC-ECD5193877C6}" dt="2023-09-14T10:30:24.502" v="220"/>
          <ac:spMkLst>
            <pc:docMk/>
            <pc:sldMk cId="1759801243" sldId="331"/>
            <ac:spMk id="5" creationId="{00000000-0000-0000-0000-000000000000}"/>
          </ac:spMkLst>
        </pc:spChg>
        <pc:spChg chg="del">
          <ac:chgData name="Christopher Osunsami" userId="87559b649ad9d3af" providerId="Windows Live" clId="Web-{5BB3C978-7831-4BA5-BFCC-ECD5193877C6}" dt="2023-09-14T10:30:24.502" v="219"/>
          <ac:spMkLst>
            <pc:docMk/>
            <pc:sldMk cId="1759801243" sldId="331"/>
            <ac:spMk id="6" creationId="{00000000-0000-0000-0000-000000000000}"/>
          </ac:spMkLst>
        </pc:spChg>
        <pc:spChg chg="add mod">
          <ac:chgData name="Christopher Osunsami" userId="87559b649ad9d3af" providerId="Windows Live" clId="Web-{5BB3C978-7831-4BA5-BFCC-ECD5193877C6}" dt="2023-09-14T10:30:37.580" v="226" actId="20577"/>
          <ac:spMkLst>
            <pc:docMk/>
            <pc:sldMk cId="1759801243" sldId="331"/>
            <ac:spMk id="8" creationId="{8ABC34A3-4561-86FF-A57B-CCA333E5E607}"/>
          </ac:spMkLst>
        </pc:spChg>
        <pc:spChg chg="mod">
          <ac:chgData name="Christopher Osunsami" userId="87559b649ad9d3af" providerId="Windows Live" clId="Web-{5BB3C978-7831-4BA5-BFCC-ECD5193877C6}" dt="2023-09-14T10:30:43.221" v="229" actId="20577"/>
          <ac:spMkLst>
            <pc:docMk/>
            <pc:sldMk cId="1759801243" sldId="331"/>
            <ac:spMk id="10" creationId="{A8F6FCFF-3459-7C23-B152-31170ADFA29F}"/>
          </ac:spMkLst>
        </pc:spChg>
        <pc:picChg chg="mod">
          <ac:chgData name="Christopher Osunsami" userId="87559b649ad9d3af" providerId="Windows Live" clId="Web-{5BB3C978-7831-4BA5-BFCC-ECD5193877C6}" dt="2023-09-14T10:30:47.690" v="231" actId="1076"/>
          <ac:picMkLst>
            <pc:docMk/>
            <pc:sldMk cId="1759801243" sldId="331"/>
            <ac:picMk id="12" creationId="{80A83369-7E64-6710-8DD1-1CF14226CBFF}"/>
          </ac:picMkLst>
        </pc:picChg>
        <pc:picChg chg="add mod">
          <ac:chgData name="Christopher Osunsami" userId="87559b649ad9d3af" providerId="Windows Live" clId="Web-{5BB3C978-7831-4BA5-BFCC-ECD5193877C6}" dt="2023-09-14T10:31:27.566" v="232"/>
          <ac:picMkLst>
            <pc:docMk/>
            <pc:sldMk cId="1759801243" sldId="331"/>
            <ac:picMk id="14" creationId="{ED8D8B37-BC27-B498-DD14-EF1A4198AE32}"/>
          </ac:picMkLst>
        </pc:picChg>
        <pc:picChg chg="del">
          <ac:chgData name="Christopher Osunsami" userId="87559b649ad9d3af" providerId="Windows Live" clId="Web-{5BB3C978-7831-4BA5-BFCC-ECD5193877C6}" dt="2023-09-14T10:30:24.502" v="218"/>
          <ac:picMkLst>
            <pc:docMk/>
            <pc:sldMk cId="1759801243" sldId="331"/>
            <ac:picMk id="15" creationId="{00000000-0000-0000-0000-000000000000}"/>
          </ac:picMkLst>
        </pc:picChg>
        <pc:picChg chg="del">
          <ac:chgData name="Christopher Osunsami" userId="87559b649ad9d3af" providerId="Windows Live" clId="Web-{5BB3C978-7831-4BA5-BFCC-ECD5193877C6}" dt="2023-09-14T10:30:24.502" v="217"/>
          <ac:picMkLst>
            <pc:docMk/>
            <pc:sldMk cId="1759801243" sldId="331"/>
            <ac:picMk id="16" creationId="{00000000-0000-0000-0000-000000000000}"/>
          </ac:picMkLst>
        </pc:picChg>
      </pc:sldChg>
      <pc:sldChg chg="modSp">
        <pc:chgData name="Christopher Osunsami" userId="87559b649ad9d3af" providerId="Windows Live" clId="Web-{5BB3C978-7831-4BA5-BFCC-ECD5193877C6}" dt="2023-09-14T10:22:47.991" v="140" actId="20577"/>
        <pc:sldMkLst>
          <pc:docMk/>
          <pc:sldMk cId="290751959" sldId="350"/>
        </pc:sldMkLst>
        <pc:spChg chg="mod">
          <ac:chgData name="Christopher Osunsami" userId="87559b649ad9d3af" providerId="Windows Live" clId="Web-{5BB3C978-7831-4BA5-BFCC-ECD5193877C6}" dt="2023-09-14T10:22:47.991" v="140" actId="20577"/>
          <ac:spMkLst>
            <pc:docMk/>
            <pc:sldMk cId="290751959" sldId="350"/>
            <ac:spMk id="2" creationId="{BD79EA1A-7EEE-137A-8131-E1ADC0CBF720}"/>
          </ac:spMkLst>
        </pc:spChg>
        <pc:spChg chg="mod">
          <ac:chgData name="Christopher Osunsami" userId="87559b649ad9d3af" providerId="Windows Live" clId="Web-{5BB3C978-7831-4BA5-BFCC-ECD5193877C6}" dt="2023-09-14T10:20:00.769" v="58" actId="20577"/>
          <ac:spMkLst>
            <pc:docMk/>
            <pc:sldMk cId="290751959" sldId="350"/>
            <ac:spMk id="6" creationId="{C9F4FCB1-40D0-45F6-8049-399DBD9DED5B}"/>
          </ac:spMkLst>
        </pc:spChg>
      </pc:sldChg>
      <pc:sldChg chg="modSp">
        <pc:chgData name="Christopher Osunsami" userId="87559b649ad9d3af" providerId="Windows Live" clId="Web-{5BB3C978-7831-4BA5-BFCC-ECD5193877C6}" dt="2023-09-14T10:39:32.795" v="277" actId="20577"/>
        <pc:sldMkLst>
          <pc:docMk/>
          <pc:sldMk cId="2993607463" sldId="351"/>
        </pc:sldMkLst>
        <pc:spChg chg="mod">
          <ac:chgData name="Christopher Osunsami" userId="87559b649ad9d3af" providerId="Windows Live" clId="Web-{5BB3C978-7831-4BA5-BFCC-ECD5193877C6}" dt="2023-09-14T10:39:32.795" v="277" actId="20577"/>
          <ac:spMkLst>
            <pc:docMk/>
            <pc:sldMk cId="2993607463" sldId="351"/>
            <ac:spMk id="3" creationId="{E489B96C-0913-1C5C-61CA-25B732F1FD5F}"/>
          </ac:spMkLst>
        </pc:spChg>
        <pc:spChg chg="mod">
          <ac:chgData name="Christopher Osunsami" userId="87559b649ad9d3af" providerId="Windows Live" clId="Web-{5BB3C978-7831-4BA5-BFCC-ECD5193877C6}" dt="2023-09-14T10:15:34.154" v="17" actId="20577"/>
          <ac:spMkLst>
            <pc:docMk/>
            <pc:sldMk cId="2993607463" sldId="351"/>
            <ac:spMk id="4" creationId="{D94B518D-DA3F-47BC-A34B-A010D661FE93}"/>
          </ac:spMkLst>
        </pc:spChg>
        <pc:spChg chg="mod">
          <ac:chgData name="Christopher Osunsami" userId="87559b649ad9d3af" providerId="Windows Live" clId="Web-{5BB3C978-7831-4BA5-BFCC-ECD5193877C6}" dt="2023-09-14T10:39:31.764" v="276" actId="20577"/>
          <ac:spMkLst>
            <pc:docMk/>
            <pc:sldMk cId="2993607463" sldId="351"/>
            <ac:spMk id="7" creationId="{E1B47E99-032F-CE55-84CC-36442A6C29B3}"/>
          </ac:spMkLst>
        </pc:spChg>
        <pc:spChg chg="mod">
          <ac:chgData name="Christopher Osunsami" userId="87559b649ad9d3af" providerId="Windows Live" clId="Web-{5BB3C978-7831-4BA5-BFCC-ECD5193877C6}" dt="2023-09-14T10:39:30.076" v="275" actId="20577"/>
          <ac:spMkLst>
            <pc:docMk/>
            <pc:sldMk cId="2993607463" sldId="351"/>
            <ac:spMk id="9" creationId="{213D80FD-03BA-0642-0503-7E6AB493A750}"/>
          </ac:spMkLst>
        </pc:spChg>
        <pc:spChg chg="mod">
          <ac:chgData name="Christopher Osunsami" userId="87559b649ad9d3af" providerId="Windows Live" clId="Web-{5BB3C978-7831-4BA5-BFCC-ECD5193877C6}" dt="2023-09-14T10:15:42.794" v="24" actId="20577"/>
          <ac:spMkLst>
            <pc:docMk/>
            <pc:sldMk cId="2993607463" sldId="351"/>
            <ac:spMk id="11" creationId="{A2810929-C83B-60D5-DEE7-9633F149EA06}"/>
          </ac:spMkLst>
        </pc:spChg>
        <pc:picChg chg="mod">
          <ac:chgData name="Christopher Osunsami" userId="87559b649ad9d3af" providerId="Windows Live" clId="Web-{5BB3C978-7831-4BA5-BFCC-ECD5193877C6}" dt="2023-09-14T10:17:19.625" v="36"/>
          <ac:picMkLst>
            <pc:docMk/>
            <pc:sldMk cId="2993607463" sldId="351"/>
            <ac:picMk id="6" creationId="{D3685FFD-D17C-17E1-7FAB-2F63D0C41450}"/>
          </ac:picMkLst>
        </pc:picChg>
        <pc:picChg chg="mod">
          <ac:chgData name="Christopher Osunsami" userId="87559b649ad9d3af" providerId="Windows Live" clId="Web-{5BB3C978-7831-4BA5-BFCC-ECD5193877C6}" dt="2023-09-14T10:17:41.297" v="37"/>
          <ac:picMkLst>
            <pc:docMk/>
            <pc:sldMk cId="2993607463" sldId="351"/>
            <ac:picMk id="8" creationId="{FBF9EF74-D30F-D1AE-7841-51BE20C29EE5}"/>
          </ac:picMkLst>
        </pc:picChg>
        <pc:picChg chg="mod">
          <ac:chgData name="Christopher Osunsami" userId="87559b649ad9d3af" providerId="Windows Live" clId="Web-{5BB3C978-7831-4BA5-BFCC-ECD5193877C6}" dt="2023-09-14T10:17:54.875" v="38"/>
          <ac:picMkLst>
            <pc:docMk/>
            <pc:sldMk cId="2993607463" sldId="351"/>
            <ac:picMk id="10" creationId="{8A9E1ACD-41C0-7072-E9B3-CAB81F21AAD3}"/>
          </ac:picMkLst>
        </pc:picChg>
      </pc:sldChg>
      <pc:sldChg chg="modSp">
        <pc:chgData name="Christopher Osunsami" userId="87559b649ad9d3af" providerId="Windows Live" clId="Web-{5BB3C978-7831-4BA5-BFCC-ECD5193877C6}" dt="2023-09-14T10:19:33.284" v="47" actId="20577"/>
        <pc:sldMkLst>
          <pc:docMk/>
          <pc:sldMk cId="2542803160" sldId="357"/>
        </pc:sldMkLst>
        <pc:spChg chg="mod">
          <ac:chgData name="Christopher Osunsami" userId="87559b649ad9d3af" providerId="Windows Live" clId="Web-{5BB3C978-7831-4BA5-BFCC-ECD5193877C6}" dt="2023-09-14T10:19:33.284" v="47" actId="20577"/>
          <ac:spMkLst>
            <pc:docMk/>
            <pc:sldMk cId="2542803160" sldId="357"/>
            <ac:spMk id="4" creationId="{15E5828C-A474-862E-4095-89420C898507}"/>
          </ac:spMkLst>
        </pc:spChg>
      </pc:sldChg>
      <pc:sldChg chg="modSp">
        <pc:chgData name="Christopher Osunsami" userId="87559b649ad9d3af" providerId="Windows Live" clId="Web-{5BB3C978-7831-4BA5-BFCC-ECD5193877C6}" dt="2023-09-14T10:42:06.080" v="285" actId="20577"/>
        <pc:sldMkLst>
          <pc:docMk/>
          <pc:sldMk cId="2710306649" sldId="363"/>
        </pc:sldMkLst>
        <pc:spChg chg="mod">
          <ac:chgData name="Christopher Osunsami" userId="87559b649ad9d3af" providerId="Windows Live" clId="Web-{5BB3C978-7831-4BA5-BFCC-ECD5193877C6}" dt="2023-09-14T10:42:06.080" v="285" actId="20577"/>
          <ac:spMkLst>
            <pc:docMk/>
            <pc:sldMk cId="2710306649" sldId="363"/>
            <ac:spMk id="18" creationId="{5E5DED08-C47D-FCCA-BA0B-22A46E2E7645}"/>
          </ac:spMkLst>
        </pc:spChg>
        <pc:spChg chg="mod">
          <ac:chgData name="Christopher Osunsami" userId="87559b649ad9d3af" providerId="Windows Live" clId="Web-{5BB3C978-7831-4BA5-BFCC-ECD5193877C6}" dt="2023-09-14T10:42:04.236" v="284" actId="20577"/>
          <ac:spMkLst>
            <pc:docMk/>
            <pc:sldMk cId="2710306649" sldId="363"/>
            <ac:spMk id="19" creationId="{E407F3B2-72AD-A5D6-C0BE-73930278D238}"/>
          </ac:spMkLst>
        </pc:spChg>
      </pc:sldChg>
      <pc:sldChg chg="modSp">
        <pc:chgData name="Christopher Osunsami" userId="87559b649ad9d3af" providerId="Windows Live" clId="Web-{5BB3C978-7831-4BA5-BFCC-ECD5193877C6}" dt="2023-09-14T10:24:27.244" v="165" actId="1076"/>
        <pc:sldMkLst>
          <pc:docMk/>
          <pc:sldMk cId="246221879" sldId="408"/>
        </pc:sldMkLst>
        <pc:spChg chg="mod">
          <ac:chgData name="Christopher Osunsami" userId="87559b649ad9d3af" providerId="Windows Live" clId="Web-{5BB3C978-7831-4BA5-BFCC-ECD5193877C6}" dt="2023-09-14T10:24:03.321" v="162" actId="20577"/>
          <ac:spMkLst>
            <pc:docMk/>
            <pc:sldMk cId="246221879" sldId="408"/>
            <ac:spMk id="2" creationId="{BD79EA1A-7EEE-137A-8131-E1ADC0CBF720}"/>
          </ac:spMkLst>
        </pc:spChg>
        <pc:spChg chg="mod">
          <ac:chgData name="Christopher Osunsami" userId="87559b649ad9d3af" providerId="Windows Live" clId="Web-{5BB3C978-7831-4BA5-BFCC-ECD5193877C6}" dt="2023-09-14T10:24:27.244" v="165" actId="1076"/>
          <ac:spMkLst>
            <pc:docMk/>
            <pc:sldMk cId="246221879" sldId="408"/>
            <ac:spMk id="6" creationId="{C9F4FCB1-40D0-45F6-8049-399DBD9DED5B}"/>
          </ac:spMkLst>
        </pc:spChg>
        <pc:spChg chg="mod">
          <ac:chgData name="Christopher Osunsami" userId="87559b649ad9d3af" providerId="Windows Live" clId="Web-{5BB3C978-7831-4BA5-BFCC-ECD5193877C6}" dt="2023-09-14T10:24:09.431" v="164" actId="20577"/>
          <ac:spMkLst>
            <pc:docMk/>
            <pc:sldMk cId="246221879" sldId="408"/>
            <ac:spMk id="13" creationId="{3A41C17C-53AB-0AAC-DD04-8FA90FE3F225}"/>
          </ac:spMkLst>
        </pc:spChg>
        <pc:picChg chg="mod">
          <ac:chgData name="Christopher Osunsami" userId="87559b649ad9d3af" providerId="Windows Live" clId="Web-{5BB3C978-7831-4BA5-BFCC-ECD5193877C6}" dt="2023-09-14T10:23:50.868" v="156" actId="1076"/>
          <ac:picMkLst>
            <pc:docMk/>
            <pc:sldMk cId="246221879" sldId="408"/>
            <ac:picMk id="3" creationId="{68BF5E12-17A6-D449-9E5A-20ADCE56F7A7}"/>
          </ac:picMkLst>
        </pc:picChg>
        <pc:picChg chg="mod">
          <ac:chgData name="Christopher Osunsami" userId="87559b649ad9d3af" providerId="Windows Live" clId="Web-{5BB3C978-7831-4BA5-BFCC-ECD5193877C6}" dt="2023-09-14T10:23:50.852" v="154" actId="1076"/>
          <ac:picMkLst>
            <pc:docMk/>
            <pc:sldMk cId="246221879" sldId="408"/>
            <ac:picMk id="7" creationId="{5EEC2CD5-F14A-41C8-BC73-AB0A5E35BC7F}"/>
          </ac:picMkLst>
        </pc:picChg>
        <pc:picChg chg="mod">
          <ac:chgData name="Christopher Osunsami" userId="87559b649ad9d3af" providerId="Windows Live" clId="Web-{5BB3C978-7831-4BA5-BFCC-ECD5193877C6}" dt="2023-09-14T10:23:50.883" v="158" actId="1076"/>
          <ac:picMkLst>
            <pc:docMk/>
            <pc:sldMk cId="246221879" sldId="408"/>
            <ac:picMk id="14" creationId="{088F3326-C793-FDD3-63C6-276E8484D4BC}"/>
          </ac:picMkLst>
        </pc:picChg>
      </pc:sldChg>
      <pc:sldChg chg="addSp delSp modSp">
        <pc:chgData name="Christopher Osunsami" userId="87559b649ad9d3af" providerId="Windows Live" clId="Web-{5BB3C978-7831-4BA5-BFCC-ECD5193877C6}" dt="2023-09-14T10:26:26.512" v="184"/>
        <pc:sldMkLst>
          <pc:docMk/>
          <pc:sldMk cId="4191536243" sldId="409"/>
        </pc:sldMkLst>
        <pc:spChg chg="add del">
          <ac:chgData name="Christopher Osunsami" userId="87559b649ad9d3af" providerId="Windows Live" clId="Web-{5BB3C978-7831-4BA5-BFCC-ECD5193877C6}" dt="2023-09-14T10:24:55.338" v="172"/>
          <ac:spMkLst>
            <pc:docMk/>
            <pc:sldMk cId="4191536243" sldId="409"/>
            <ac:spMk id="4" creationId="{1A714C2F-C4F6-C904-5162-6E8702F0D073}"/>
          </ac:spMkLst>
        </pc:spChg>
        <pc:spChg chg="add del">
          <ac:chgData name="Christopher Osunsami" userId="87559b649ad9d3af" providerId="Windows Live" clId="Web-{5BB3C978-7831-4BA5-BFCC-ECD5193877C6}" dt="2023-09-14T10:24:55.338" v="171"/>
          <ac:spMkLst>
            <pc:docMk/>
            <pc:sldMk cId="4191536243" sldId="409"/>
            <ac:spMk id="5" creationId="{008A6A46-D26C-3B1C-ADF0-318B7DEC4404}"/>
          </ac:spMkLst>
        </pc:spChg>
        <pc:spChg chg="add mod">
          <ac:chgData name="Christopher Osunsami" userId="87559b649ad9d3af" providerId="Windows Live" clId="Web-{5BB3C978-7831-4BA5-BFCC-ECD5193877C6}" dt="2023-09-14T10:25:04.494" v="175" actId="1076"/>
          <ac:spMkLst>
            <pc:docMk/>
            <pc:sldMk cId="4191536243" sldId="409"/>
            <ac:spMk id="7" creationId="{3AE6430F-D53C-4A41-F9F9-BDBE0AB6DB60}"/>
          </ac:spMkLst>
        </pc:spChg>
        <pc:spChg chg="mod">
          <ac:chgData name="Christopher Osunsami" userId="87559b649ad9d3af" providerId="Windows Live" clId="Web-{5BB3C978-7831-4BA5-BFCC-ECD5193877C6}" dt="2023-09-14T10:25:08.120" v="177" actId="20577"/>
          <ac:spMkLst>
            <pc:docMk/>
            <pc:sldMk cId="4191536243" sldId="409"/>
            <ac:spMk id="10" creationId="{A9E93F95-DDD1-2B8D-C6D0-F7153A2DA6B7}"/>
          </ac:spMkLst>
        </pc:spChg>
        <pc:spChg chg="mod">
          <ac:chgData name="Christopher Osunsami" userId="87559b649ad9d3af" providerId="Windows Live" clId="Web-{5BB3C978-7831-4BA5-BFCC-ECD5193877C6}" dt="2023-09-14T10:24:49.150" v="166" actId="14100"/>
          <ac:spMkLst>
            <pc:docMk/>
            <pc:sldMk cId="4191536243" sldId="409"/>
            <ac:spMk id="12" creationId="{DFE46FA2-4935-41F3-B21E-7DEFBD0F2391}"/>
          </ac:spMkLst>
        </pc:spChg>
        <pc:spChg chg="mod">
          <ac:chgData name="Christopher Osunsami" userId="87559b649ad9d3af" providerId="Windows Live" clId="Web-{5BB3C978-7831-4BA5-BFCC-ECD5193877C6}" dt="2023-09-14T10:25:14.495" v="179" actId="20577"/>
          <ac:spMkLst>
            <pc:docMk/>
            <pc:sldMk cId="4191536243" sldId="409"/>
            <ac:spMk id="13" creationId="{8DED851E-2791-EFC9-567E-3C7BC8D6BE36}"/>
          </ac:spMkLst>
        </pc:spChg>
        <pc:picChg chg="add del">
          <ac:chgData name="Christopher Osunsami" userId="87559b649ad9d3af" providerId="Windows Live" clId="Web-{5BB3C978-7831-4BA5-BFCC-ECD5193877C6}" dt="2023-09-14T10:24:55.338" v="170"/>
          <ac:picMkLst>
            <pc:docMk/>
            <pc:sldMk cId="4191536243" sldId="409"/>
            <ac:picMk id="6" creationId="{FCD967A3-3F5A-0E4B-8DC9-C09DD03E833E}"/>
          </ac:picMkLst>
        </pc:picChg>
        <pc:picChg chg="add mod">
          <ac:chgData name="Christopher Osunsami" userId="87559b649ad9d3af" providerId="Windows Live" clId="Web-{5BB3C978-7831-4BA5-BFCC-ECD5193877C6}" dt="2023-09-14T10:25:04.510" v="176" actId="1076"/>
          <ac:picMkLst>
            <pc:docMk/>
            <pc:sldMk cId="4191536243" sldId="409"/>
            <ac:picMk id="8" creationId="{E330A429-01BE-EEB4-A36A-8C65DD0BC696}"/>
          </ac:picMkLst>
        </pc:picChg>
        <pc:picChg chg="add del mod">
          <ac:chgData name="Christopher Osunsami" userId="87559b649ad9d3af" providerId="Windows Live" clId="Web-{5BB3C978-7831-4BA5-BFCC-ECD5193877C6}" dt="2023-09-14T10:25:41.683" v="181"/>
          <ac:picMkLst>
            <pc:docMk/>
            <pc:sldMk cId="4191536243" sldId="409"/>
            <ac:picMk id="9" creationId="{E1FA0B62-77E8-8FD8-0EDC-128459FBA68F}"/>
          </ac:picMkLst>
        </pc:picChg>
        <pc:picChg chg="mod">
          <ac:chgData name="Christopher Osunsami" userId="87559b649ad9d3af" providerId="Windows Live" clId="Web-{5BB3C978-7831-4BA5-BFCC-ECD5193877C6}" dt="2023-09-14T10:25:51.683" v="182"/>
          <ac:picMkLst>
            <pc:docMk/>
            <pc:sldMk cId="4191536243" sldId="409"/>
            <ac:picMk id="11" creationId="{DF48CE1B-9D6F-88C3-60EE-136906FF9FF0}"/>
          </ac:picMkLst>
        </pc:picChg>
        <pc:picChg chg="mod">
          <ac:chgData name="Christopher Osunsami" userId="87559b649ad9d3af" providerId="Windows Live" clId="Web-{5BB3C978-7831-4BA5-BFCC-ECD5193877C6}" dt="2023-09-14T10:26:26.512" v="184"/>
          <ac:picMkLst>
            <pc:docMk/>
            <pc:sldMk cId="4191536243" sldId="409"/>
            <ac:picMk id="14" creationId="{B3C39534-8B06-429E-95A9-902EFF6A248B}"/>
          </ac:picMkLst>
        </pc:picChg>
      </pc:sldChg>
      <pc:sldChg chg="modSp">
        <pc:chgData name="Christopher Osunsami" userId="87559b649ad9d3af" providerId="Windows Live" clId="Web-{5BB3C978-7831-4BA5-BFCC-ECD5193877C6}" dt="2023-09-14T10:43:52.223" v="313"/>
        <pc:sldMkLst>
          <pc:docMk/>
          <pc:sldMk cId="254209520" sldId="412"/>
        </pc:sldMkLst>
        <pc:graphicFrameChg chg="mod modGraphic">
          <ac:chgData name="Christopher Osunsami" userId="87559b649ad9d3af" providerId="Windows Live" clId="Web-{5BB3C978-7831-4BA5-BFCC-ECD5193877C6}" dt="2023-09-14T10:43:52.223" v="313"/>
          <ac:graphicFrameMkLst>
            <pc:docMk/>
            <pc:sldMk cId="254209520" sldId="412"/>
            <ac:graphicFrameMk id="2" creationId="{6413FB7F-3778-4A25-BA04-BBC56FEA923C}"/>
          </ac:graphicFrameMkLst>
        </pc:graphicFrameChg>
      </pc:sldChg>
      <pc:sldChg chg="modSp">
        <pc:chgData name="Christopher Osunsami" userId="87559b649ad9d3af" providerId="Windows Live" clId="Web-{5BB3C978-7831-4BA5-BFCC-ECD5193877C6}" dt="2023-09-14T10:27:41.201" v="189" actId="20577"/>
        <pc:sldMkLst>
          <pc:docMk/>
          <pc:sldMk cId="845499468" sldId="421"/>
        </pc:sldMkLst>
        <pc:spChg chg="mod">
          <ac:chgData name="Christopher Osunsami" userId="87559b649ad9d3af" providerId="Windows Live" clId="Web-{5BB3C978-7831-4BA5-BFCC-ECD5193877C6}" dt="2023-09-14T10:21:32.099" v="71" actId="20577"/>
          <ac:spMkLst>
            <pc:docMk/>
            <pc:sldMk cId="845499468" sldId="421"/>
            <ac:spMk id="2" creationId="{BD79EA1A-7EEE-137A-8131-E1ADC0CBF720}"/>
          </ac:spMkLst>
        </pc:spChg>
        <pc:spChg chg="mod">
          <ac:chgData name="Christopher Osunsami" userId="87559b649ad9d3af" providerId="Windows Live" clId="Web-{5BB3C978-7831-4BA5-BFCC-ECD5193877C6}" dt="2023-09-14T10:21:16.489" v="61" actId="20577"/>
          <ac:spMkLst>
            <pc:docMk/>
            <pc:sldMk cId="845499468" sldId="421"/>
            <ac:spMk id="6" creationId="{C9F4FCB1-40D0-45F6-8049-399DBD9DED5B}"/>
          </ac:spMkLst>
        </pc:spChg>
        <pc:spChg chg="mod">
          <ac:chgData name="Christopher Osunsami" userId="87559b649ad9d3af" providerId="Windows Live" clId="Web-{5BB3C978-7831-4BA5-BFCC-ECD5193877C6}" dt="2023-09-14T10:27:41.201" v="189" actId="20577"/>
          <ac:spMkLst>
            <pc:docMk/>
            <pc:sldMk cId="845499468" sldId="421"/>
            <ac:spMk id="13" creationId="{3A41C17C-53AB-0AAC-DD04-8FA90FE3F225}"/>
          </ac:spMkLst>
        </pc:spChg>
      </pc:sldChg>
      <pc:sldChg chg="modSp">
        <pc:chgData name="Christopher Osunsami" userId="87559b649ad9d3af" providerId="Windows Live" clId="Web-{5BB3C978-7831-4BA5-BFCC-ECD5193877C6}" dt="2023-09-14T10:35:45.837" v="271" actId="14100"/>
        <pc:sldMkLst>
          <pc:docMk/>
          <pc:sldMk cId="2676242222" sldId="430"/>
        </pc:sldMkLst>
        <pc:spChg chg="mod">
          <ac:chgData name="Christopher Osunsami" userId="87559b649ad9d3af" providerId="Windows Live" clId="Web-{5BB3C978-7831-4BA5-BFCC-ECD5193877C6}" dt="2023-09-14T10:35:45.837" v="271" actId="14100"/>
          <ac:spMkLst>
            <pc:docMk/>
            <pc:sldMk cId="2676242222" sldId="430"/>
            <ac:spMk id="3" creationId="{EAA8407B-38CB-B1C0-B661-217D16176842}"/>
          </ac:spMkLst>
        </pc:spChg>
      </pc:sldChg>
      <pc:sldChg chg="modSp">
        <pc:chgData name="Christopher Osunsami" userId="87559b649ad9d3af" providerId="Windows Live" clId="Web-{5BB3C978-7831-4BA5-BFCC-ECD5193877C6}" dt="2023-09-14T10:35:31.243" v="270" actId="14100"/>
        <pc:sldMkLst>
          <pc:docMk/>
          <pc:sldMk cId="1832193422" sldId="432"/>
        </pc:sldMkLst>
        <pc:spChg chg="mod">
          <ac:chgData name="Christopher Osunsami" userId="87559b649ad9d3af" providerId="Windows Live" clId="Web-{5BB3C978-7831-4BA5-BFCC-ECD5193877C6}" dt="2023-09-14T10:35:31.243" v="270" actId="14100"/>
          <ac:spMkLst>
            <pc:docMk/>
            <pc:sldMk cId="1832193422" sldId="432"/>
            <ac:spMk id="3" creationId="{EAA8407B-38CB-B1C0-B661-217D16176842}"/>
          </ac:spMkLst>
        </pc:spChg>
      </pc:sldChg>
      <pc:sldChg chg="delSp modSp add replId">
        <pc:chgData name="Christopher Osunsami" userId="87559b649ad9d3af" providerId="Windows Live" clId="Web-{5BB3C978-7831-4BA5-BFCC-ECD5193877C6}" dt="2023-09-14T10:16:10.951" v="35" actId="14100"/>
        <pc:sldMkLst>
          <pc:docMk/>
          <pc:sldMk cId="94233845" sldId="435"/>
        </pc:sldMkLst>
        <pc:spChg chg="mod">
          <ac:chgData name="Christopher Osunsami" userId="87559b649ad9d3af" providerId="Windows Live" clId="Web-{5BB3C978-7831-4BA5-BFCC-ECD5193877C6}" dt="2023-09-14T10:16:07.139" v="27" actId="1076"/>
          <ac:spMkLst>
            <pc:docMk/>
            <pc:sldMk cId="94233845" sldId="435"/>
            <ac:spMk id="3" creationId="{E489B96C-0913-1C5C-61CA-25B732F1FD5F}"/>
          </ac:spMkLst>
        </pc:spChg>
        <pc:spChg chg="del">
          <ac:chgData name="Christopher Osunsami" userId="87559b649ad9d3af" providerId="Windows Live" clId="Web-{5BB3C978-7831-4BA5-BFCC-ECD5193877C6}" dt="2023-09-14T10:15:57.498" v="26"/>
          <ac:spMkLst>
            <pc:docMk/>
            <pc:sldMk cId="94233845" sldId="435"/>
            <ac:spMk id="4" creationId="{D94B518D-DA3F-47BC-A34B-A010D661FE93}"/>
          </ac:spMkLst>
        </pc:spChg>
        <pc:spChg chg="mod">
          <ac:chgData name="Christopher Osunsami" userId="87559b649ad9d3af" providerId="Windows Live" clId="Web-{5BB3C978-7831-4BA5-BFCC-ECD5193877C6}" dt="2023-09-14T10:16:07.154" v="29" actId="1076"/>
          <ac:spMkLst>
            <pc:docMk/>
            <pc:sldMk cId="94233845" sldId="435"/>
            <ac:spMk id="7" creationId="{E1B47E99-032F-CE55-84CC-36442A6C29B3}"/>
          </ac:spMkLst>
        </pc:spChg>
        <pc:spChg chg="mod">
          <ac:chgData name="Christopher Osunsami" userId="87559b649ad9d3af" providerId="Windows Live" clId="Web-{5BB3C978-7831-4BA5-BFCC-ECD5193877C6}" dt="2023-09-14T10:16:07.170" v="31" actId="1076"/>
          <ac:spMkLst>
            <pc:docMk/>
            <pc:sldMk cId="94233845" sldId="435"/>
            <ac:spMk id="9" creationId="{213D80FD-03BA-0642-0503-7E6AB493A750}"/>
          </ac:spMkLst>
        </pc:spChg>
        <pc:spChg chg="mod">
          <ac:chgData name="Christopher Osunsami" userId="87559b649ad9d3af" providerId="Windows Live" clId="Web-{5BB3C978-7831-4BA5-BFCC-ECD5193877C6}" dt="2023-09-14T10:16:07.186" v="33" actId="1076"/>
          <ac:spMkLst>
            <pc:docMk/>
            <pc:sldMk cId="94233845" sldId="435"/>
            <ac:spMk id="11" creationId="{A2810929-C83B-60D5-DEE7-9633F149EA06}"/>
          </ac:spMkLst>
        </pc:spChg>
        <pc:spChg chg="mod">
          <ac:chgData name="Christopher Osunsami" userId="87559b649ad9d3af" providerId="Windows Live" clId="Web-{5BB3C978-7831-4BA5-BFCC-ECD5193877C6}" dt="2023-09-14T10:16:10.951" v="35" actId="14100"/>
          <ac:spMkLst>
            <pc:docMk/>
            <pc:sldMk cId="94233845" sldId="435"/>
            <ac:spMk id="12" creationId="{DFE46FA2-4935-41F3-B21E-7DEFBD0F2391}"/>
          </ac:spMkLst>
        </pc:spChg>
        <pc:picChg chg="del">
          <ac:chgData name="Christopher Osunsami" userId="87559b649ad9d3af" providerId="Windows Live" clId="Web-{5BB3C978-7831-4BA5-BFCC-ECD5193877C6}" dt="2023-09-14T10:15:57.498" v="25"/>
          <ac:picMkLst>
            <pc:docMk/>
            <pc:sldMk cId="94233845" sldId="435"/>
            <ac:picMk id="5" creationId="{F01089C3-A120-48A9-8A35-4F1FBC474C13}"/>
          </ac:picMkLst>
        </pc:picChg>
        <pc:picChg chg="mod">
          <ac:chgData name="Christopher Osunsami" userId="87559b649ad9d3af" providerId="Windows Live" clId="Web-{5BB3C978-7831-4BA5-BFCC-ECD5193877C6}" dt="2023-09-14T10:16:07.139" v="28" actId="1076"/>
          <ac:picMkLst>
            <pc:docMk/>
            <pc:sldMk cId="94233845" sldId="435"/>
            <ac:picMk id="6" creationId="{D3685FFD-D17C-17E1-7FAB-2F63D0C41450}"/>
          </ac:picMkLst>
        </pc:picChg>
        <pc:picChg chg="mod">
          <ac:chgData name="Christopher Osunsami" userId="87559b649ad9d3af" providerId="Windows Live" clId="Web-{5BB3C978-7831-4BA5-BFCC-ECD5193877C6}" dt="2023-09-14T10:16:07.154" v="30" actId="1076"/>
          <ac:picMkLst>
            <pc:docMk/>
            <pc:sldMk cId="94233845" sldId="435"/>
            <ac:picMk id="8" creationId="{FBF9EF74-D30F-D1AE-7841-51BE20C29EE5}"/>
          </ac:picMkLst>
        </pc:picChg>
        <pc:picChg chg="mod">
          <ac:chgData name="Christopher Osunsami" userId="87559b649ad9d3af" providerId="Windows Live" clId="Web-{5BB3C978-7831-4BA5-BFCC-ECD5193877C6}" dt="2023-09-14T10:16:07.170" v="32" actId="1076"/>
          <ac:picMkLst>
            <pc:docMk/>
            <pc:sldMk cId="94233845" sldId="435"/>
            <ac:picMk id="10" creationId="{8A9E1ACD-41C0-7072-E9B3-CAB81F21AAD3}"/>
          </ac:picMkLst>
        </pc:picChg>
        <pc:picChg chg="mod">
          <ac:chgData name="Christopher Osunsami" userId="87559b649ad9d3af" providerId="Windows Live" clId="Web-{5BB3C978-7831-4BA5-BFCC-ECD5193877C6}" dt="2023-09-14T10:16:07.186" v="34" actId="1076"/>
          <ac:picMkLst>
            <pc:docMk/>
            <pc:sldMk cId="94233845" sldId="435"/>
            <ac:picMk id="13" creationId="{45D314CD-E0A0-6364-EB5D-DC57D71C6B21}"/>
          </ac:picMkLst>
        </pc:picChg>
      </pc:sldChg>
      <pc:sldChg chg="delSp modSp add replId">
        <pc:chgData name="Christopher Osunsami" userId="87559b649ad9d3af" providerId="Windows Live" clId="Web-{5BB3C978-7831-4BA5-BFCC-ECD5193877C6}" dt="2023-09-14T10:39:16.810" v="274" actId="1076"/>
        <pc:sldMkLst>
          <pc:docMk/>
          <pc:sldMk cId="2676953907" sldId="436"/>
        </pc:sldMkLst>
        <pc:spChg chg="del">
          <ac:chgData name="Christopher Osunsami" userId="87559b649ad9d3af" providerId="Windows Live" clId="Web-{5BB3C978-7831-4BA5-BFCC-ECD5193877C6}" dt="2023-09-14T10:28:39.812" v="195"/>
          <ac:spMkLst>
            <pc:docMk/>
            <pc:sldMk cId="2676953907" sldId="436"/>
            <ac:spMk id="2" creationId="{00000000-0000-0000-0000-000000000000}"/>
          </ac:spMkLst>
        </pc:spChg>
        <pc:spChg chg="del">
          <ac:chgData name="Christopher Osunsami" userId="87559b649ad9d3af" providerId="Windows Live" clId="Web-{5BB3C978-7831-4BA5-BFCC-ECD5193877C6}" dt="2023-09-14T10:28:39.812" v="193"/>
          <ac:spMkLst>
            <pc:docMk/>
            <pc:sldMk cId="2676953907" sldId="436"/>
            <ac:spMk id="3" creationId="{03E6BC41-F4C6-90FD-651C-89412EAB0CD0}"/>
          </ac:spMkLst>
        </pc:spChg>
        <pc:spChg chg="del">
          <ac:chgData name="Christopher Osunsami" userId="87559b649ad9d3af" providerId="Windows Live" clId="Web-{5BB3C978-7831-4BA5-BFCC-ECD5193877C6}" dt="2023-09-14T10:28:39.812" v="192"/>
          <ac:spMkLst>
            <pc:docMk/>
            <pc:sldMk cId="2676953907" sldId="436"/>
            <ac:spMk id="4" creationId="{D283131C-35E3-B232-7247-FA78D217EE18}"/>
          </ac:spMkLst>
        </pc:spChg>
        <pc:spChg chg="mod">
          <ac:chgData name="Christopher Osunsami" userId="87559b649ad9d3af" providerId="Windows Live" clId="Web-{5BB3C978-7831-4BA5-BFCC-ECD5193877C6}" dt="2023-09-14T10:28:48.296" v="197" actId="1076"/>
          <ac:spMkLst>
            <pc:docMk/>
            <pc:sldMk cId="2676953907" sldId="436"/>
            <ac:spMk id="8" creationId="{9D6AABF4-397E-1BA0-7B6A-26FC2F89794D}"/>
          </ac:spMkLst>
        </pc:spChg>
        <pc:spChg chg="mod">
          <ac:chgData name="Christopher Osunsami" userId="87559b649ad9d3af" providerId="Windows Live" clId="Web-{5BB3C978-7831-4BA5-BFCC-ECD5193877C6}" dt="2023-09-14T10:29:42.766" v="215" actId="14100"/>
          <ac:spMkLst>
            <pc:docMk/>
            <pc:sldMk cId="2676953907" sldId="436"/>
            <ac:spMk id="11" creationId="{9B795436-4511-9738-C2D9-E3974E91E763}"/>
          </ac:spMkLst>
        </pc:spChg>
        <pc:spChg chg="mod">
          <ac:chgData name="Christopher Osunsami" userId="87559b649ad9d3af" providerId="Windows Live" clId="Web-{5BB3C978-7831-4BA5-BFCC-ECD5193877C6}" dt="2023-09-14T10:39:16.810" v="274" actId="1076"/>
          <ac:spMkLst>
            <pc:docMk/>
            <pc:sldMk cId="2676953907" sldId="436"/>
            <ac:spMk id="15" creationId="{060515BF-3BEE-AB4B-8349-952BC77D6EE4}"/>
          </ac:spMkLst>
        </pc:spChg>
        <pc:picChg chg="del">
          <ac:chgData name="Christopher Osunsami" userId="87559b649ad9d3af" providerId="Windows Live" clId="Web-{5BB3C978-7831-4BA5-BFCC-ECD5193877C6}" dt="2023-09-14T10:28:39.812" v="191"/>
          <ac:picMkLst>
            <pc:docMk/>
            <pc:sldMk cId="2676953907" sldId="436"/>
            <ac:picMk id="5" creationId="{77338A42-C3F4-A000-E605-4AE98BF4F9DF}"/>
          </ac:picMkLst>
        </pc:picChg>
        <pc:picChg chg="del">
          <ac:chgData name="Christopher Osunsami" userId="87559b649ad9d3af" providerId="Windows Live" clId="Web-{5BB3C978-7831-4BA5-BFCC-ECD5193877C6}" dt="2023-09-14T10:28:40.515" v="196"/>
          <ac:picMkLst>
            <pc:docMk/>
            <pc:sldMk cId="2676953907" sldId="436"/>
            <ac:picMk id="6" creationId="{75D621B0-D20D-EDFD-F893-0D0C26229266}"/>
          </ac:picMkLst>
        </pc:picChg>
        <pc:picChg chg="mod">
          <ac:chgData name="Christopher Osunsami" userId="87559b649ad9d3af" providerId="Windows Live" clId="Web-{5BB3C978-7831-4BA5-BFCC-ECD5193877C6}" dt="2023-09-14T10:29:35.610" v="214" actId="1076"/>
          <ac:picMkLst>
            <pc:docMk/>
            <pc:sldMk cId="2676953907" sldId="436"/>
            <ac:picMk id="10" creationId="{3D4F7CD5-01C8-86E3-DADA-C209249A4877}"/>
          </ac:picMkLst>
        </pc:picChg>
        <pc:picChg chg="del">
          <ac:chgData name="Christopher Osunsami" userId="87559b649ad9d3af" providerId="Windows Live" clId="Web-{5BB3C978-7831-4BA5-BFCC-ECD5193877C6}" dt="2023-09-14T10:28:39.812" v="194"/>
          <ac:picMkLst>
            <pc:docMk/>
            <pc:sldMk cId="2676953907" sldId="436"/>
            <ac:picMk id="12" creationId="{03019055-5F39-BA06-AFDB-BECC60406D82}"/>
          </ac:picMkLst>
        </pc:picChg>
        <pc:picChg chg="mod">
          <ac:chgData name="Christopher Osunsami" userId="87559b649ad9d3af" providerId="Windows Live" clId="Web-{5BB3C978-7831-4BA5-BFCC-ECD5193877C6}" dt="2023-09-14T10:28:48.312" v="200" actId="1076"/>
          <ac:picMkLst>
            <pc:docMk/>
            <pc:sldMk cId="2676953907" sldId="436"/>
            <ac:picMk id="16" creationId="{23F543F2-358A-C5CE-873A-B4109B99EA9A}"/>
          </ac:picMkLst>
        </pc:picChg>
      </pc:sldChg>
      <pc:sldChg chg="addSp delSp modSp add replId">
        <pc:chgData name="Christopher Osunsami" userId="87559b649ad9d3af" providerId="Windows Live" clId="Web-{5BB3C978-7831-4BA5-BFCC-ECD5193877C6}" dt="2023-09-14T10:34:41.585" v="269" actId="20577"/>
        <pc:sldMkLst>
          <pc:docMk/>
          <pc:sldMk cId="2599943050" sldId="437"/>
        </pc:sldMkLst>
        <pc:spChg chg="del">
          <ac:chgData name="Christopher Osunsami" userId="87559b649ad9d3af" providerId="Windows Live" clId="Web-{5BB3C978-7831-4BA5-BFCC-ECD5193877C6}" dt="2023-09-14T10:31:42.425" v="238"/>
          <ac:spMkLst>
            <pc:docMk/>
            <pc:sldMk cId="2599943050" sldId="437"/>
            <ac:spMk id="2" creationId="{00000000-0000-0000-0000-000000000000}"/>
          </ac:spMkLst>
        </pc:spChg>
        <pc:spChg chg="del">
          <ac:chgData name="Christopher Osunsami" userId="87559b649ad9d3af" providerId="Windows Live" clId="Web-{5BB3C978-7831-4BA5-BFCC-ECD5193877C6}" dt="2023-09-14T10:31:42.425" v="237"/>
          <ac:spMkLst>
            <pc:docMk/>
            <pc:sldMk cId="2599943050" sldId="437"/>
            <ac:spMk id="3" creationId="{00000000-0000-0000-0000-000000000000}"/>
          </ac:spMkLst>
        </pc:spChg>
        <pc:spChg chg="del">
          <ac:chgData name="Christopher Osunsami" userId="87559b649ad9d3af" providerId="Windows Live" clId="Web-{5BB3C978-7831-4BA5-BFCC-ECD5193877C6}" dt="2023-09-14T10:31:53.769" v="243"/>
          <ac:spMkLst>
            <pc:docMk/>
            <pc:sldMk cId="2599943050" sldId="437"/>
            <ac:spMk id="4" creationId="{00000000-0000-0000-0000-000000000000}"/>
          </ac:spMkLst>
        </pc:spChg>
        <pc:spChg chg="mod">
          <ac:chgData name="Christopher Osunsami" userId="87559b649ad9d3af" providerId="Windows Live" clId="Web-{5BB3C978-7831-4BA5-BFCC-ECD5193877C6}" dt="2023-09-14T10:32:31.489" v="258" actId="20577"/>
          <ac:spMkLst>
            <pc:docMk/>
            <pc:sldMk cId="2599943050" sldId="437"/>
            <ac:spMk id="5" creationId="{00000000-0000-0000-0000-000000000000}"/>
          </ac:spMkLst>
        </pc:spChg>
        <pc:spChg chg="mod">
          <ac:chgData name="Christopher Osunsami" userId="87559b649ad9d3af" providerId="Windows Live" clId="Web-{5BB3C978-7831-4BA5-BFCC-ECD5193877C6}" dt="2023-09-14T10:34:41.585" v="269" actId="20577"/>
          <ac:spMkLst>
            <pc:docMk/>
            <pc:sldMk cId="2599943050" sldId="437"/>
            <ac:spMk id="6" creationId="{00000000-0000-0000-0000-000000000000}"/>
          </ac:spMkLst>
        </pc:spChg>
        <pc:spChg chg="add mod">
          <ac:chgData name="Christopher Osunsami" userId="87559b649ad9d3af" providerId="Windows Live" clId="Web-{5BB3C978-7831-4BA5-BFCC-ECD5193877C6}" dt="2023-09-14T10:32:51.208" v="263" actId="1076"/>
          <ac:spMkLst>
            <pc:docMk/>
            <pc:sldMk cId="2599943050" sldId="437"/>
            <ac:spMk id="8" creationId="{9E38E0B3-196E-2E1E-2778-8D190EAE6F48}"/>
          </ac:spMkLst>
        </pc:spChg>
        <pc:spChg chg="del">
          <ac:chgData name="Christopher Osunsami" userId="87559b649ad9d3af" providerId="Windows Live" clId="Web-{5BB3C978-7831-4BA5-BFCC-ECD5193877C6}" dt="2023-09-14T10:31:42.425" v="235"/>
          <ac:spMkLst>
            <pc:docMk/>
            <pc:sldMk cId="2599943050" sldId="437"/>
            <ac:spMk id="10" creationId="{A8F6FCFF-3459-7C23-B152-31170ADFA29F}"/>
          </ac:spMkLst>
        </pc:spChg>
        <pc:spChg chg="add mod">
          <ac:chgData name="Christopher Osunsami" userId="87559b649ad9d3af" providerId="Windows Live" clId="Web-{5BB3C978-7831-4BA5-BFCC-ECD5193877C6}" dt="2023-09-14T10:33:04.224" v="264" actId="1076"/>
          <ac:spMkLst>
            <pc:docMk/>
            <pc:sldMk cId="2599943050" sldId="437"/>
            <ac:spMk id="18" creationId="{A3202788-C392-2AC8-10EE-D69122BF4D12}"/>
          </ac:spMkLst>
        </pc:spChg>
        <pc:picChg chg="del">
          <ac:chgData name="Christopher Osunsami" userId="87559b649ad9d3af" providerId="Windows Live" clId="Web-{5BB3C978-7831-4BA5-BFCC-ECD5193877C6}" dt="2023-09-14T10:31:42.425" v="234"/>
          <ac:picMkLst>
            <pc:docMk/>
            <pc:sldMk cId="2599943050" sldId="437"/>
            <ac:picMk id="12" creationId="{80A83369-7E64-6710-8DD1-1CF14226CBFF}"/>
          </ac:picMkLst>
        </pc:picChg>
        <pc:picChg chg="del">
          <ac:chgData name="Christopher Osunsami" userId="87559b649ad9d3af" providerId="Windows Live" clId="Web-{5BB3C978-7831-4BA5-BFCC-ECD5193877C6}" dt="2023-09-14T10:31:42.425" v="236"/>
          <ac:picMkLst>
            <pc:docMk/>
            <pc:sldMk cId="2599943050" sldId="437"/>
            <ac:picMk id="13" creationId="{00000000-0000-0000-0000-000000000000}"/>
          </ac:picMkLst>
        </pc:picChg>
        <pc:picChg chg="add mod">
          <ac:chgData name="Christopher Osunsami" userId="87559b649ad9d3af" providerId="Windows Live" clId="Web-{5BB3C978-7831-4BA5-BFCC-ECD5193877C6}" dt="2023-09-14T10:34:33.038" v="267" actId="1076"/>
          <ac:picMkLst>
            <pc:docMk/>
            <pc:sldMk cId="2599943050" sldId="437"/>
            <ac:picMk id="14" creationId="{160EF41A-FD62-CF11-12A0-A13FAE840064}"/>
          </ac:picMkLst>
        </pc:picChg>
        <pc:picChg chg="mod">
          <ac:chgData name="Christopher Osunsami" userId="87559b649ad9d3af" providerId="Windows Live" clId="Web-{5BB3C978-7831-4BA5-BFCC-ECD5193877C6}" dt="2023-09-14T10:31:50.332" v="241" actId="1076"/>
          <ac:picMkLst>
            <pc:docMk/>
            <pc:sldMk cId="2599943050" sldId="437"/>
            <ac:picMk id="15" creationId="{00000000-0000-0000-0000-000000000000}"/>
          </ac:picMkLst>
        </pc:picChg>
        <pc:picChg chg="mod">
          <ac:chgData name="Christopher Osunsami" userId="87559b649ad9d3af" providerId="Windows Live" clId="Web-{5BB3C978-7831-4BA5-BFCC-ECD5193877C6}" dt="2023-09-14T10:34:37.492" v="268" actId="1076"/>
          <ac:picMkLst>
            <pc:docMk/>
            <pc:sldMk cId="2599943050" sldId="437"/>
            <ac:picMk id="16" creationId="{00000000-0000-0000-0000-000000000000}"/>
          </ac:picMkLst>
        </pc:picChg>
        <pc:picChg chg="del">
          <ac:chgData name="Christopher Osunsami" userId="87559b649ad9d3af" providerId="Windows Live" clId="Web-{5BB3C978-7831-4BA5-BFCC-ECD5193877C6}" dt="2023-09-14T10:31:42.425" v="233"/>
          <ac:picMkLst>
            <pc:docMk/>
            <pc:sldMk cId="2599943050" sldId="437"/>
            <ac:picMk id="17" creationId="{9FC66AA6-F0D6-E2E8-0EC7-CF2F6D4D61F0}"/>
          </ac:picMkLst>
        </pc:picChg>
        <pc:picChg chg="add mod">
          <ac:chgData name="Christopher Osunsami" userId="87559b649ad9d3af" providerId="Windows Live" clId="Web-{5BB3C978-7831-4BA5-BFCC-ECD5193877C6}" dt="2023-09-14T10:33:56.881" v="265"/>
          <ac:picMkLst>
            <pc:docMk/>
            <pc:sldMk cId="2599943050" sldId="437"/>
            <ac:picMk id="19" creationId="{BC5BFF85-C404-0AF6-4D77-41F68AB506A4}"/>
          </ac:picMkLst>
        </pc:picChg>
      </pc:sldChg>
    </pc:docChg>
  </pc:docChgLst>
  <pc:docChgLst>
    <pc:chgData name="Christopher Osunsami" userId="87559b649ad9d3af" providerId="Windows Live" clId="Web-{2AD1E796-789C-4EA4-84BC-753431132572}"/>
    <pc:docChg chg="modSld">
      <pc:chgData name="Christopher Osunsami" userId="87559b649ad9d3af" providerId="Windows Live" clId="Web-{2AD1E796-789C-4EA4-84BC-753431132572}" dt="2023-10-25T15:28:54.031" v="3"/>
      <pc:docMkLst>
        <pc:docMk/>
      </pc:docMkLst>
      <pc:sldChg chg="modSp">
        <pc:chgData name="Christopher Osunsami" userId="87559b649ad9d3af" providerId="Windows Live" clId="Web-{2AD1E796-789C-4EA4-84BC-753431132572}" dt="2023-10-25T14:58:28.964" v="1"/>
        <pc:sldMkLst>
          <pc:docMk/>
          <pc:sldMk cId="254209520" sldId="412"/>
        </pc:sldMkLst>
        <pc:graphicFrameChg chg="mod modGraphic">
          <ac:chgData name="Christopher Osunsami" userId="87559b649ad9d3af" providerId="Windows Live" clId="Web-{2AD1E796-789C-4EA4-84BC-753431132572}" dt="2023-10-25T14:58:28.964" v="1"/>
          <ac:graphicFrameMkLst>
            <pc:docMk/>
            <pc:sldMk cId="254209520" sldId="412"/>
            <ac:graphicFrameMk id="2" creationId="{6413FB7F-3778-4A25-BA04-BBC56FEA923C}"/>
          </ac:graphicFrameMkLst>
        </pc:graphicFrameChg>
      </pc:sldChg>
      <pc:sldChg chg="modSp">
        <pc:chgData name="Christopher Osunsami" userId="87559b649ad9d3af" providerId="Windows Live" clId="Web-{2AD1E796-789C-4EA4-84BC-753431132572}" dt="2023-10-25T15:28:54.031" v="3"/>
        <pc:sldMkLst>
          <pc:docMk/>
          <pc:sldMk cId="764418214" sldId="442"/>
        </pc:sldMkLst>
        <pc:graphicFrameChg chg="mod modGraphic">
          <ac:chgData name="Christopher Osunsami" userId="87559b649ad9d3af" providerId="Windows Live" clId="Web-{2AD1E796-789C-4EA4-84BC-753431132572}" dt="2023-10-25T15:28:54.031" v="3"/>
          <ac:graphicFrameMkLst>
            <pc:docMk/>
            <pc:sldMk cId="764418214" sldId="442"/>
            <ac:graphicFrameMk id="2" creationId="{6413FB7F-3778-4A25-BA04-BBC56FEA923C}"/>
          </ac:graphicFrameMkLst>
        </pc:graphicFrameChg>
      </pc:sldChg>
    </pc:docChg>
  </pc:docChgLst>
  <pc:docChgLst>
    <pc:chgData name="Christopher Osunsami" userId="87559b649ad9d3af" providerId="Windows Live" clId="Web-{11D4C0F0-9D83-4C6B-A34C-EED53988A560}"/>
    <pc:docChg chg="modSld">
      <pc:chgData name="Christopher Osunsami" userId="87559b649ad9d3af" providerId="Windows Live" clId="Web-{11D4C0F0-9D83-4C6B-A34C-EED53988A560}" dt="2023-10-18T10:51:59.764" v="1" actId="20577"/>
      <pc:docMkLst>
        <pc:docMk/>
      </pc:docMkLst>
      <pc:sldChg chg="modSp">
        <pc:chgData name="Christopher Osunsami" userId="87559b649ad9d3af" providerId="Windows Live" clId="Web-{11D4C0F0-9D83-4C6B-A34C-EED53988A560}" dt="2023-10-18T10:51:59.764" v="1" actId="20577"/>
        <pc:sldMkLst>
          <pc:docMk/>
          <pc:sldMk cId="0" sldId="438"/>
        </pc:sldMkLst>
        <pc:spChg chg="mod">
          <ac:chgData name="Christopher Osunsami" userId="87559b649ad9d3af" providerId="Windows Live" clId="Web-{11D4C0F0-9D83-4C6B-A34C-EED53988A560}" dt="2023-10-18T10:51:59.764" v="1" actId="20577"/>
          <ac:spMkLst>
            <pc:docMk/>
            <pc:sldMk cId="0" sldId="438"/>
            <ac:spMk id="14" creationId="{00000000-0000-0000-0000-000000000000}"/>
          </ac:spMkLst>
        </pc:spChg>
      </pc:sldChg>
    </pc:docChg>
  </pc:docChgLst>
  <pc:docChgLst>
    <pc:chgData name="chris Osunsami" userId="87559b649ad9d3af" providerId="LiveId" clId="{E0DBE010-E8A1-4A4B-8020-248DCFAAD034}"/>
    <pc:docChg chg="undo redo custSel addSld delSld modSld sldOrd">
      <pc:chgData name="chris Osunsami" userId="87559b649ad9d3af" providerId="LiveId" clId="{E0DBE010-E8A1-4A4B-8020-248DCFAAD034}" dt="2023-09-12T20:27:16.489" v="7715" actId="1076"/>
      <pc:docMkLst>
        <pc:docMk/>
      </pc:docMkLst>
      <pc:sldChg chg="addSp delSp modSp add mod ord">
        <pc:chgData name="chris Osunsami" userId="87559b649ad9d3af" providerId="LiveId" clId="{E0DBE010-E8A1-4A4B-8020-248DCFAAD034}" dt="2023-09-12T12:58:58.957" v="7460" actId="113"/>
        <pc:sldMkLst>
          <pc:docMk/>
          <pc:sldMk cId="2367546927" sldId="256"/>
        </pc:sldMkLst>
        <pc:spChg chg="mod">
          <ac:chgData name="chris Osunsami" userId="87559b649ad9d3af" providerId="LiveId" clId="{E0DBE010-E8A1-4A4B-8020-248DCFAAD034}" dt="2023-09-07T17:03:50.389" v="229" actId="14100"/>
          <ac:spMkLst>
            <pc:docMk/>
            <pc:sldMk cId="2367546927" sldId="256"/>
            <ac:spMk id="3" creationId="{00000000-0000-0000-0000-000000000000}"/>
          </ac:spMkLst>
        </pc:spChg>
        <pc:spChg chg="mod">
          <ac:chgData name="chris Osunsami" userId="87559b649ad9d3af" providerId="LiveId" clId="{E0DBE010-E8A1-4A4B-8020-248DCFAAD034}" dt="2023-09-12T12:58:58.957" v="7460" actId="113"/>
          <ac:spMkLst>
            <pc:docMk/>
            <pc:sldMk cId="2367546927" sldId="256"/>
            <ac:spMk id="4" creationId="{00000000-0000-0000-0000-000000000000}"/>
          </ac:spMkLst>
        </pc:spChg>
        <pc:spChg chg="del">
          <ac:chgData name="chris Osunsami" userId="87559b649ad9d3af" providerId="LiveId" clId="{E0DBE010-E8A1-4A4B-8020-248DCFAAD034}" dt="2023-09-07T17:02:48.328" v="221" actId="478"/>
          <ac:spMkLst>
            <pc:docMk/>
            <pc:sldMk cId="2367546927" sldId="256"/>
            <ac:spMk id="5" creationId="{00000000-0000-0000-0000-000000000000}"/>
          </ac:spMkLst>
        </pc:spChg>
        <pc:spChg chg="del">
          <ac:chgData name="chris Osunsami" userId="87559b649ad9d3af" providerId="LiveId" clId="{E0DBE010-E8A1-4A4B-8020-248DCFAAD034}" dt="2023-09-07T17:02:48.328" v="221" actId="478"/>
          <ac:spMkLst>
            <pc:docMk/>
            <pc:sldMk cId="2367546927" sldId="256"/>
            <ac:spMk id="6" creationId="{00000000-0000-0000-0000-000000000000}"/>
          </ac:spMkLst>
        </pc:spChg>
        <pc:spChg chg="add mod">
          <ac:chgData name="chris Osunsami" userId="87559b649ad9d3af" providerId="LiveId" clId="{E0DBE010-E8A1-4A4B-8020-248DCFAAD034}" dt="2023-09-10T16:57:27.575" v="7003" actId="6549"/>
          <ac:spMkLst>
            <pc:docMk/>
            <pc:sldMk cId="2367546927" sldId="256"/>
            <ac:spMk id="10" creationId="{A13A010A-D970-9AF8-DE52-28F040F61EB9}"/>
          </ac:spMkLst>
        </pc:spChg>
        <pc:spChg chg="mod">
          <ac:chgData name="chris Osunsami" userId="87559b649ad9d3af" providerId="LiveId" clId="{E0DBE010-E8A1-4A4B-8020-248DCFAAD034}" dt="2023-09-10T16:59:18.400" v="7012" actId="14100"/>
          <ac:spMkLst>
            <pc:docMk/>
            <pc:sldMk cId="2367546927" sldId="256"/>
            <ac:spMk id="11" creationId="{34D75F1B-807F-B3B2-5B26-A0014F6C9299}"/>
          </ac:spMkLst>
        </pc:spChg>
        <pc:spChg chg="add mod">
          <ac:chgData name="chris Osunsami" userId="87559b649ad9d3af" providerId="LiveId" clId="{E0DBE010-E8A1-4A4B-8020-248DCFAAD034}" dt="2023-09-10T16:57:29.229" v="7004" actId="6549"/>
          <ac:spMkLst>
            <pc:docMk/>
            <pc:sldMk cId="2367546927" sldId="256"/>
            <ac:spMk id="17" creationId="{1FECE0B5-D964-3E61-AD96-E1C79167CC37}"/>
          </ac:spMkLst>
        </pc:spChg>
        <pc:picChg chg="add mod">
          <ac:chgData name="chris Osunsami" userId="87559b649ad9d3af" providerId="LiveId" clId="{E0DBE010-E8A1-4A4B-8020-248DCFAAD034}" dt="2023-09-07T17:04:33.550" v="243" actId="1076"/>
          <ac:picMkLst>
            <pc:docMk/>
            <pc:sldMk cId="2367546927" sldId="256"/>
            <ac:picMk id="12" creationId="{87F552B4-F0A8-5209-5094-F54E9B25FFB6}"/>
          </ac:picMkLst>
        </pc:picChg>
        <pc:picChg chg="mod">
          <ac:chgData name="chris Osunsami" userId="87559b649ad9d3af" providerId="LiveId" clId="{E0DBE010-E8A1-4A4B-8020-248DCFAAD034}" dt="2023-09-07T17:03:58" v="231" actId="1076"/>
          <ac:picMkLst>
            <pc:docMk/>
            <pc:sldMk cId="2367546927" sldId="256"/>
            <ac:picMk id="13" creationId="{00000000-0000-0000-0000-000000000000}"/>
          </ac:picMkLst>
        </pc:picChg>
        <pc:picChg chg="mod">
          <ac:chgData name="chris Osunsami" userId="87559b649ad9d3af" providerId="LiveId" clId="{E0DBE010-E8A1-4A4B-8020-248DCFAAD034}" dt="2023-09-07T17:04:01.304" v="232" actId="1076"/>
          <ac:picMkLst>
            <pc:docMk/>
            <pc:sldMk cId="2367546927" sldId="256"/>
            <ac:picMk id="14" creationId="{00000000-0000-0000-0000-000000000000}"/>
          </ac:picMkLst>
        </pc:picChg>
        <pc:picChg chg="del">
          <ac:chgData name="chris Osunsami" userId="87559b649ad9d3af" providerId="LiveId" clId="{E0DBE010-E8A1-4A4B-8020-248DCFAAD034}" dt="2023-09-07T17:02:48.328" v="221" actId="478"/>
          <ac:picMkLst>
            <pc:docMk/>
            <pc:sldMk cId="2367546927" sldId="256"/>
            <ac:picMk id="15" creationId="{00000000-0000-0000-0000-000000000000}"/>
          </ac:picMkLst>
        </pc:picChg>
        <pc:picChg chg="del">
          <ac:chgData name="chris Osunsami" userId="87559b649ad9d3af" providerId="LiveId" clId="{E0DBE010-E8A1-4A4B-8020-248DCFAAD034}" dt="2023-09-07T17:02:48.328" v="221" actId="478"/>
          <ac:picMkLst>
            <pc:docMk/>
            <pc:sldMk cId="2367546927" sldId="256"/>
            <ac:picMk id="16" creationId="{00000000-0000-0000-0000-000000000000}"/>
          </ac:picMkLst>
        </pc:picChg>
        <pc:picChg chg="add mod">
          <ac:chgData name="chris Osunsami" userId="87559b649ad9d3af" providerId="LiveId" clId="{E0DBE010-E8A1-4A4B-8020-248DCFAAD034}" dt="2023-09-07T17:05:06.129" v="252" actId="1076"/>
          <ac:picMkLst>
            <pc:docMk/>
            <pc:sldMk cId="2367546927" sldId="256"/>
            <ac:picMk id="18" creationId="{DA3ECAD9-0E4F-7E04-C65D-5EC485853EDA}"/>
          </ac:picMkLst>
        </pc:picChg>
      </pc:sldChg>
      <pc:sldChg chg="del">
        <pc:chgData name="chris Osunsami" userId="87559b649ad9d3af" providerId="LiveId" clId="{E0DBE010-E8A1-4A4B-8020-248DCFAAD034}" dt="2023-09-10T16:05:59.038" v="5997" actId="47"/>
        <pc:sldMkLst>
          <pc:docMk/>
          <pc:sldMk cId="1228022664" sldId="280"/>
        </pc:sldMkLst>
      </pc:sldChg>
      <pc:sldChg chg="addSp delSp modSp add mod">
        <pc:chgData name="chris Osunsami" userId="87559b649ad9d3af" providerId="LiveId" clId="{E0DBE010-E8A1-4A4B-8020-248DCFAAD034}" dt="2023-09-12T13:04:37.522" v="7535" actId="20577"/>
        <pc:sldMkLst>
          <pc:docMk/>
          <pc:sldMk cId="226330817" sldId="302"/>
        </pc:sldMkLst>
        <pc:spChg chg="mod">
          <ac:chgData name="chris Osunsami" userId="87559b649ad9d3af" providerId="LiveId" clId="{E0DBE010-E8A1-4A4B-8020-248DCFAAD034}" dt="2023-09-08T14:44:23.503" v="984" actId="20577"/>
          <ac:spMkLst>
            <pc:docMk/>
            <pc:sldMk cId="226330817" sldId="302"/>
            <ac:spMk id="4" creationId="{14392D6A-19B4-4A00-8AA3-4A8A384B31A6}"/>
          </ac:spMkLst>
        </pc:spChg>
        <pc:spChg chg="mod">
          <ac:chgData name="chris Osunsami" userId="87559b649ad9d3af" providerId="LiveId" clId="{E0DBE010-E8A1-4A4B-8020-248DCFAAD034}" dt="2023-09-08T14:47:46.495" v="1070" actId="20577"/>
          <ac:spMkLst>
            <pc:docMk/>
            <pc:sldMk cId="226330817" sldId="302"/>
            <ac:spMk id="5" creationId="{9710A385-6EAB-417A-BF66-FA145BAFEF32}"/>
          </ac:spMkLst>
        </pc:spChg>
        <pc:spChg chg="mod">
          <ac:chgData name="chris Osunsami" userId="87559b649ad9d3af" providerId="LiveId" clId="{E0DBE010-E8A1-4A4B-8020-248DCFAAD034}" dt="2023-09-12T13:04:18.888" v="7534" actId="20577"/>
          <ac:spMkLst>
            <pc:docMk/>
            <pc:sldMk cId="226330817" sldId="302"/>
            <ac:spMk id="6" creationId="{A7FCE68D-084C-4598-844E-38FFB76EBAF3}"/>
          </ac:spMkLst>
        </pc:spChg>
        <pc:spChg chg="mod">
          <ac:chgData name="chris Osunsami" userId="87559b649ad9d3af" providerId="LiveId" clId="{E0DBE010-E8A1-4A4B-8020-248DCFAAD034}" dt="2023-09-10T17:02:46.117" v="7039" actId="113"/>
          <ac:spMkLst>
            <pc:docMk/>
            <pc:sldMk cId="226330817" sldId="302"/>
            <ac:spMk id="7" creationId="{CA625FE0-3787-4448-8773-2401B25D4386}"/>
          </ac:spMkLst>
        </pc:spChg>
        <pc:spChg chg="mod">
          <ac:chgData name="chris Osunsami" userId="87559b649ad9d3af" providerId="LiveId" clId="{E0DBE010-E8A1-4A4B-8020-248DCFAAD034}" dt="2023-09-12T13:04:37.522" v="7535" actId="20577"/>
          <ac:spMkLst>
            <pc:docMk/>
            <pc:sldMk cId="226330817" sldId="302"/>
            <ac:spMk id="8" creationId="{AE68C49B-F42B-405C-B888-DB6B13FF7478}"/>
          </ac:spMkLst>
        </pc:spChg>
        <pc:spChg chg="mod">
          <ac:chgData name="chris Osunsami" userId="87559b649ad9d3af" providerId="LiveId" clId="{E0DBE010-E8A1-4A4B-8020-248DCFAAD034}" dt="2023-09-10T17:04:44.867" v="7067" actId="1076"/>
          <ac:spMkLst>
            <pc:docMk/>
            <pc:sldMk cId="226330817" sldId="302"/>
            <ac:spMk id="13" creationId="{F8F38B3E-8CE5-4B3E-9140-5DB8199C55CF}"/>
          </ac:spMkLst>
        </pc:spChg>
        <pc:spChg chg="add del">
          <ac:chgData name="chris Osunsami" userId="87559b649ad9d3af" providerId="LiveId" clId="{E0DBE010-E8A1-4A4B-8020-248DCFAAD034}" dt="2023-09-08T14:46:54.117" v="991" actId="22"/>
          <ac:spMkLst>
            <pc:docMk/>
            <pc:sldMk cId="226330817" sldId="302"/>
            <ac:spMk id="14" creationId="{91A5F57F-245C-7EEF-9988-18B28992F98A}"/>
          </ac:spMkLst>
        </pc:spChg>
        <pc:picChg chg="mod">
          <ac:chgData name="chris Osunsami" userId="87559b649ad9d3af" providerId="LiveId" clId="{E0DBE010-E8A1-4A4B-8020-248DCFAAD034}" dt="2023-09-08T14:53:46.142" v="1269" actId="14826"/>
          <ac:picMkLst>
            <pc:docMk/>
            <pc:sldMk cId="226330817" sldId="302"/>
            <ac:picMk id="9" creationId="{EBAB7715-3238-47BE-AD3A-B0A68F4206B4}"/>
          </ac:picMkLst>
        </pc:picChg>
        <pc:picChg chg="mod">
          <ac:chgData name="chris Osunsami" userId="87559b649ad9d3af" providerId="LiveId" clId="{E0DBE010-E8A1-4A4B-8020-248DCFAAD034}" dt="2023-09-08T14:54:04.262" v="1270" actId="14826"/>
          <ac:picMkLst>
            <pc:docMk/>
            <pc:sldMk cId="226330817" sldId="302"/>
            <ac:picMk id="10" creationId="{95825479-3C02-420F-9E9F-AE99766E2115}"/>
          </ac:picMkLst>
        </pc:picChg>
        <pc:picChg chg="mod">
          <ac:chgData name="chris Osunsami" userId="87559b649ad9d3af" providerId="LiveId" clId="{E0DBE010-E8A1-4A4B-8020-248DCFAAD034}" dt="2023-09-08T14:54:27.916" v="1271" actId="14826"/>
          <ac:picMkLst>
            <pc:docMk/>
            <pc:sldMk cId="226330817" sldId="302"/>
            <ac:picMk id="11" creationId="{C5269959-3029-4A03-BF72-9B3DD7A8179C}"/>
          </ac:picMkLst>
        </pc:picChg>
        <pc:picChg chg="mod">
          <ac:chgData name="chris Osunsami" userId="87559b649ad9d3af" providerId="LiveId" clId="{E0DBE010-E8A1-4A4B-8020-248DCFAAD034}" dt="2023-09-08T14:54:57.065" v="1272" actId="14826"/>
          <ac:picMkLst>
            <pc:docMk/>
            <pc:sldMk cId="226330817" sldId="302"/>
            <ac:picMk id="12" creationId="{EFA93E8E-18D1-42B9-B2FE-7B0BA77FFCCF}"/>
          </ac:picMkLst>
        </pc:picChg>
      </pc:sldChg>
      <pc:sldChg chg="addSp delSp modSp mod modNotes">
        <pc:chgData name="chris Osunsami" userId="87559b649ad9d3af" providerId="LiveId" clId="{E0DBE010-E8A1-4A4B-8020-248DCFAAD034}" dt="2023-09-12T12:56:58.907" v="7454" actId="20577"/>
        <pc:sldMkLst>
          <pc:docMk/>
          <pc:sldMk cId="2267679594" sldId="326"/>
        </pc:sldMkLst>
        <pc:spChg chg="del mod">
          <ac:chgData name="chris Osunsami" userId="87559b649ad9d3af" providerId="LiveId" clId="{E0DBE010-E8A1-4A4B-8020-248DCFAAD034}" dt="2023-09-10T16:45:39.874" v="6944" actId="478"/>
          <ac:spMkLst>
            <pc:docMk/>
            <pc:sldMk cId="2267679594" sldId="326"/>
            <ac:spMk id="2" creationId="{A95E22B5-D747-2257-6B37-8AC46F6EFF9E}"/>
          </ac:spMkLst>
        </pc:spChg>
        <pc:spChg chg="add del mod">
          <ac:chgData name="chris Osunsami" userId="87559b649ad9d3af" providerId="LiveId" clId="{E0DBE010-E8A1-4A4B-8020-248DCFAAD034}" dt="2023-09-08T15:20:19.426" v="1385"/>
          <ac:spMkLst>
            <pc:docMk/>
            <pc:sldMk cId="2267679594" sldId="326"/>
            <ac:spMk id="4" creationId="{E5DD336C-E07F-3C9F-8CD0-C33F4BBDB6B1}"/>
          </ac:spMkLst>
        </pc:spChg>
        <pc:spChg chg="add del mod">
          <ac:chgData name="chris Osunsami" userId="87559b649ad9d3af" providerId="LiveId" clId="{E0DBE010-E8A1-4A4B-8020-248DCFAAD034}" dt="2023-09-08T15:20:18.748" v="1384"/>
          <ac:spMkLst>
            <pc:docMk/>
            <pc:sldMk cId="2267679594" sldId="326"/>
            <ac:spMk id="5" creationId="{479F2867-CC1B-F056-A188-1A37549AEE69}"/>
          </ac:spMkLst>
        </pc:spChg>
        <pc:spChg chg="add del mod">
          <ac:chgData name="chris Osunsami" userId="87559b649ad9d3af" providerId="LiveId" clId="{E0DBE010-E8A1-4A4B-8020-248DCFAAD034}" dt="2023-09-07T16:42:07.151" v="1"/>
          <ac:spMkLst>
            <pc:docMk/>
            <pc:sldMk cId="2267679594" sldId="326"/>
            <ac:spMk id="6" creationId="{A41BA722-C489-61CD-F62C-4A10B6F92ED8}"/>
          </ac:spMkLst>
        </pc:spChg>
        <pc:spChg chg="add del mod">
          <ac:chgData name="chris Osunsami" userId="87559b649ad9d3af" providerId="LiveId" clId="{E0DBE010-E8A1-4A4B-8020-248DCFAAD034}" dt="2023-09-07T16:42:07.151" v="1"/>
          <ac:spMkLst>
            <pc:docMk/>
            <pc:sldMk cId="2267679594" sldId="326"/>
            <ac:spMk id="8" creationId="{94855120-A5BF-2CDB-6DBF-054CA7A6A547}"/>
          </ac:spMkLst>
        </pc:spChg>
        <pc:spChg chg="add del mod">
          <ac:chgData name="chris Osunsami" userId="87559b649ad9d3af" providerId="LiveId" clId="{E0DBE010-E8A1-4A4B-8020-248DCFAAD034}" dt="2023-09-07T16:42:07.151" v="1"/>
          <ac:spMkLst>
            <pc:docMk/>
            <pc:sldMk cId="2267679594" sldId="326"/>
            <ac:spMk id="9" creationId="{9981FBEA-205E-D894-34B4-45783621DAE7}"/>
          </ac:spMkLst>
        </pc:spChg>
        <pc:spChg chg="add del mod">
          <ac:chgData name="chris Osunsami" userId="87559b649ad9d3af" providerId="LiveId" clId="{E0DBE010-E8A1-4A4B-8020-248DCFAAD034}" dt="2023-09-07T16:42:07.151" v="1"/>
          <ac:spMkLst>
            <pc:docMk/>
            <pc:sldMk cId="2267679594" sldId="326"/>
            <ac:spMk id="10" creationId="{B3526EA3-4DE8-2EB1-9B89-EF7F04954590}"/>
          </ac:spMkLst>
        </pc:spChg>
        <pc:spChg chg="add del mod">
          <ac:chgData name="chris Osunsami" userId="87559b649ad9d3af" providerId="LiveId" clId="{E0DBE010-E8A1-4A4B-8020-248DCFAAD034}" dt="2023-09-07T16:42:07.151" v="1"/>
          <ac:spMkLst>
            <pc:docMk/>
            <pc:sldMk cId="2267679594" sldId="326"/>
            <ac:spMk id="11" creationId="{FEA4CE68-B785-A7C3-A99A-1CFF82E672DE}"/>
          </ac:spMkLst>
        </pc:spChg>
        <pc:spChg chg="add del mod">
          <ac:chgData name="chris Osunsami" userId="87559b649ad9d3af" providerId="LiveId" clId="{E0DBE010-E8A1-4A4B-8020-248DCFAAD034}" dt="2023-09-07T16:42:07.151" v="1"/>
          <ac:spMkLst>
            <pc:docMk/>
            <pc:sldMk cId="2267679594" sldId="326"/>
            <ac:spMk id="12" creationId="{6CA42FC8-6CD0-A027-28C4-E82AA81DAEF4}"/>
          </ac:spMkLst>
        </pc:spChg>
        <pc:spChg chg="mod">
          <ac:chgData name="chris Osunsami" userId="87559b649ad9d3af" providerId="LiveId" clId="{E0DBE010-E8A1-4A4B-8020-248DCFAAD034}" dt="2023-09-10T16:46:08.920" v="6949" actId="1076"/>
          <ac:spMkLst>
            <pc:docMk/>
            <pc:sldMk cId="2267679594" sldId="326"/>
            <ac:spMk id="118" creationId="{00000000-0000-0000-0000-000000000000}"/>
          </ac:spMkLst>
        </pc:spChg>
        <pc:spChg chg="mod">
          <ac:chgData name="chris Osunsami" userId="87559b649ad9d3af" providerId="LiveId" clId="{E0DBE010-E8A1-4A4B-8020-248DCFAAD034}" dt="2023-09-12T12:56:58.907" v="7454" actId="20577"/>
          <ac:spMkLst>
            <pc:docMk/>
            <pc:sldMk cId="2267679594" sldId="326"/>
            <ac:spMk id="121" creationId="{00000000-0000-0000-0000-000000000000}"/>
          </ac:spMkLst>
        </pc:spChg>
        <pc:graphicFrameChg chg="add del mod">
          <ac:chgData name="chris Osunsami" userId="87559b649ad9d3af" providerId="LiveId" clId="{E0DBE010-E8A1-4A4B-8020-248DCFAAD034}" dt="2023-09-07T16:42:07.151" v="1"/>
          <ac:graphicFrameMkLst>
            <pc:docMk/>
            <pc:sldMk cId="2267679594" sldId="326"/>
            <ac:graphicFrameMk id="5" creationId="{3CA08347-3742-C4BC-86CA-A54A48D21F16}"/>
          </ac:graphicFrameMkLst>
        </pc:graphicFrameChg>
        <pc:picChg chg="del mod">
          <ac:chgData name="chris Osunsami" userId="87559b649ad9d3af" providerId="LiveId" clId="{E0DBE010-E8A1-4A4B-8020-248DCFAAD034}" dt="2023-09-10T16:45:40.466" v="6945" actId="478"/>
          <ac:picMkLst>
            <pc:docMk/>
            <pc:sldMk cId="2267679594" sldId="326"/>
            <ac:picMk id="3" creationId="{1F39883D-97EB-B53A-1C30-9B8E840AFEAE}"/>
          </ac:picMkLst>
        </pc:picChg>
        <pc:picChg chg="add del mod">
          <ac:chgData name="chris Osunsami" userId="87559b649ad9d3af" providerId="LiveId" clId="{E0DBE010-E8A1-4A4B-8020-248DCFAAD034}" dt="2023-09-07T16:47:11.164" v="144" actId="21"/>
          <ac:picMkLst>
            <pc:docMk/>
            <pc:sldMk cId="2267679594" sldId="326"/>
            <ac:picMk id="4" creationId="{DC4759A5-063E-D285-96F6-443240DD7C51}"/>
          </ac:picMkLst>
        </pc:picChg>
        <pc:picChg chg="mod">
          <ac:chgData name="chris Osunsami" userId="87559b649ad9d3af" providerId="LiveId" clId="{E0DBE010-E8A1-4A4B-8020-248DCFAAD034}" dt="2023-09-10T16:45:49.311" v="6946" actId="1076"/>
          <ac:picMkLst>
            <pc:docMk/>
            <pc:sldMk cId="2267679594" sldId="326"/>
            <ac:picMk id="7" creationId="{98B42D21-C444-D28A-5B0B-E0D20844F0AA}"/>
          </ac:picMkLst>
        </pc:picChg>
        <pc:picChg chg="add mod">
          <ac:chgData name="chris Osunsami" userId="87559b649ad9d3af" providerId="LiveId" clId="{E0DBE010-E8A1-4A4B-8020-248DCFAAD034}" dt="2023-09-10T18:30:40.432" v="7187" actId="1076"/>
          <ac:picMkLst>
            <pc:docMk/>
            <pc:sldMk cId="2267679594" sldId="326"/>
            <ac:picMk id="13" creationId="{2117FA59-7324-DCCF-57DE-A7B9F7F929E8}"/>
          </ac:picMkLst>
        </pc:picChg>
        <pc:picChg chg="add mod">
          <ac:chgData name="chris Osunsami" userId="87559b649ad9d3af" providerId="LiveId" clId="{E0DBE010-E8A1-4A4B-8020-248DCFAAD034}" dt="2023-09-07T16:46:46.698" v="143" actId="1076"/>
          <ac:picMkLst>
            <pc:docMk/>
            <pc:sldMk cId="2267679594" sldId="326"/>
            <ac:picMk id="14" creationId="{FB67A5F8-665A-C6FD-CDA5-6976E40DF919}"/>
          </ac:picMkLst>
        </pc:picChg>
        <pc:picChg chg="add del mod">
          <ac:chgData name="chris Osunsami" userId="87559b649ad9d3af" providerId="LiveId" clId="{E0DBE010-E8A1-4A4B-8020-248DCFAAD034}" dt="2023-09-07T16:42:07.151" v="1"/>
          <ac:picMkLst>
            <pc:docMk/>
            <pc:sldMk cId="2267679594" sldId="326"/>
            <ac:picMk id="2051" creationId="{C960C754-2884-1BF1-63C3-767EB10EFBB9}"/>
          </ac:picMkLst>
        </pc:picChg>
      </pc:sldChg>
      <pc:sldChg chg="addSp delSp modSp add mod">
        <pc:chgData name="chris Osunsami" userId="87559b649ad9d3af" providerId="LiveId" clId="{E0DBE010-E8A1-4A4B-8020-248DCFAAD034}" dt="2023-09-10T18:49:51.442" v="7397" actId="113"/>
        <pc:sldMkLst>
          <pc:docMk/>
          <pc:sldMk cId="1254893738" sldId="327"/>
        </pc:sldMkLst>
        <pc:spChg chg="mod">
          <ac:chgData name="chris Osunsami" userId="87559b649ad9d3af" providerId="LiveId" clId="{E0DBE010-E8A1-4A4B-8020-248DCFAAD034}" dt="2023-09-10T17:19:09.278" v="7147" actId="6549"/>
          <ac:spMkLst>
            <pc:docMk/>
            <pc:sldMk cId="1254893738" sldId="327"/>
            <ac:spMk id="2" creationId="{00000000-0000-0000-0000-000000000000}"/>
          </ac:spMkLst>
        </pc:spChg>
        <pc:spChg chg="del mod">
          <ac:chgData name="chris Osunsami" userId="87559b649ad9d3af" providerId="LiveId" clId="{E0DBE010-E8A1-4A4B-8020-248DCFAAD034}" dt="2023-09-08T18:28:46.693" v="4297" actId="478"/>
          <ac:spMkLst>
            <pc:docMk/>
            <pc:sldMk cId="1254893738" sldId="327"/>
            <ac:spMk id="3" creationId="{00000000-0000-0000-0000-000000000000}"/>
          </ac:spMkLst>
        </pc:spChg>
        <pc:spChg chg="add mod">
          <ac:chgData name="chris Osunsami" userId="87559b649ad9d3af" providerId="LiveId" clId="{E0DBE010-E8A1-4A4B-8020-248DCFAAD034}" dt="2023-09-10T17:19:20.613" v="7149" actId="1076"/>
          <ac:spMkLst>
            <pc:docMk/>
            <pc:sldMk cId="1254893738" sldId="327"/>
            <ac:spMk id="3" creationId="{03E6BC41-F4C6-90FD-651C-89412EAB0CD0}"/>
          </ac:spMkLst>
        </pc:spChg>
        <pc:spChg chg="del mod">
          <ac:chgData name="chris Osunsami" userId="87559b649ad9d3af" providerId="LiveId" clId="{E0DBE010-E8A1-4A4B-8020-248DCFAAD034}" dt="2023-09-08T18:28:43.536" v="4295" actId="478"/>
          <ac:spMkLst>
            <pc:docMk/>
            <pc:sldMk cId="1254893738" sldId="327"/>
            <ac:spMk id="4" creationId="{00000000-0000-0000-0000-000000000000}"/>
          </ac:spMkLst>
        </pc:spChg>
        <pc:spChg chg="add mod">
          <ac:chgData name="chris Osunsami" userId="87559b649ad9d3af" providerId="LiveId" clId="{E0DBE010-E8A1-4A4B-8020-248DCFAAD034}" dt="2023-09-10T17:19:23.908" v="7150" actId="1076"/>
          <ac:spMkLst>
            <pc:docMk/>
            <pc:sldMk cId="1254893738" sldId="327"/>
            <ac:spMk id="4" creationId="{D283131C-35E3-B232-7247-FA78D217EE18}"/>
          </ac:spMkLst>
        </pc:spChg>
        <pc:spChg chg="del mod">
          <ac:chgData name="chris Osunsami" userId="87559b649ad9d3af" providerId="LiveId" clId="{E0DBE010-E8A1-4A4B-8020-248DCFAAD034}" dt="2023-09-08T18:28:45.410" v="4296" actId="478"/>
          <ac:spMkLst>
            <pc:docMk/>
            <pc:sldMk cId="1254893738" sldId="327"/>
            <ac:spMk id="5" creationId="{00000000-0000-0000-0000-000000000000}"/>
          </ac:spMkLst>
        </pc:spChg>
        <pc:spChg chg="mod">
          <ac:chgData name="chris Osunsami" userId="87559b649ad9d3af" providerId="LiveId" clId="{E0DBE010-E8A1-4A4B-8020-248DCFAAD034}" dt="2023-09-08T18:24:22.901" v="4289" actId="20577"/>
          <ac:spMkLst>
            <pc:docMk/>
            <pc:sldMk cId="1254893738" sldId="327"/>
            <ac:spMk id="7" creationId="{00000000-0000-0000-0000-000000000000}"/>
          </ac:spMkLst>
        </pc:spChg>
        <pc:spChg chg="add mod">
          <ac:chgData name="chris Osunsami" userId="87559b649ad9d3af" providerId="LiveId" clId="{E0DBE010-E8A1-4A4B-8020-248DCFAAD034}" dt="2023-09-10T18:49:42.274" v="7396" actId="20577"/>
          <ac:spMkLst>
            <pc:docMk/>
            <pc:sldMk cId="1254893738" sldId="327"/>
            <ac:spMk id="8" creationId="{9D6AABF4-397E-1BA0-7B6A-26FC2F89794D}"/>
          </ac:spMkLst>
        </pc:spChg>
        <pc:spChg chg="mod">
          <ac:chgData name="chris Osunsami" userId="87559b649ad9d3af" providerId="LiveId" clId="{E0DBE010-E8A1-4A4B-8020-248DCFAAD034}" dt="2023-09-10T17:17:43.694" v="7132" actId="1076"/>
          <ac:spMkLst>
            <pc:docMk/>
            <pc:sldMk cId="1254893738" sldId="327"/>
            <ac:spMk id="11" creationId="{9B795436-4511-9738-C2D9-E3974E91E763}"/>
          </ac:spMkLst>
        </pc:spChg>
        <pc:spChg chg="add mod">
          <ac:chgData name="chris Osunsami" userId="87559b649ad9d3af" providerId="LiveId" clId="{E0DBE010-E8A1-4A4B-8020-248DCFAAD034}" dt="2023-09-10T18:49:51.442" v="7397" actId="113"/>
          <ac:spMkLst>
            <pc:docMk/>
            <pc:sldMk cId="1254893738" sldId="327"/>
            <ac:spMk id="15" creationId="{060515BF-3BEE-AB4B-8349-952BC77D6EE4}"/>
          </ac:spMkLst>
        </pc:spChg>
        <pc:picChg chg="add mod">
          <ac:chgData name="chris Osunsami" userId="87559b649ad9d3af" providerId="LiveId" clId="{E0DBE010-E8A1-4A4B-8020-248DCFAAD034}" dt="2023-09-10T17:18:21.512" v="7134" actId="1076"/>
          <ac:picMkLst>
            <pc:docMk/>
            <pc:sldMk cId="1254893738" sldId="327"/>
            <ac:picMk id="5" creationId="{77338A42-C3F4-A000-E605-4AE98BF4F9DF}"/>
          </ac:picMkLst>
        </pc:picChg>
        <pc:picChg chg="add mod">
          <ac:chgData name="chris Osunsami" userId="87559b649ad9d3af" providerId="LiveId" clId="{E0DBE010-E8A1-4A4B-8020-248DCFAAD034}" dt="2023-09-10T17:18:30.120" v="7135" actId="1076"/>
          <ac:picMkLst>
            <pc:docMk/>
            <pc:sldMk cId="1254893738" sldId="327"/>
            <ac:picMk id="6" creationId="{75D621B0-D20D-EDFD-F893-0D0C26229266}"/>
          </ac:picMkLst>
        </pc:picChg>
        <pc:picChg chg="add mod">
          <ac:chgData name="chris Osunsami" userId="87559b649ad9d3af" providerId="LiveId" clId="{E0DBE010-E8A1-4A4B-8020-248DCFAAD034}" dt="2023-09-10T17:19:58.343" v="7158" actId="14100"/>
          <ac:picMkLst>
            <pc:docMk/>
            <pc:sldMk cId="1254893738" sldId="327"/>
            <ac:picMk id="10" creationId="{3D4F7CD5-01C8-86E3-DADA-C209249A4877}"/>
          </ac:picMkLst>
        </pc:picChg>
        <pc:picChg chg="mod">
          <ac:chgData name="chris Osunsami" userId="87559b649ad9d3af" providerId="LiveId" clId="{E0DBE010-E8A1-4A4B-8020-248DCFAAD034}" dt="2023-09-10T17:17:48.949" v="7133" actId="1076"/>
          <ac:picMkLst>
            <pc:docMk/>
            <pc:sldMk cId="1254893738" sldId="327"/>
            <ac:picMk id="12" creationId="{03019055-5F39-BA06-AFDB-BECC60406D82}"/>
          </ac:picMkLst>
        </pc:picChg>
        <pc:picChg chg="del mod">
          <ac:chgData name="chris Osunsami" userId="87559b649ad9d3af" providerId="LiveId" clId="{E0DBE010-E8A1-4A4B-8020-248DCFAAD034}" dt="2023-09-08T18:28:48.043" v="4298" actId="478"/>
          <ac:picMkLst>
            <pc:docMk/>
            <pc:sldMk cId="1254893738" sldId="327"/>
            <ac:picMk id="13" creationId="{00000000-0000-0000-0000-000000000000}"/>
          </ac:picMkLst>
        </pc:picChg>
        <pc:picChg chg="del mod">
          <ac:chgData name="chris Osunsami" userId="87559b649ad9d3af" providerId="LiveId" clId="{E0DBE010-E8A1-4A4B-8020-248DCFAAD034}" dt="2023-09-10T14:42:28.320" v="4366" actId="478"/>
          <ac:picMkLst>
            <pc:docMk/>
            <pc:sldMk cId="1254893738" sldId="327"/>
            <ac:picMk id="14" creationId="{00000000-0000-0000-0000-000000000000}"/>
          </ac:picMkLst>
        </pc:picChg>
        <pc:picChg chg="add mod">
          <ac:chgData name="chris Osunsami" userId="87559b649ad9d3af" providerId="LiveId" clId="{E0DBE010-E8A1-4A4B-8020-248DCFAAD034}" dt="2023-09-10T17:19:52.965" v="7157" actId="1076"/>
          <ac:picMkLst>
            <pc:docMk/>
            <pc:sldMk cId="1254893738" sldId="327"/>
            <ac:picMk id="16" creationId="{23F543F2-358A-C5CE-873A-B4109B99EA9A}"/>
          </ac:picMkLst>
        </pc:picChg>
      </pc:sldChg>
      <pc:sldChg chg="modSp add mod">
        <pc:chgData name="chris Osunsami" userId="87559b649ad9d3af" providerId="LiveId" clId="{E0DBE010-E8A1-4A4B-8020-248DCFAAD034}" dt="2023-09-10T17:23:18.949" v="7169" actId="1076"/>
        <pc:sldMkLst>
          <pc:docMk/>
          <pc:sldMk cId="1759801243" sldId="331"/>
        </pc:sldMkLst>
        <pc:spChg chg="mod">
          <ac:chgData name="chris Osunsami" userId="87559b649ad9d3af" providerId="LiveId" clId="{E0DBE010-E8A1-4A4B-8020-248DCFAAD034}" dt="2023-09-10T16:19:40.853" v="6310" actId="20577"/>
          <ac:spMkLst>
            <pc:docMk/>
            <pc:sldMk cId="1759801243" sldId="331"/>
            <ac:spMk id="2" creationId="{00000000-0000-0000-0000-000000000000}"/>
          </ac:spMkLst>
        </pc:spChg>
        <pc:spChg chg="mod">
          <ac:chgData name="chris Osunsami" userId="87559b649ad9d3af" providerId="LiveId" clId="{E0DBE010-E8A1-4A4B-8020-248DCFAAD034}" dt="2023-09-10T16:19:43.970" v="6317" actId="20577"/>
          <ac:spMkLst>
            <pc:docMk/>
            <pc:sldMk cId="1759801243" sldId="331"/>
            <ac:spMk id="3" creationId="{00000000-0000-0000-0000-000000000000}"/>
          </ac:spMkLst>
        </pc:spChg>
        <pc:spChg chg="mod">
          <ac:chgData name="chris Osunsami" userId="87559b649ad9d3af" providerId="LiveId" clId="{E0DBE010-E8A1-4A4B-8020-248DCFAAD034}" dt="2023-09-10T16:22:21.981" v="6496" actId="20577"/>
          <ac:spMkLst>
            <pc:docMk/>
            <pc:sldMk cId="1759801243" sldId="331"/>
            <ac:spMk id="5" creationId="{00000000-0000-0000-0000-000000000000}"/>
          </ac:spMkLst>
        </pc:spChg>
        <pc:spChg chg="mod">
          <ac:chgData name="chris Osunsami" userId="87559b649ad9d3af" providerId="LiveId" clId="{E0DBE010-E8A1-4A4B-8020-248DCFAAD034}" dt="2023-09-10T16:24:55.057" v="6586" actId="20577"/>
          <ac:spMkLst>
            <pc:docMk/>
            <pc:sldMk cId="1759801243" sldId="331"/>
            <ac:spMk id="6" creationId="{00000000-0000-0000-0000-000000000000}"/>
          </ac:spMkLst>
        </pc:spChg>
        <pc:spChg chg="mod">
          <ac:chgData name="chris Osunsami" userId="87559b649ad9d3af" providerId="LiveId" clId="{E0DBE010-E8A1-4A4B-8020-248DCFAAD034}" dt="2023-09-10T16:19:47.500" v="6324" actId="20577"/>
          <ac:spMkLst>
            <pc:docMk/>
            <pc:sldMk cId="1759801243" sldId="331"/>
            <ac:spMk id="10" creationId="{A8F6FCFF-3459-7C23-B152-31170ADFA29F}"/>
          </ac:spMkLst>
        </pc:spChg>
        <pc:spChg chg="mod">
          <ac:chgData name="chris Osunsami" userId="87559b649ad9d3af" providerId="LiveId" clId="{E0DBE010-E8A1-4A4B-8020-248DCFAAD034}" dt="2023-09-10T17:23:18.949" v="7169" actId="1076"/>
          <ac:spMkLst>
            <pc:docMk/>
            <pc:sldMk cId="1759801243" sldId="331"/>
            <ac:spMk id="11" creationId="{400B1310-EF24-AEAF-C2B4-232C3FFE3327}"/>
          </ac:spMkLst>
        </pc:spChg>
        <pc:picChg chg="mod">
          <ac:chgData name="chris Osunsami" userId="87559b649ad9d3af" providerId="LiveId" clId="{E0DBE010-E8A1-4A4B-8020-248DCFAAD034}" dt="2023-09-10T16:32:31.075" v="6739" actId="14826"/>
          <ac:picMkLst>
            <pc:docMk/>
            <pc:sldMk cId="1759801243" sldId="331"/>
            <ac:picMk id="12" creationId="{80A83369-7E64-6710-8DD1-1CF14226CBFF}"/>
          </ac:picMkLst>
        </pc:picChg>
        <pc:picChg chg="mod">
          <ac:chgData name="chris Osunsami" userId="87559b649ad9d3af" providerId="LiveId" clId="{E0DBE010-E8A1-4A4B-8020-248DCFAAD034}" dt="2023-09-10T16:32:07.088" v="6738" actId="14826"/>
          <ac:picMkLst>
            <pc:docMk/>
            <pc:sldMk cId="1759801243" sldId="331"/>
            <ac:picMk id="15" creationId="{00000000-0000-0000-0000-000000000000}"/>
          </ac:picMkLst>
        </pc:picChg>
        <pc:picChg chg="mod">
          <ac:chgData name="chris Osunsami" userId="87559b649ad9d3af" providerId="LiveId" clId="{E0DBE010-E8A1-4A4B-8020-248DCFAAD034}" dt="2023-09-10T16:16:26.493" v="6159" actId="14100"/>
          <ac:picMkLst>
            <pc:docMk/>
            <pc:sldMk cId="1759801243" sldId="331"/>
            <ac:picMk id="17" creationId="{9FC66AA6-F0D6-E2E8-0EC7-CF2F6D4D61F0}"/>
          </ac:picMkLst>
        </pc:picChg>
      </pc:sldChg>
      <pc:sldChg chg="add del">
        <pc:chgData name="chris Osunsami" userId="87559b649ad9d3af" providerId="LiveId" clId="{E0DBE010-E8A1-4A4B-8020-248DCFAAD034}" dt="2023-09-07T16:57:00.025" v="160" actId="47"/>
        <pc:sldMkLst>
          <pc:docMk/>
          <pc:sldMk cId="2866269306" sldId="334"/>
        </pc:sldMkLst>
      </pc:sldChg>
      <pc:sldChg chg="add del">
        <pc:chgData name="chris Osunsami" userId="87559b649ad9d3af" providerId="LiveId" clId="{E0DBE010-E8A1-4A4B-8020-248DCFAAD034}" dt="2023-09-10T16:31:46.602" v="6736" actId="47"/>
        <pc:sldMkLst>
          <pc:docMk/>
          <pc:sldMk cId="3841536129" sldId="346"/>
        </pc:sldMkLst>
      </pc:sldChg>
      <pc:sldChg chg="add del">
        <pc:chgData name="chris Osunsami" userId="87559b649ad9d3af" providerId="LiveId" clId="{E0DBE010-E8A1-4A4B-8020-248DCFAAD034}" dt="2023-09-10T16:31:49.673" v="6737" actId="47"/>
        <pc:sldMkLst>
          <pc:docMk/>
          <pc:sldMk cId="800536842" sldId="347"/>
        </pc:sldMkLst>
      </pc:sldChg>
      <pc:sldChg chg="addSp delSp modSp add del mod ord">
        <pc:chgData name="chris Osunsami" userId="87559b649ad9d3af" providerId="LiveId" clId="{E0DBE010-E8A1-4A4B-8020-248DCFAAD034}" dt="2023-09-08T13:04:29.895" v="594" actId="47"/>
        <pc:sldMkLst>
          <pc:docMk/>
          <pc:sldMk cId="582414078" sldId="349"/>
        </pc:sldMkLst>
        <pc:spChg chg="del">
          <ac:chgData name="chris Osunsami" userId="87559b649ad9d3af" providerId="LiveId" clId="{E0DBE010-E8A1-4A4B-8020-248DCFAAD034}" dt="2023-09-07T17:03:14.589" v="223" actId="21"/>
          <ac:spMkLst>
            <pc:docMk/>
            <pc:sldMk cId="582414078" sldId="349"/>
            <ac:spMk id="2" creationId="{BD79EA1A-7EEE-137A-8131-E1ADC0CBF720}"/>
          </ac:spMkLst>
        </pc:spChg>
        <pc:spChg chg="add mod">
          <ac:chgData name="chris Osunsami" userId="87559b649ad9d3af" providerId="LiveId" clId="{E0DBE010-E8A1-4A4B-8020-248DCFAAD034}" dt="2023-09-08T13:04:13.909" v="593" actId="1076"/>
          <ac:spMkLst>
            <pc:docMk/>
            <pc:sldMk cId="582414078" sldId="349"/>
            <ac:spMk id="2" creationId="{DB6FEB7F-4002-297B-7854-53C07A6B4FD8}"/>
          </ac:spMkLst>
        </pc:spChg>
        <pc:spChg chg="add mod">
          <ac:chgData name="chris Osunsami" userId="87559b649ad9d3af" providerId="LiveId" clId="{E0DBE010-E8A1-4A4B-8020-248DCFAAD034}" dt="2023-09-08T13:04:13.909" v="593" actId="1076"/>
          <ac:spMkLst>
            <pc:docMk/>
            <pc:sldMk cId="582414078" sldId="349"/>
            <ac:spMk id="3" creationId="{25F2D591-27E1-F6A2-4589-6DCABB06731E}"/>
          </ac:spMkLst>
        </pc:spChg>
        <pc:spChg chg="add mod">
          <ac:chgData name="chris Osunsami" userId="87559b649ad9d3af" providerId="LiveId" clId="{E0DBE010-E8A1-4A4B-8020-248DCFAAD034}" dt="2023-09-08T13:04:13.909" v="593" actId="1076"/>
          <ac:spMkLst>
            <pc:docMk/>
            <pc:sldMk cId="582414078" sldId="349"/>
            <ac:spMk id="4" creationId="{278B4CDC-B55A-4FB5-82B3-7B5C6F4A79F8}"/>
          </ac:spMkLst>
        </pc:spChg>
        <pc:spChg chg="del">
          <ac:chgData name="chris Osunsami" userId="87559b649ad9d3af" providerId="LiveId" clId="{E0DBE010-E8A1-4A4B-8020-248DCFAAD034}" dt="2023-09-07T17:03:09.831" v="222" actId="478"/>
          <ac:spMkLst>
            <pc:docMk/>
            <pc:sldMk cId="582414078" sldId="349"/>
            <ac:spMk id="4" creationId="{D94B518D-DA3F-47BC-A34B-A010D661FE93}"/>
          </ac:spMkLst>
        </pc:spChg>
        <pc:spChg chg="del">
          <ac:chgData name="chris Osunsami" userId="87559b649ad9d3af" providerId="LiveId" clId="{E0DBE010-E8A1-4A4B-8020-248DCFAAD034}" dt="2023-09-07T17:03:09.831" v="222" actId="478"/>
          <ac:spMkLst>
            <pc:docMk/>
            <pc:sldMk cId="582414078" sldId="349"/>
            <ac:spMk id="6" creationId="{C9F4FCB1-40D0-45F6-8049-399DBD9DED5B}"/>
          </ac:spMkLst>
        </pc:spChg>
        <pc:spChg chg="add mod">
          <ac:chgData name="chris Osunsami" userId="87559b649ad9d3af" providerId="LiveId" clId="{E0DBE010-E8A1-4A4B-8020-248DCFAAD034}" dt="2023-09-08T13:04:13.909" v="593" actId="1076"/>
          <ac:spMkLst>
            <pc:docMk/>
            <pc:sldMk cId="582414078" sldId="349"/>
            <ac:spMk id="8" creationId="{E297B70C-B932-0DBB-E7FE-45751011CB9A}"/>
          </ac:spMkLst>
        </pc:spChg>
        <pc:spChg chg="mod">
          <ac:chgData name="chris Osunsami" userId="87559b649ad9d3af" providerId="LiveId" clId="{E0DBE010-E8A1-4A4B-8020-248DCFAAD034}" dt="2023-09-08T13:04:01.631" v="592" actId="1076"/>
          <ac:spMkLst>
            <pc:docMk/>
            <pc:sldMk cId="582414078" sldId="349"/>
            <ac:spMk id="12" creationId="{DFE46FA2-4935-41F3-B21E-7DEFBD0F2391}"/>
          </ac:spMkLst>
        </pc:spChg>
        <pc:spChg chg="del">
          <ac:chgData name="chris Osunsami" userId="87559b649ad9d3af" providerId="LiveId" clId="{E0DBE010-E8A1-4A4B-8020-248DCFAAD034}" dt="2023-09-07T17:03:14.589" v="223" actId="21"/>
          <ac:spMkLst>
            <pc:docMk/>
            <pc:sldMk cId="582414078" sldId="349"/>
            <ac:spMk id="13" creationId="{3A41C17C-53AB-0AAC-DD04-8FA90FE3F225}"/>
          </ac:spMkLst>
        </pc:spChg>
        <pc:picChg chg="del">
          <ac:chgData name="chris Osunsami" userId="87559b649ad9d3af" providerId="LiveId" clId="{E0DBE010-E8A1-4A4B-8020-248DCFAAD034}" dt="2023-09-07T17:03:14.589" v="223" actId="21"/>
          <ac:picMkLst>
            <pc:docMk/>
            <pc:sldMk cId="582414078" sldId="349"/>
            <ac:picMk id="3" creationId="{68BF5E12-17A6-D449-9E5A-20ADCE56F7A7}"/>
          </ac:picMkLst>
        </pc:picChg>
        <pc:picChg chg="del">
          <ac:chgData name="chris Osunsami" userId="87559b649ad9d3af" providerId="LiveId" clId="{E0DBE010-E8A1-4A4B-8020-248DCFAAD034}" dt="2023-09-07T17:03:09.831" v="222" actId="478"/>
          <ac:picMkLst>
            <pc:docMk/>
            <pc:sldMk cId="582414078" sldId="349"/>
            <ac:picMk id="5" creationId="{F01089C3-A120-48A9-8A35-4F1FBC474C13}"/>
          </ac:picMkLst>
        </pc:picChg>
        <pc:picChg chg="add mod">
          <ac:chgData name="chris Osunsami" userId="87559b649ad9d3af" providerId="LiveId" clId="{E0DBE010-E8A1-4A4B-8020-248DCFAAD034}" dt="2023-09-08T13:04:13.909" v="593" actId="1076"/>
          <ac:picMkLst>
            <pc:docMk/>
            <pc:sldMk cId="582414078" sldId="349"/>
            <ac:picMk id="5" creationId="{F6CFE13C-4275-75B4-D7DE-D76274B5733F}"/>
          </ac:picMkLst>
        </pc:picChg>
        <pc:picChg chg="add mod">
          <ac:chgData name="chris Osunsami" userId="87559b649ad9d3af" providerId="LiveId" clId="{E0DBE010-E8A1-4A4B-8020-248DCFAAD034}" dt="2023-09-08T13:04:13.909" v="593" actId="1076"/>
          <ac:picMkLst>
            <pc:docMk/>
            <pc:sldMk cId="582414078" sldId="349"/>
            <ac:picMk id="6" creationId="{1F067D44-AF5A-0A4F-F0EE-2F7D3D689E4A}"/>
          </ac:picMkLst>
        </pc:picChg>
        <pc:picChg chg="del">
          <ac:chgData name="chris Osunsami" userId="87559b649ad9d3af" providerId="LiveId" clId="{E0DBE010-E8A1-4A4B-8020-248DCFAAD034}" dt="2023-09-07T17:03:09.831" v="222" actId="478"/>
          <ac:picMkLst>
            <pc:docMk/>
            <pc:sldMk cId="582414078" sldId="349"/>
            <ac:picMk id="7" creationId="{5EEC2CD5-F14A-41C8-BC73-AB0A5E35BC7F}"/>
          </ac:picMkLst>
        </pc:picChg>
        <pc:picChg chg="add mod">
          <ac:chgData name="chris Osunsami" userId="87559b649ad9d3af" providerId="LiveId" clId="{E0DBE010-E8A1-4A4B-8020-248DCFAAD034}" dt="2023-09-08T13:04:13.909" v="593" actId="1076"/>
          <ac:picMkLst>
            <pc:docMk/>
            <pc:sldMk cId="582414078" sldId="349"/>
            <ac:picMk id="7" creationId="{90A370A1-4A80-FC79-6C11-F02FE79FD236}"/>
          </ac:picMkLst>
        </pc:picChg>
        <pc:picChg chg="add mod">
          <ac:chgData name="chris Osunsami" userId="87559b649ad9d3af" providerId="LiveId" clId="{E0DBE010-E8A1-4A4B-8020-248DCFAAD034}" dt="2023-09-08T13:04:13.909" v="593" actId="1076"/>
          <ac:picMkLst>
            <pc:docMk/>
            <pc:sldMk cId="582414078" sldId="349"/>
            <ac:picMk id="10" creationId="{D137FB8C-2F51-97E9-63A6-0E130613A709}"/>
          </ac:picMkLst>
        </pc:picChg>
        <pc:picChg chg="del">
          <ac:chgData name="chris Osunsami" userId="87559b649ad9d3af" providerId="LiveId" clId="{E0DBE010-E8A1-4A4B-8020-248DCFAAD034}" dt="2023-09-07T17:03:14.589" v="223" actId="21"/>
          <ac:picMkLst>
            <pc:docMk/>
            <pc:sldMk cId="582414078" sldId="349"/>
            <ac:picMk id="14" creationId="{088F3326-C793-FDD3-63C6-276E8484D4BC}"/>
          </ac:picMkLst>
        </pc:picChg>
      </pc:sldChg>
      <pc:sldChg chg="modSp add mod">
        <pc:chgData name="chris Osunsami" userId="87559b649ad9d3af" providerId="LiveId" clId="{E0DBE010-E8A1-4A4B-8020-248DCFAAD034}" dt="2023-09-12T12:59:32.338" v="7461" actId="20577"/>
        <pc:sldMkLst>
          <pc:docMk/>
          <pc:sldMk cId="290751959" sldId="350"/>
        </pc:sldMkLst>
        <pc:spChg chg="mod">
          <ac:chgData name="chris Osunsami" userId="87559b649ad9d3af" providerId="LiveId" clId="{E0DBE010-E8A1-4A4B-8020-248DCFAAD034}" dt="2023-09-10T16:57:36.693" v="7005" actId="6549"/>
          <ac:spMkLst>
            <pc:docMk/>
            <pc:sldMk cId="290751959" sldId="350"/>
            <ac:spMk id="4" creationId="{D94B518D-DA3F-47BC-A34B-A010D661FE93}"/>
          </ac:spMkLst>
        </pc:spChg>
        <pc:spChg chg="mod">
          <ac:chgData name="chris Osunsami" userId="87559b649ad9d3af" providerId="LiveId" clId="{E0DBE010-E8A1-4A4B-8020-248DCFAAD034}" dt="2023-09-10T18:31:21.834" v="7188" actId="1076"/>
          <ac:spMkLst>
            <pc:docMk/>
            <pc:sldMk cId="290751959" sldId="350"/>
            <ac:spMk id="6" creationId="{C9F4FCB1-40D0-45F6-8049-399DBD9DED5B}"/>
          </ac:spMkLst>
        </pc:spChg>
        <pc:spChg chg="mod">
          <ac:chgData name="chris Osunsami" userId="87559b649ad9d3af" providerId="LiveId" clId="{E0DBE010-E8A1-4A4B-8020-248DCFAAD034}" dt="2023-09-10T17:05:29.199" v="7073" actId="1076"/>
          <ac:spMkLst>
            <pc:docMk/>
            <pc:sldMk cId="290751959" sldId="350"/>
            <ac:spMk id="12" creationId="{DFE46FA2-4935-41F3-B21E-7DEFBD0F2391}"/>
          </ac:spMkLst>
        </pc:spChg>
        <pc:spChg chg="mod">
          <ac:chgData name="chris Osunsami" userId="87559b649ad9d3af" providerId="LiveId" clId="{E0DBE010-E8A1-4A4B-8020-248DCFAAD034}" dt="2023-09-12T12:59:32.338" v="7461" actId="20577"/>
          <ac:spMkLst>
            <pc:docMk/>
            <pc:sldMk cId="290751959" sldId="350"/>
            <ac:spMk id="13" creationId="{3A41C17C-53AB-0AAC-DD04-8FA90FE3F225}"/>
          </ac:spMkLst>
        </pc:spChg>
        <pc:picChg chg="mod">
          <ac:chgData name="chris Osunsami" userId="87559b649ad9d3af" providerId="LiveId" clId="{E0DBE010-E8A1-4A4B-8020-248DCFAAD034}" dt="2023-09-10T18:31:21.834" v="7188" actId="1076"/>
          <ac:picMkLst>
            <pc:docMk/>
            <pc:sldMk cId="290751959" sldId="350"/>
            <ac:picMk id="7" creationId="{5EEC2CD5-F14A-41C8-BC73-AB0A5E35BC7F}"/>
          </ac:picMkLst>
        </pc:picChg>
      </pc:sldChg>
      <pc:sldChg chg="modSp add mod">
        <pc:chgData name="chris Osunsami" userId="87559b649ad9d3af" providerId="LiveId" clId="{E0DBE010-E8A1-4A4B-8020-248DCFAAD034}" dt="2023-09-12T13:00:02.016" v="7462" actId="20577"/>
        <pc:sldMkLst>
          <pc:docMk/>
          <pc:sldMk cId="2993607463" sldId="351"/>
        </pc:sldMkLst>
        <pc:spChg chg="mod">
          <ac:chgData name="chris Osunsami" userId="87559b649ad9d3af" providerId="LiveId" clId="{E0DBE010-E8A1-4A4B-8020-248DCFAAD034}" dt="2023-09-07T17:06:00.029" v="257" actId="6549"/>
          <ac:spMkLst>
            <pc:docMk/>
            <pc:sldMk cId="2993607463" sldId="351"/>
            <ac:spMk id="4" creationId="{D94B518D-DA3F-47BC-A34B-A010D661FE93}"/>
          </ac:spMkLst>
        </pc:spChg>
        <pc:spChg chg="mod">
          <ac:chgData name="chris Osunsami" userId="87559b649ad9d3af" providerId="LiveId" clId="{E0DBE010-E8A1-4A4B-8020-248DCFAAD034}" dt="2023-09-10T18:31:44.881" v="7189" actId="12"/>
          <ac:spMkLst>
            <pc:docMk/>
            <pc:sldMk cId="2993607463" sldId="351"/>
            <ac:spMk id="7" creationId="{E1B47E99-032F-CE55-84CC-36442A6C29B3}"/>
          </ac:spMkLst>
        </pc:spChg>
        <pc:spChg chg="mod">
          <ac:chgData name="chris Osunsami" userId="87559b649ad9d3af" providerId="LiveId" clId="{E0DBE010-E8A1-4A4B-8020-248DCFAAD034}" dt="2023-09-10T18:31:48.692" v="7190" actId="12"/>
          <ac:spMkLst>
            <pc:docMk/>
            <pc:sldMk cId="2993607463" sldId="351"/>
            <ac:spMk id="9" creationId="{213D80FD-03BA-0642-0503-7E6AB493A750}"/>
          </ac:spMkLst>
        </pc:spChg>
        <pc:spChg chg="mod">
          <ac:chgData name="chris Osunsami" userId="87559b649ad9d3af" providerId="LiveId" clId="{E0DBE010-E8A1-4A4B-8020-248DCFAAD034}" dt="2023-09-12T13:00:02.016" v="7462" actId="20577"/>
          <ac:spMkLst>
            <pc:docMk/>
            <pc:sldMk cId="2993607463" sldId="351"/>
            <ac:spMk id="11" creationId="{A2810929-C83B-60D5-DEE7-9633F149EA06}"/>
          </ac:spMkLst>
        </pc:spChg>
        <pc:spChg chg="mod">
          <ac:chgData name="chris Osunsami" userId="87559b649ad9d3af" providerId="LiveId" clId="{E0DBE010-E8A1-4A4B-8020-248DCFAAD034}" dt="2023-09-10T17:05:17.009" v="7071" actId="1076"/>
          <ac:spMkLst>
            <pc:docMk/>
            <pc:sldMk cId="2993607463" sldId="351"/>
            <ac:spMk id="12" creationId="{DFE46FA2-4935-41F3-B21E-7DEFBD0F2391}"/>
          </ac:spMkLst>
        </pc:spChg>
      </pc:sldChg>
      <pc:sldChg chg="addSp delSp modSp add mod ord">
        <pc:chgData name="chris Osunsami" userId="87559b649ad9d3af" providerId="LiveId" clId="{E0DBE010-E8A1-4A4B-8020-248DCFAAD034}" dt="2023-09-10T18:32:32.713" v="7213" actId="20577"/>
        <pc:sldMkLst>
          <pc:docMk/>
          <pc:sldMk cId="2542803160" sldId="357"/>
        </pc:sldMkLst>
        <pc:spChg chg="add mod">
          <ac:chgData name="chris Osunsami" userId="87559b649ad9d3af" providerId="LiveId" clId="{E0DBE010-E8A1-4A4B-8020-248DCFAAD034}" dt="2023-09-10T16:53:41.352" v="6969" actId="1076"/>
          <ac:spMkLst>
            <pc:docMk/>
            <pc:sldMk cId="2542803160" sldId="357"/>
            <ac:spMk id="4" creationId="{15E5828C-A474-862E-4095-89420C898507}"/>
          </ac:spMkLst>
        </pc:spChg>
        <pc:spChg chg="del mod">
          <ac:chgData name="chris Osunsami" userId="87559b649ad9d3af" providerId="LiveId" clId="{E0DBE010-E8A1-4A4B-8020-248DCFAAD034}" dt="2023-09-07T16:58:11.593" v="167" actId="478"/>
          <ac:spMkLst>
            <pc:docMk/>
            <pc:sldMk cId="2542803160" sldId="357"/>
            <ac:spMk id="4" creationId="{D94B518D-DA3F-47BC-A34B-A010D661FE93}"/>
          </ac:spMkLst>
        </pc:spChg>
        <pc:spChg chg="del">
          <ac:chgData name="chris Osunsami" userId="87559b649ad9d3af" providerId="LiveId" clId="{E0DBE010-E8A1-4A4B-8020-248DCFAAD034}" dt="2023-09-07T16:58:45.494" v="176" actId="478"/>
          <ac:spMkLst>
            <pc:docMk/>
            <pc:sldMk cId="2542803160" sldId="357"/>
            <ac:spMk id="6" creationId="{C9F4FCB1-40D0-45F6-8049-399DBD9DED5B}"/>
          </ac:spMkLst>
        </pc:spChg>
        <pc:spChg chg="mod">
          <ac:chgData name="chris Osunsami" userId="87559b649ad9d3af" providerId="LiveId" clId="{E0DBE010-E8A1-4A4B-8020-248DCFAAD034}" dt="2023-09-10T16:58:00.940" v="7009" actId="6549"/>
          <ac:spMkLst>
            <pc:docMk/>
            <pc:sldMk cId="2542803160" sldId="357"/>
            <ac:spMk id="8" creationId="{68DEE997-6458-4F0B-941F-844FA820EA5C}"/>
          </ac:spMkLst>
        </pc:spChg>
        <pc:spChg chg="add mod">
          <ac:chgData name="chris Osunsami" userId="87559b649ad9d3af" providerId="LiveId" clId="{E0DBE010-E8A1-4A4B-8020-248DCFAAD034}" dt="2023-09-10T16:55:56.863" v="6996" actId="113"/>
          <ac:spMkLst>
            <pc:docMk/>
            <pc:sldMk cId="2542803160" sldId="357"/>
            <ac:spMk id="10" creationId="{A9E93F95-DDD1-2B8D-C6D0-F7153A2DA6B7}"/>
          </ac:spMkLst>
        </pc:spChg>
        <pc:spChg chg="mod">
          <ac:chgData name="chris Osunsami" userId="87559b649ad9d3af" providerId="LiveId" clId="{E0DBE010-E8A1-4A4B-8020-248DCFAAD034}" dt="2023-09-10T16:53:11.647" v="6961" actId="14100"/>
          <ac:spMkLst>
            <pc:docMk/>
            <pc:sldMk cId="2542803160" sldId="357"/>
            <ac:spMk id="12" creationId="{DFE46FA2-4935-41F3-B21E-7DEFBD0F2391}"/>
          </ac:spMkLst>
        </pc:spChg>
        <pc:spChg chg="add mod">
          <ac:chgData name="chris Osunsami" userId="87559b649ad9d3af" providerId="LiveId" clId="{E0DBE010-E8A1-4A4B-8020-248DCFAAD034}" dt="2023-09-10T18:32:32.713" v="7213" actId="20577"/>
          <ac:spMkLst>
            <pc:docMk/>
            <pc:sldMk cId="2542803160" sldId="357"/>
            <ac:spMk id="13" creationId="{8DED851E-2791-EFC9-567E-3C7BC8D6BE36}"/>
          </ac:spMkLst>
        </pc:spChg>
        <pc:picChg chg="add mod">
          <ac:chgData name="chris Osunsami" userId="87559b649ad9d3af" providerId="LiveId" clId="{E0DBE010-E8A1-4A4B-8020-248DCFAAD034}" dt="2023-09-10T16:53:41.352" v="6969" actId="1076"/>
          <ac:picMkLst>
            <pc:docMk/>
            <pc:sldMk cId="2542803160" sldId="357"/>
            <ac:picMk id="5" creationId="{DEBBD931-D9E1-2CF9-505A-3E8E065C0F3C}"/>
          </ac:picMkLst>
        </pc:picChg>
        <pc:picChg chg="del">
          <ac:chgData name="chris Osunsami" userId="87559b649ad9d3af" providerId="LiveId" clId="{E0DBE010-E8A1-4A4B-8020-248DCFAAD034}" dt="2023-09-07T16:58:05.809" v="165" actId="478"/>
          <ac:picMkLst>
            <pc:docMk/>
            <pc:sldMk cId="2542803160" sldId="357"/>
            <ac:picMk id="5" creationId="{F01089C3-A120-48A9-8A35-4F1FBC474C13}"/>
          </ac:picMkLst>
        </pc:picChg>
        <pc:picChg chg="del">
          <ac:chgData name="chris Osunsami" userId="87559b649ad9d3af" providerId="LiveId" clId="{E0DBE010-E8A1-4A4B-8020-248DCFAAD034}" dt="2023-09-07T16:58:45.494" v="176" actId="478"/>
          <ac:picMkLst>
            <pc:docMk/>
            <pc:sldMk cId="2542803160" sldId="357"/>
            <ac:picMk id="7" creationId="{5EEC2CD5-F14A-41C8-BC73-AB0A5E35BC7F}"/>
          </ac:picMkLst>
        </pc:picChg>
        <pc:picChg chg="mod">
          <ac:chgData name="chris Osunsami" userId="87559b649ad9d3af" providerId="LiveId" clId="{E0DBE010-E8A1-4A4B-8020-248DCFAAD034}" dt="2023-09-10T16:53:45.957" v="6970" actId="1076"/>
          <ac:picMkLst>
            <pc:docMk/>
            <pc:sldMk cId="2542803160" sldId="357"/>
            <ac:picMk id="9" creationId="{2A9E2C3C-F1A6-4455-A07C-EF2DF07E9216}"/>
          </ac:picMkLst>
        </pc:picChg>
        <pc:picChg chg="add mod">
          <ac:chgData name="chris Osunsami" userId="87559b649ad9d3af" providerId="LiveId" clId="{E0DBE010-E8A1-4A4B-8020-248DCFAAD034}" dt="2023-09-10T16:55:52.229" v="6995" actId="14826"/>
          <ac:picMkLst>
            <pc:docMk/>
            <pc:sldMk cId="2542803160" sldId="357"/>
            <ac:picMk id="11" creationId="{DF48CE1B-9D6F-88C3-60EE-136906FF9FF0}"/>
          </ac:picMkLst>
        </pc:picChg>
        <pc:picChg chg="add mod">
          <ac:chgData name="chris Osunsami" userId="87559b649ad9d3af" providerId="LiveId" clId="{E0DBE010-E8A1-4A4B-8020-248DCFAAD034}" dt="2023-09-10T16:55:39.507" v="6994" actId="14826"/>
          <ac:picMkLst>
            <pc:docMk/>
            <pc:sldMk cId="2542803160" sldId="357"/>
            <ac:picMk id="14" creationId="{B3C39534-8B06-429E-95A9-902EFF6A248B}"/>
          </ac:picMkLst>
        </pc:picChg>
      </pc:sldChg>
      <pc:sldChg chg="addSp delSp modSp add mod">
        <pc:chgData name="chris Osunsami" userId="87559b649ad9d3af" providerId="LiveId" clId="{E0DBE010-E8A1-4A4B-8020-248DCFAAD034}" dt="2023-09-12T13:05:19.866" v="7539" actId="20577"/>
        <pc:sldMkLst>
          <pc:docMk/>
          <pc:sldMk cId="17618908" sldId="360"/>
        </pc:sldMkLst>
        <pc:spChg chg="add del mod ord">
          <ac:chgData name="chris Osunsami" userId="87559b649ad9d3af" providerId="LiveId" clId="{E0DBE010-E8A1-4A4B-8020-248DCFAAD034}" dt="2023-09-10T17:03:01.947" v="7040" actId="478"/>
          <ac:spMkLst>
            <pc:docMk/>
            <pc:sldMk cId="17618908" sldId="360"/>
            <ac:spMk id="3" creationId="{D9F0368A-307C-2135-C452-860CB0B99833}"/>
          </ac:spMkLst>
        </pc:spChg>
        <pc:spChg chg="mod">
          <ac:chgData name="chris Osunsami" userId="87559b649ad9d3af" providerId="LiveId" clId="{E0DBE010-E8A1-4A4B-8020-248DCFAAD034}" dt="2023-09-12T13:05:19.866" v="7539" actId="20577"/>
          <ac:spMkLst>
            <pc:docMk/>
            <pc:sldMk cId="17618908" sldId="360"/>
            <ac:spMk id="168" creationId="{00000000-0000-0000-0000-000000000000}"/>
          </ac:spMkLst>
        </pc:spChg>
        <pc:spChg chg="mod">
          <ac:chgData name="chris Osunsami" userId="87559b649ad9d3af" providerId="LiveId" clId="{E0DBE010-E8A1-4A4B-8020-248DCFAAD034}" dt="2023-09-10T17:03:13.994" v="7062" actId="20577"/>
          <ac:spMkLst>
            <pc:docMk/>
            <pc:sldMk cId="17618908" sldId="360"/>
            <ac:spMk id="169" creationId="{00000000-0000-0000-0000-000000000000}"/>
          </ac:spMkLst>
        </pc:spChg>
        <pc:spChg chg="mod">
          <ac:chgData name="chris Osunsami" userId="87559b649ad9d3af" providerId="LiveId" clId="{E0DBE010-E8A1-4A4B-8020-248DCFAAD034}" dt="2023-09-08T16:50:26.590" v="2771" actId="20577"/>
          <ac:spMkLst>
            <pc:docMk/>
            <pc:sldMk cId="17618908" sldId="360"/>
            <ac:spMk id="170" creationId="{00000000-0000-0000-0000-000000000000}"/>
          </ac:spMkLst>
        </pc:spChg>
        <pc:spChg chg="mod">
          <ac:chgData name="chris Osunsami" userId="87559b649ad9d3af" providerId="LiveId" clId="{E0DBE010-E8A1-4A4B-8020-248DCFAAD034}" dt="2023-09-08T16:50:35.310" v="2784" actId="20577"/>
          <ac:spMkLst>
            <pc:docMk/>
            <pc:sldMk cId="17618908" sldId="360"/>
            <ac:spMk id="172" creationId="{00000000-0000-0000-0000-000000000000}"/>
          </ac:spMkLst>
        </pc:spChg>
        <pc:spChg chg="mod">
          <ac:chgData name="chris Osunsami" userId="87559b649ad9d3af" providerId="LiveId" clId="{E0DBE010-E8A1-4A4B-8020-248DCFAAD034}" dt="2023-09-08T16:50:41.280" v="2793" actId="20577"/>
          <ac:spMkLst>
            <pc:docMk/>
            <pc:sldMk cId="17618908" sldId="360"/>
            <ac:spMk id="174" creationId="{00000000-0000-0000-0000-000000000000}"/>
          </ac:spMkLst>
        </pc:spChg>
        <pc:spChg chg="mod">
          <ac:chgData name="chris Osunsami" userId="87559b649ad9d3af" providerId="LiveId" clId="{E0DBE010-E8A1-4A4B-8020-248DCFAAD034}" dt="2023-09-08T16:50:50.758" v="2812" actId="20577"/>
          <ac:spMkLst>
            <pc:docMk/>
            <pc:sldMk cId="17618908" sldId="360"/>
            <ac:spMk id="176" creationId="{00000000-0000-0000-0000-000000000000}"/>
          </ac:spMkLst>
        </pc:spChg>
        <pc:spChg chg="mod">
          <ac:chgData name="chris Osunsami" userId="87559b649ad9d3af" providerId="LiveId" clId="{E0DBE010-E8A1-4A4B-8020-248DCFAAD034}" dt="2023-09-08T16:57:10.294" v="2983" actId="5793"/>
          <ac:spMkLst>
            <pc:docMk/>
            <pc:sldMk cId="17618908" sldId="360"/>
            <ac:spMk id="178" creationId="{00000000-0000-0000-0000-000000000000}"/>
          </ac:spMkLst>
        </pc:spChg>
        <pc:spChg chg="mod">
          <ac:chgData name="chris Osunsami" userId="87559b649ad9d3af" providerId="LiveId" clId="{E0DBE010-E8A1-4A4B-8020-248DCFAAD034}" dt="2023-09-08T16:51:16.930" v="2832" actId="20577"/>
          <ac:spMkLst>
            <pc:docMk/>
            <pc:sldMk cId="17618908" sldId="360"/>
            <ac:spMk id="180" creationId="{00000000-0000-0000-0000-000000000000}"/>
          </ac:spMkLst>
        </pc:spChg>
        <pc:picChg chg="del">
          <ac:chgData name="chris Osunsami" userId="87559b649ad9d3af" providerId="LiveId" clId="{E0DBE010-E8A1-4A4B-8020-248DCFAAD034}" dt="2023-09-08T16:53:51.030" v="2840" actId="478"/>
          <ac:picMkLst>
            <pc:docMk/>
            <pc:sldMk cId="17618908" sldId="360"/>
            <ac:picMk id="6" creationId="{67142E6A-B5FE-34A9-FFB2-8BAFA8146C4F}"/>
          </ac:picMkLst>
        </pc:picChg>
        <pc:picChg chg="mod">
          <ac:chgData name="chris Osunsami" userId="87559b649ad9d3af" providerId="LiveId" clId="{E0DBE010-E8A1-4A4B-8020-248DCFAAD034}" dt="2023-09-08T16:52:16.518" v="2838" actId="14826"/>
          <ac:picMkLst>
            <pc:docMk/>
            <pc:sldMk cId="17618908" sldId="360"/>
            <ac:picMk id="171" creationId="{00000000-0000-0000-0000-000000000000}"/>
          </ac:picMkLst>
        </pc:picChg>
        <pc:picChg chg="mod">
          <ac:chgData name="chris Osunsami" userId="87559b649ad9d3af" providerId="LiveId" clId="{E0DBE010-E8A1-4A4B-8020-248DCFAAD034}" dt="2023-09-08T16:52:09.831" v="2837" actId="14826"/>
          <ac:picMkLst>
            <pc:docMk/>
            <pc:sldMk cId="17618908" sldId="360"/>
            <ac:picMk id="173" creationId="{00000000-0000-0000-0000-000000000000}"/>
          </ac:picMkLst>
        </pc:picChg>
        <pc:picChg chg="mod">
          <ac:chgData name="chris Osunsami" userId="87559b649ad9d3af" providerId="LiveId" clId="{E0DBE010-E8A1-4A4B-8020-248DCFAAD034}" dt="2023-09-08T16:52:00.658" v="2836" actId="14826"/>
          <ac:picMkLst>
            <pc:docMk/>
            <pc:sldMk cId="17618908" sldId="360"/>
            <ac:picMk id="175" creationId="{00000000-0000-0000-0000-000000000000}"/>
          </ac:picMkLst>
        </pc:picChg>
        <pc:picChg chg="mod">
          <ac:chgData name="chris Osunsami" userId="87559b649ad9d3af" providerId="LiveId" clId="{E0DBE010-E8A1-4A4B-8020-248DCFAAD034}" dt="2023-09-08T16:53:48.205" v="2839" actId="14826"/>
          <ac:picMkLst>
            <pc:docMk/>
            <pc:sldMk cId="17618908" sldId="360"/>
            <ac:picMk id="177" creationId="{00000000-0000-0000-0000-000000000000}"/>
          </ac:picMkLst>
        </pc:picChg>
        <pc:picChg chg="mod">
          <ac:chgData name="chris Osunsami" userId="87559b649ad9d3af" providerId="LiveId" clId="{E0DBE010-E8A1-4A4B-8020-248DCFAAD034}" dt="2023-09-08T16:51:45.699" v="2835" actId="14826"/>
          <ac:picMkLst>
            <pc:docMk/>
            <pc:sldMk cId="17618908" sldId="360"/>
            <ac:picMk id="179" creationId="{00000000-0000-0000-0000-000000000000}"/>
          </ac:picMkLst>
        </pc:picChg>
        <pc:picChg chg="mod">
          <ac:chgData name="chris Osunsami" userId="87559b649ad9d3af" providerId="LiveId" clId="{E0DBE010-E8A1-4A4B-8020-248DCFAAD034}" dt="2023-09-08T16:51:42.101" v="2834" actId="14826"/>
          <ac:picMkLst>
            <pc:docMk/>
            <pc:sldMk cId="17618908" sldId="360"/>
            <ac:picMk id="181" creationId="{00000000-0000-0000-0000-000000000000}"/>
          </ac:picMkLst>
        </pc:picChg>
        <pc:picChg chg="mod">
          <ac:chgData name="chris Osunsami" userId="87559b649ad9d3af" providerId="LiveId" clId="{E0DBE010-E8A1-4A4B-8020-248DCFAAD034}" dt="2023-09-08T16:51:30.879" v="2833" actId="14826"/>
          <ac:picMkLst>
            <pc:docMk/>
            <pc:sldMk cId="17618908" sldId="360"/>
            <ac:picMk id="182" creationId="{00000000-0000-0000-0000-000000000000}"/>
          </ac:picMkLst>
        </pc:picChg>
      </pc:sldChg>
      <pc:sldChg chg="modSp add del mod ord">
        <pc:chgData name="chris Osunsami" userId="87559b649ad9d3af" providerId="LiveId" clId="{E0DBE010-E8A1-4A4B-8020-248DCFAAD034}" dt="2023-09-10T16:05:04.943" v="5991" actId="47"/>
        <pc:sldMkLst>
          <pc:docMk/>
          <pc:sldMk cId="3656629422" sldId="362"/>
        </pc:sldMkLst>
        <pc:spChg chg="mod">
          <ac:chgData name="chris Osunsami" userId="87559b649ad9d3af" providerId="LiveId" clId="{E0DBE010-E8A1-4A4B-8020-248DCFAAD034}" dt="2023-09-10T15:54:23.517" v="5880" actId="20577"/>
          <ac:spMkLst>
            <pc:docMk/>
            <pc:sldMk cId="3656629422" sldId="362"/>
            <ac:spMk id="168" creationId="{00000000-0000-0000-0000-000000000000}"/>
          </ac:spMkLst>
        </pc:spChg>
      </pc:sldChg>
      <pc:sldChg chg="modSp add mod">
        <pc:chgData name="chris Osunsami" userId="87559b649ad9d3af" providerId="LiveId" clId="{E0DBE010-E8A1-4A4B-8020-248DCFAAD034}" dt="2023-09-12T13:18:31.779" v="7635" actId="20577"/>
        <pc:sldMkLst>
          <pc:docMk/>
          <pc:sldMk cId="2710306649" sldId="363"/>
        </pc:sldMkLst>
        <pc:spChg chg="mod">
          <ac:chgData name="chris Osunsami" userId="87559b649ad9d3af" providerId="LiveId" clId="{E0DBE010-E8A1-4A4B-8020-248DCFAAD034}" dt="2023-09-10T17:23:34.426" v="7172" actId="1076"/>
          <ac:spMkLst>
            <pc:docMk/>
            <pc:sldMk cId="2710306649" sldId="363"/>
            <ac:spMk id="10" creationId="{CD7E159C-6439-3CEB-42A9-79805A475B8B}"/>
          </ac:spMkLst>
        </pc:spChg>
        <pc:spChg chg="mod">
          <ac:chgData name="chris Osunsami" userId="87559b649ad9d3af" providerId="LiveId" clId="{E0DBE010-E8A1-4A4B-8020-248DCFAAD034}" dt="2023-09-12T13:18:31.779" v="7635" actId="20577"/>
          <ac:spMkLst>
            <pc:docMk/>
            <pc:sldMk cId="2710306649" sldId="363"/>
            <ac:spMk id="12" creationId="{6A430D96-4005-BA96-A660-17F927C1722F}"/>
          </ac:spMkLst>
        </pc:spChg>
        <pc:spChg chg="mod">
          <ac:chgData name="chris Osunsami" userId="87559b649ad9d3af" providerId="LiveId" clId="{E0DBE010-E8A1-4A4B-8020-248DCFAAD034}" dt="2023-09-10T16:26:21.771" v="6644" actId="20577"/>
          <ac:spMkLst>
            <pc:docMk/>
            <pc:sldMk cId="2710306649" sldId="363"/>
            <ac:spMk id="17" creationId="{7A008BF5-A2B3-3868-70B6-2BFF3DFFD892}"/>
          </ac:spMkLst>
        </pc:spChg>
        <pc:spChg chg="mod">
          <ac:chgData name="chris Osunsami" userId="87559b649ad9d3af" providerId="LiveId" clId="{E0DBE010-E8A1-4A4B-8020-248DCFAAD034}" dt="2023-09-10T18:54:46.681" v="7429" actId="20577"/>
          <ac:spMkLst>
            <pc:docMk/>
            <pc:sldMk cId="2710306649" sldId="363"/>
            <ac:spMk id="18" creationId="{5E5DED08-C47D-FCCA-BA0B-22A46E2E7645}"/>
          </ac:spMkLst>
        </pc:spChg>
        <pc:spChg chg="mod">
          <ac:chgData name="chris Osunsami" userId="87559b649ad9d3af" providerId="LiveId" clId="{E0DBE010-E8A1-4A4B-8020-248DCFAAD034}" dt="2023-09-10T18:55:13.921" v="7453" actId="20577"/>
          <ac:spMkLst>
            <pc:docMk/>
            <pc:sldMk cId="2710306649" sldId="363"/>
            <ac:spMk id="19" creationId="{E407F3B2-72AD-A5D6-C0BE-73930278D238}"/>
          </ac:spMkLst>
        </pc:spChg>
        <pc:spChg chg="mod">
          <ac:chgData name="chris Osunsami" userId="87559b649ad9d3af" providerId="LiveId" clId="{E0DBE010-E8A1-4A4B-8020-248DCFAAD034}" dt="2023-09-10T18:54:27.726" v="7428" actId="113"/>
          <ac:spMkLst>
            <pc:docMk/>
            <pc:sldMk cId="2710306649" sldId="363"/>
            <ac:spMk id="24" creationId="{58815B7D-2A6B-3E74-72CB-1173D405DFAE}"/>
          </ac:spMkLst>
        </pc:spChg>
        <pc:picChg chg="mod">
          <ac:chgData name="chris Osunsami" userId="87559b649ad9d3af" providerId="LiveId" clId="{E0DBE010-E8A1-4A4B-8020-248DCFAAD034}" dt="2023-09-10T16:31:35.984" v="6735" actId="1076"/>
          <ac:picMkLst>
            <pc:docMk/>
            <pc:sldMk cId="2710306649" sldId="363"/>
            <ac:picMk id="20" creationId="{0FEF8D45-99BA-FF94-55E0-A9110741F0F1}"/>
          </ac:picMkLst>
        </pc:picChg>
        <pc:picChg chg="mod">
          <ac:chgData name="chris Osunsami" userId="87559b649ad9d3af" providerId="LiveId" clId="{E0DBE010-E8A1-4A4B-8020-248DCFAAD034}" dt="2023-09-10T16:30:56.592" v="6732" actId="14826"/>
          <ac:picMkLst>
            <pc:docMk/>
            <pc:sldMk cId="2710306649" sldId="363"/>
            <ac:picMk id="22" creationId="{F0849FF2-59B7-83E0-F912-5A5BE3D0DE2D}"/>
          </ac:picMkLst>
        </pc:picChg>
        <pc:picChg chg="mod">
          <ac:chgData name="chris Osunsami" userId="87559b649ad9d3af" providerId="LiveId" clId="{E0DBE010-E8A1-4A4B-8020-248DCFAAD034}" dt="2023-09-10T16:30:27.065" v="6731" actId="14826"/>
          <ac:picMkLst>
            <pc:docMk/>
            <pc:sldMk cId="2710306649" sldId="363"/>
            <ac:picMk id="23" creationId="{395C3966-6586-0DDC-178A-DD0635AAC035}"/>
          </ac:picMkLst>
        </pc:picChg>
        <pc:picChg chg="mod">
          <ac:chgData name="chris Osunsami" userId="87559b649ad9d3af" providerId="LiveId" clId="{E0DBE010-E8A1-4A4B-8020-248DCFAAD034}" dt="2023-09-10T16:31:16.694" v="6733" actId="14826"/>
          <ac:picMkLst>
            <pc:docMk/>
            <pc:sldMk cId="2710306649" sldId="363"/>
            <ac:picMk id="25" creationId="{CDD1C1F1-916D-8C11-4D2A-666F32C1D7A6}"/>
          </ac:picMkLst>
        </pc:picChg>
      </pc:sldChg>
      <pc:sldChg chg="addSp delSp modSp del mod ord">
        <pc:chgData name="chris Osunsami" userId="87559b649ad9d3af" providerId="LiveId" clId="{E0DBE010-E8A1-4A4B-8020-248DCFAAD034}" dt="2023-09-10T16:05:53.714" v="5995" actId="47"/>
        <pc:sldMkLst>
          <pc:docMk/>
          <pc:sldMk cId="2269884169" sldId="367"/>
        </pc:sldMkLst>
        <pc:spChg chg="add del mod">
          <ac:chgData name="chris Osunsami" userId="87559b649ad9d3af" providerId="LiveId" clId="{E0DBE010-E8A1-4A4B-8020-248DCFAAD034}" dt="2023-09-08T14:33:00.719" v="944"/>
          <ac:spMkLst>
            <pc:docMk/>
            <pc:sldMk cId="2269884169" sldId="367"/>
            <ac:spMk id="8" creationId="{776F3F1B-3C0B-809F-61BF-E51984BBD088}"/>
          </ac:spMkLst>
        </pc:spChg>
        <pc:spChg chg="add del">
          <ac:chgData name="chris Osunsami" userId="87559b649ad9d3af" providerId="LiveId" clId="{E0DBE010-E8A1-4A4B-8020-248DCFAAD034}" dt="2023-09-08T14:33:01.382" v="945" actId="478"/>
          <ac:spMkLst>
            <pc:docMk/>
            <pc:sldMk cId="2269884169" sldId="367"/>
            <ac:spMk id="20" creationId="{69875782-4245-4216-5642-BDBC61CF7CD0}"/>
          </ac:spMkLst>
        </pc:spChg>
        <pc:spChg chg="add del">
          <ac:chgData name="chris Osunsami" userId="87559b649ad9d3af" providerId="LiveId" clId="{E0DBE010-E8A1-4A4B-8020-248DCFAAD034}" dt="2023-09-08T14:33:01.382" v="945" actId="478"/>
          <ac:spMkLst>
            <pc:docMk/>
            <pc:sldMk cId="2269884169" sldId="367"/>
            <ac:spMk id="22" creationId="{5C94895B-5F5E-56C2-C3B2-1AB7946E85E8}"/>
          </ac:spMkLst>
        </pc:spChg>
        <pc:spChg chg="add del">
          <ac:chgData name="chris Osunsami" userId="87559b649ad9d3af" providerId="LiveId" clId="{E0DBE010-E8A1-4A4B-8020-248DCFAAD034}" dt="2023-09-08T14:33:01.382" v="945" actId="478"/>
          <ac:spMkLst>
            <pc:docMk/>
            <pc:sldMk cId="2269884169" sldId="367"/>
            <ac:spMk id="24" creationId="{95135130-2D2D-1298-00C4-62D5DD73D907}"/>
          </ac:spMkLst>
        </pc:spChg>
        <pc:spChg chg="add del mod">
          <ac:chgData name="chris Osunsami" userId="87559b649ad9d3af" providerId="LiveId" clId="{E0DBE010-E8A1-4A4B-8020-248DCFAAD034}" dt="2023-09-08T14:32:59.675" v="942" actId="1076"/>
          <ac:spMkLst>
            <pc:docMk/>
            <pc:sldMk cId="2269884169" sldId="367"/>
            <ac:spMk id="26" creationId="{D2AAA5AC-B7AE-5FA2-1682-78EBA75975CA}"/>
          </ac:spMkLst>
        </pc:spChg>
        <pc:picChg chg="add del">
          <ac:chgData name="chris Osunsami" userId="87559b649ad9d3af" providerId="LiveId" clId="{E0DBE010-E8A1-4A4B-8020-248DCFAAD034}" dt="2023-09-08T14:33:01.382" v="945" actId="478"/>
          <ac:picMkLst>
            <pc:docMk/>
            <pc:sldMk cId="2269884169" sldId="367"/>
            <ac:picMk id="3" creationId="{E69F4845-AFF6-F044-A774-52205BDCB28A}"/>
          </ac:picMkLst>
        </pc:picChg>
        <pc:picChg chg="add del">
          <ac:chgData name="chris Osunsami" userId="87559b649ad9d3af" providerId="LiveId" clId="{E0DBE010-E8A1-4A4B-8020-248DCFAAD034}" dt="2023-09-08T14:33:01.382" v="945" actId="478"/>
          <ac:picMkLst>
            <pc:docMk/>
            <pc:sldMk cId="2269884169" sldId="367"/>
            <ac:picMk id="6" creationId="{EED7C43C-BC10-0716-6E7C-D14E9D62966B}"/>
          </ac:picMkLst>
        </pc:picChg>
        <pc:picChg chg="add del">
          <ac:chgData name="chris Osunsami" userId="87559b649ad9d3af" providerId="LiveId" clId="{E0DBE010-E8A1-4A4B-8020-248DCFAAD034}" dt="2023-09-08T14:33:01.382" v="945" actId="478"/>
          <ac:picMkLst>
            <pc:docMk/>
            <pc:sldMk cId="2269884169" sldId="367"/>
            <ac:picMk id="7" creationId="{39D2F1F2-FA01-1C3A-AA90-3D815A98C450}"/>
          </ac:picMkLst>
        </pc:picChg>
        <pc:picChg chg="add del">
          <ac:chgData name="chris Osunsami" userId="87559b649ad9d3af" providerId="LiveId" clId="{E0DBE010-E8A1-4A4B-8020-248DCFAAD034}" dt="2023-09-08T14:33:01.382" v="945" actId="478"/>
          <ac:picMkLst>
            <pc:docMk/>
            <pc:sldMk cId="2269884169" sldId="367"/>
            <ac:picMk id="12" creationId="{30C03A4D-C2DD-44D2-B251-1F2D2280C9EC}"/>
          </ac:picMkLst>
        </pc:picChg>
      </pc:sldChg>
      <pc:sldChg chg="del">
        <pc:chgData name="chris Osunsami" userId="87559b649ad9d3af" providerId="LiveId" clId="{E0DBE010-E8A1-4A4B-8020-248DCFAAD034}" dt="2023-09-10T16:06:04.174" v="6001" actId="47"/>
        <pc:sldMkLst>
          <pc:docMk/>
          <pc:sldMk cId="89514781" sldId="368"/>
        </pc:sldMkLst>
      </pc:sldChg>
      <pc:sldChg chg="addSp delSp modSp add mod">
        <pc:chgData name="chris Osunsami" userId="87559b649ad9d3af" providerId="LiveId" clId="{E0DBE010-E8A1-4A4B-8020-248DCFAAD034}" dt="2023-09-12T13:05:57.351" v="7545" actId="20577"/>
        <pc:sldMkLst>
          <pc:docMk/>
          <pc:sldMk cId="2670057524" sldId="371"/>
        </pc:sldMkLst>
        <pc:spChg chg="add mod">
          <ac:chgData name="chris Osunsami" userId="87559b649ad9d3af" providerId="LiveId" clId="{E0DBE010-E8A1-4A4B-8020-248DCFAAD034}" dt="2023-09-12T13:05:57.351" v="7545" actId="20577"/>
          <ac:spMkLst>
            <pc:docMk/>
            <pc:sldMk cId="2670057524" sldId="371"/>
            <ac:spMk id="3" creationId="{7C146E99-3B5E-CFFB-3957-66B0CC9EB4D1}"/>
          </ac:spMkLst>
        </pc:spChg>
        <pc:spChg chg="mod">
          <ac:chgData name="chris Osunsami" userId="87559b649ad9d3af" providerId="LiveId" clId="{E0DBE010-E8A1-4A4B-8020-248DCFAAD034}" dt="2023-09-08T15:42:26.234" v="1602" actId="20577"/>
          <ac:spMkLst>
            <pc:docMk/>
            <pc:sldMk cId="2670057524" sldId="371"/>
            <ac:spMk id="4" creationId="{14392D6A-19B4-4A00-8AA3-4A8A384B31A6}"/>
          </ac:spMkLst>
        </pc:spChg>
        <pc:spChg chg="mod">
          <ac:chgData name="chris Osunsami" userId="87559b649ad9d3af" providerId="LiveId" clId="{E0DBE010-E8A1-4A4B-8020-248DCFAAD034}" dt="2023-09-08T16:08:45.607" v="1610" actId="20577"/>
          <ac:spMkLst>
            <pc:docMk/>
            <pc:sldMk cId="2670057524" sldId="371"/>
            <ac:spMk id="5" creationId="{9710A385-6EAB-417A-BF66-FA145BAFEF32}"/>
          </ac:spMkLst>
        </pc:spChg>
        <pc:spChg chg="del mod">
          <ac:chgData name="chris Osunsami" userId="87559b649ad9d3af" providerId="LiveId" clId="{E0DBE010-E8A1-4A4B-8020-248DCFAAD034}" dt="2023-09-08T16:09:24.720" v="1617" actId="478"/>
          <ac:spMkLst>
            <pc:docMk/>
            <pc:sldMk cId="2670057524" sldId="371"/>
            <ac:spMk id="6" creationId="{A7FCE68D-084C-4598-844E-38FFB76EBAF3}"/>
          </ac:spMkLst>
        </pc:spChg>
        <pc:spChg chg="mod">
          <ac:chgData name="chris Osunsami" userId="87559b649ad9d3af" providerId="LiveId" clId="{E0DBE010-E8A1-4A4B-8020-248DCFAAD034}" dt="2023-09-12T13:05:49.091" v="7544" actId="20577"/>
          <ac:spMkLst>
            <pc:docMk/>
            <pc:sldMk cId="2670057524" sldId="371"/>
            <ac:spMk id="7" creationId="{CA625FE0-3787-4448-8773-2401B25D4386}"/>
          </ac:spMkLst>
        </pc:spChg>
        <pc:spChg chg="del">
          <ac:chgData name="chris Osunsami" userId="87559b649ad9d3af" providerId="LiveId" clId="{E0DBE010-E8A1-4A4B-8020-248DCFAAD034}" dt="2023-09-08T16:09:46.159" v="1618" actId="21"/>
          <ac:spMkLst>
            <pc:docMk/>
            <pc:sldMk cId="2670057524" sldId="371"/>
            <ac:spMk id="8" creationId="{AE68C49B-F42B-405C-B888-DB6B13FF7478}"/>
          </ac:spMkLst>
        </pc:spChg>
        <pc:spChg chg="mod">
          <ac:chgData name="chris Osunsami" userId="87559b649ad9d3af" providerId="LiveId" clId="{E0DBE010-E8A1-4A4B-8020-248DCFAAD034}" dt="2023-09-08T16:09:08.955" v="1614" actId="1076"/>
          <ac:spMkLst>
            <pc:docMk/>
            <pc:sldMk cId="2670057524" sldId="371"/>
            <ac:spMk id="13" creationId="{F8F38B3E-8CE5-4B3E-9140-5DB8199C55CF}"/>
          </ac:spMkLst>
        </pc:spChg>
        <pc:spChg chg="add mod">
          <ac:chgData name="chris Osunsami" userId="87559b649ad9d3af" providerId="LiveId" clId="{E0DBE010-E8A1-4A4B-8020-248DCFAAD034}" dt="2023-09-08T16:21:08.712" v="1877" actId="6549"/>
          <ac:spMkLst>
            <pc:docMk/>
            <pc:sldMk cId="2670057524" sldId="371"/>
            <ac:spMk id="15" creationId="{1ACCD6BD-6699-6762-14C0-CFD7689C16BE}"/>
          </ac:spMkLst>
        </pc:spChg>
        <pc:picChg chg="del mod">
          <ac:chgData name="chris Osunsami" userId="87559b649ad9d3af" providerId="LiveId" clId="{E0DBE010-E8A1-4A4B-8020-248DCFAAD034}" dt="2023-09-08T16:09:23.327" v="1616" actId="478"/>
          <ac:picMkLst>
            <pc:docMk/>
            <pc:sldMk cId="2670057524" sldId="371"/>
            <ac:picMk id="10" creationId="{95825479-3C02-420F-9E9F-AE99766E2115}"/>
          </ac:picMkLst>
        </pc:picChg>
        <pc:picChg chg="mod">
          <ac:chgData name="chris Osunsami" userId="87559b649ad9d3af" providerId="LiveId" clId="{E0DBE010-E8A1-4A4B-8020-248DCFAAD034}" dt="2023-09-08T16:09:03.590" v="1612" actId="1076"/>
          <ac:picMkLst>
            <pc:docMk/>
            <pc:sldMk cId="2670057524" sldId="371"/>
            <ac:picMk id="11" creationId="{C5269959-3029-4A03-BF72-9B3DD7A8179C}"/>
          </ac:picMkLst>
        </pc:picChg>
        <pc:picChg chg="del">
          <ac:chgData name="chris Osunsami" userId="87559b649ad9d3af" providerId="LiveId" clId="{E0DBE010-E8A1-4A4B-8020-248DCFAAD034}" dt="2023-09-08T16:09:46.159" v="1618" actId="21"/>
          <ac:picMkLst>
            <pc:docMk/>
            <pc:sldMk cId="2670057524" sldId="371"/>
            <ac:picMk id="12" creationId="{EFA93E8E-18D1-42B9-B2FE-7B0BA77FFCCF}"/>
          </ac:picMkLst>
        </pc:picChg>
        <pc:picChg chg="add mod">
          <ac:chgData name="chris Osunsami" userId="87559b649ad9d3af" providerId="LiveId" clId="{E0DBE010-E8A1-4A4B-8020-248DCFAAD034}" dt="2023-09-08T16:10:46.864" v="1630" actId="1076"/>
          <ac:picMkLst>
            <pc:docMk/>
            <pc:sldMk cId="2670057524" sldId="371"/>
            <ac:picMk id="14" creationId="{E1383C3E-329C-0243-A8CB-18F800344A3A}"/>
          </ac:picMkLst>
        </pc:picChg>
        <pc:picChg chg="add mod">
          <ac:chgData name="chris Osunsami" userId="87559b649ad9d3af" providerId="LiveId" clId="{E0DBE010-E8A1-4A4B-8020-248DCFAAD034}" dt="2023-09-08T16:10:36.078" v="1627" actId="1076"/>
          <ac:picMkLst>
            <pc:docMk/>
            <pc:sldMk cId="2670057524" sldId="371"/>
            <ac:picMk id="16" creationId="{B64666F4-F7F7-D59F-253C-15F0C250EFCC}"/>
          </ac:picMkLst>
        </pc:picChg>
      </pc:sldChg>
      <pc:sldChg chg="del">
        <pc:chgData name="chris Osunsami" userId="87559b649ad9d3af" providerId="LiveId" clId="{E0DBE010-E8A1-4A4B-8020-248DCFAAD034}" dt="2023-09-10T16:06:03.515" v="6000" actId="47"/>
        <pc:sldMkLst>
          <pc:docMk/>
          <pc:sldMk cId="2835698883" sldId="372"/>
        </pc:sldMkLst>
      </pc:sldChg>
      <pc:sldChg chg="del modNotes">
        <pc:chgData name="chris Osunsami" userId="87559b649ad9d3af" providerId="LiveId" clId="{E0DBE010-E8A1-4A4B-8020-248DCFAAD034}" dt="2023-09-10T16:06:16.082" v="6009" actId="47"/>
        <pc:sldMkLst>
          <pc:docMk/>
          <pc:sldMk cId="3174311155" sldId="389"/>
        </pc:sldMkLst>
      </pc:sldChg>
      <pc:sldChg chg="del ord">
        <pc:chgData name="chris Osunsami" userId="87559b649ad9d3af" providerId="LiveId" clId="{E0DBE010-E8A1-4A4B-8020-248DCFAAD034}" dt="2023-09-10T16:05:56.608" v="5996" actId="47"/>
        <pc:sldMkLst>
          <pc:docMk/>
          <pc:sldMk cId="1622083916" sldId="394"/>
        </pc:sldMkLst>
      </pc:sldChg>
      <pc:sldChg chg="del">
        <pc:chgData name="chris Osunsami" userId="87559b649ad9d3af" providerId="LiveId" clId="{E0DBE010-E8A1-4A4B-8020-248DCFAAD034}" dt="2023-09-10T16:05:45.786" v="5993" actId="47"/>
        <pc:sldMkLst>
          <pc:docMk/>
          <pc:sldMk cId="1623286799" sldId="395"/>
        </pc:sldMkLst>
      </pc:sldChg>
      <pc:sldChg chg="del">
        <pc:chgData name="chris Osunsami" userId="87559b649ad9d3af" providerId="LiveId" clId="{E0DBE010-E8A1-4A4B-8020-248DCFAAD034}" dt="2023-09-10T16:05:50.408" v="5994" actId="47"/>
        <pc:sldMkLst>
          <pc:docMk/>
          <pc:sldMk cId="1798531560" sldId="396"/>
        </pc:sldMkLst>
      </pc:sldChg>
      <pc:sldChg chg="del">
        <pc:chgData name="chris Osunsami" userId="87559b649ad9d3af" providerId="LiveId" clId="{E0DBE010-E8A1-4A4B-8020-248DCFAAD034}" dt="2023-09-10T16:06:01.345" v="5998" actId="47"/>
        <pc:sldMkLst>
          <pc:docMk/>
          <pc:sldMk cId="2787605995" sldId="398"/>
        </pc:sldMkLst>
      </pc:sldChg>
      <pc:sldChg chg="del">
        <pc:chgData name="chris Osunsami" userId="87559b649ad9d3af" providerId="LiveId" clId="{E0DBE010-E8A1-4A4B-8020-248DCFAAD034}" dt="2023-09-10T16:06:02.781" v="5999" actId="47"/>
        <pc:sldMkLst>
          <pc:docMk/>
          <pc:sldMk cId="3921471091" sldId="399"/>
        </pc:sldMkLst>
      </pc:sldChg>
      <pc:sldChg chg="del">
        <pc:chgData name="chris Osunsami" userId="87559b649ad9d3af" providerId="LiveId" clId="{E0DBE010-E8A1-4A4B-8020-248DCFAAD034}" dt="2023-09-10T16:06:04.983" v="6002" actId="47"/>
        <pc:sldMkLst>
          <pc:docMk/>
          <pc:sldMk cId="3128814513" sldId="400"/>
        </pc:sldMkLst>
      </pc:sldChg>
      <pc:sldChg chg="del">
        <pc:chgData name="chris Osunsami" userId="87559b649ad9d3af" providerId="LiveId" clId="{E0DBE010-E8A1-4A4B-8020-248DCFAAD034}" dt="2023-09-10T16:06:05.696" v="6003" actId="47"/>
        <pc:sldMkLst>
          <pc:docMk/>
          <pc:sldMk cId="2663800177" sldId="401"/>
        </pc:sldMkLst>
      </pc:sldChg>
      <pc:sldChg chg="del">
        <pc:chgData name="chris Osunsami" userId="87559b649ad9d3af" providerId="LiveId" clId="{E0DBE010-E8A1-4A4B-8020-248DCFAAD034}" dt="2023-09-10T16:06:06.762" v="6004" actId="47"/>
        <pc:sldMkLst>
          <pc:docMk/>
          <pc:sldMk cId="4118654459" sldId="402"/>
        </pc:sldMkLst>
      </pc:sldChg>
      <pc:sldChg chg="del">
        <pc:chgData name="chris Osunsami" userId="87559b649ad9d3af" providerId="LiveId" clId="{E0DBE010-E8A1-4A4B-8020-248DCFAAD034}" dt="2023-09-10T16:06:07.498" v="6005" actId="47"/>
        <pc:sldMkLst>
          <pc:docMk/>
          <pc:sldMk cId="1714406569" sldId="403"/>
        </pc:sldMkLst>
      </pc:sldChg>
      <pc:sldChg chg="del">
        <pc:chgData name="chris Osunsami" userId="87559b649ad9d3af" providerId="LiveId" clId="{E0DBE010-E8A1-4A4B-8020-248DCFAAD034}" dt="2023-09-10T16:06:08.417" v="6006" actId="47"/>
        <pc:sldMkLst>
          <pc:docMk/>
          <pc:sldMk cId="2135715491" sldId="404"/>
        </pc:sldMkLst>
      </pc:sldChg>
      <pc:sldChg chg="del">
        <pc:chgData name="chris Osunsami" userId="87559b649ad9d3af" providerId="LiveId" clId="{E0DBE010-E8A1-4A4B-8020-248DCFAAD034}" dt="2023-09-10T16:06:09.278" v="6007" actId="47"/>
        <pc:sldMkLst>
          <pc:docMk/>
          <pc:sldMk cId="2267290106" sldId="405"/>
        </pc:sldMkLst>
      </pc:sldChg>
      <pc:sldChg chg="del">
        <pc:chgData name="chris Osunsami" userId="87559b649ad9d3af" providerId="LiveId" clId="{E0DBE010-E8A1-4A4B-8020-248DCFAAD034}" dt="2023-09-10T16:06:10.089" v="6008" actId="47"/>
        <pc:sldMkLst>
          <pc:docMk/>
          <pc:sldMk cId="3367296255" sldId="406"/>
        </pc:sldMkLst>
      </pc:sldChg>
      <pc:sldChg chg="modSp add mod">
        <pc:chgData name="chris Osunsami" userId="87559b649ad9d3af" providerId="LiveId" clId="{E0DBE010-E8A1-4A4B-8020-248DCFAAD034}" dt="2023-09-12T13:01:58.636" v="7511" actId="20577"/>
        <pc:sldMkLst>
          <pc:docMk/>
          <pc:sldMk cId="1521066477" sldId="407"/>
        </pc:sldMkLst>
        <pc:spChg chg="mod">
          <ac:chgData name="chris Osunsami" userId="87559b649ad9d3af" providerId="LiveId" clId="{E0DBE010-E8A1-4A4B-8020-248DCFAAD034}" dt="2023-09-07T17:13:42.515" v="302" actId="20577"/>
          <ac:spMkLst>
            <pc:docMk/>
            <pc:sldMk cId="1521066477" sldId="407"/>
            <ac:spMk id="2" creationId="{00000000-0000-0000-0000-000000000000}"/>
          </ac:spMkLst>
        </pc:spChg>
        <pc:spChg chg="mod">
          <ac:chgData name="chris Osunsami" userId="87559b649ad9d3af" providerId="LiveId" clId="{E0DBE010-E8A1-4A4B-8020-248DCFAAD034}" dt="2023-09-07T17:15:01.018" v="360" actId="255"/>
          <ac:spMkLst>
            <pc:docMk/>
            <pc:sldMk cId="1521066477" sldId="407"/>
            <ac:spMk id="3" creationId="{00000000-0000-0000-0000-000000000000}"/>
          </ac:spMkLst>
        </pc:spChg>
        <pc:spChg chg="mod">
          <ac:chgData name="chris Osunsami" userId="87559b649ad9d3af" providerId="LiveId" clId="{E0DBE010-E8A1-4A4B-8020-248DCFAAD034}" dt="2023-09-07T17:22:10.864" v="574" actId="20577"/>
          <ac:spMkLst>
            <pc:docMk/>
            <pc:sldMk cId="1521066477" sldId="407"/>
            <ac:spMk id="4" creationId="{00000000-0000-0000-0000-000000000000}"/>
          </ac:spMkLst>
        </pc:spChg>
        <pc:spChg chg="mod">
          <ac:chgData name="chris Osunsami" userId="87559b649ad9d3af" providerId="LiveId" clId="{E0DBE010-E8A1-4A4B-8020-248DCFAAD034}" dt="2023-09-07T17:13:22.502" v="295" actId="20577"/>
          <ac:spMkLst>
            <pc:docMk/>
            <pc:sldMk cId="1521066477" sldId="407"/>
            <ac:spMk id="7" creationId="{00000000-0000-0000-0000-000000000000}"/>
          </ac:spMkLst>
        </pc:spChg>
        <pc:spChg chg="mod">
          <ac:chgData name="chris Osunsami" userId="87559b649ad9d3af" providerId="LiveId" clId="{E0DBE010-E8A1-4A4B-8020-248DCFAAD034}" dt="2023-09-07T17:20:30.226" v="529" actId="255"/>
          <ac:spMkLst>
            <pc:docMk/>
            <pc:sldMk cId="1521066477" sldId="407"/>
            <ac:spMk id="10" creationId="{A13A010A-D970-9AF8-DE52-28F040F61EB9}"/>
          </ac:spMkLst>
        </pc:spChg>
        <pc:spChg chg="mod">
          <ac:chgData name="chris Osunsami" userId="87559b649ad9d3af" providerId="LiveId" clId="{E0DBE010-E8A1-4A4B-8020-248DCFAAD034}" dt="2023-09-10T16:59:01.400" v="7011" actId="14100"/>
          <ac:spMkLst>
            <pc:docMk/>
            <pc:sldMk cId="1521066477" sldId="407"/>
            <ac:spMk id="11" creationId="{34D75F1B-807F-B3B2-5B26-A0014F6C9299}"/>
          </ac:spMkLst>
        </pc:spChg>
        <pc:spChg chg="mod">
          <ac:chgData name="chris Osunsami" userId="87559b649ad9d3af" providerId="LiveId" clId="{E0DBE010-E8A1-4A4B-8020-248DCFAAD034}" dt="2023-09-12T13:01:58.636" v="7511" actId="20577"/>
          <ac:spMkLst>
            <pc:docMk/>
            <pc:sldMk cId="1521066477" sldId="407"/>
            <ac:spMk id="17" creationId="{1FECE0B5-D964-3E61-AD96-E1C79167CC37}"/>
          </ac:spMkLst>
        </pc:spChg>
        <pc:picChg chg="mod">
          <ac:chgData name="chris Osunsami" userId="87559b649ad9d3af" providerId="LiveId" clId="{E0DBE010-E8A1-4A4B-8020-248DCFAAD034}" dt="2023-09-07T17:13:59.151" v="303" actId="14826"/>
          <ac:picMkLst>
            <pc:docMk/>
            <pc:sldMk cId="1521066477" sldId="407"/>
            <ac:picMk id="8" creationId="{00000000-0000-0000-0000-000000000000}"/>
          </ac:picMkLst>
        </pc:picChg>
        <pc:picChg chg="mod">
          <ac:chgData name="chris Osunsami" userId="87559b649ad9d3af" providerId="LiveId" clId="{E0DBE010-E8A1-4A4B-8020-248DCFAAD034}" dt="2023-09-07T17:22:46.865" v="575" actId="14826"/>
          <ac:picMkLst>
            <pc:docMk/>
            <pc:sldMk cId="1521066477" sldId="407"/>
            <ac:picMk id="12" creationId="{87F552B4-F0A8-5209-5094-F54E9B25FFB6}"/>
          </ac:picMkLst>
        </pc:picChg>
        <pc:picChg chg="mod">
          <ac:chgData name="chris Osunsami" userId="87559b649ad9d3af" providerId="LiveId" clId="{E0DBE010-E8A1-4A4B-8020-248DCFAAD034}" dt="2023-09-07T17:15:45.759" v="361" actId="14826"/>
          <ac:picMkLst>
            <pc:docMk/>
            <pc:sldMk cId="1521066477" sldId="407"/>
            <ac:picMk id="13" creationId="{00000000-0000-0000-0000-000000000000}"/>
          </ac:picMkLst>
        </pc:picChg>
        <pc:picChg chg="mod">
          <ac:chgData name="chris Osunsami" userId="87559b649ad9d3af" providerId="LiveId" clId="{E0DBE010-E8A1-4A4B-8020-248DCFAAD034}" dt="2023-09-07T17:16:36.246" v="392" actId="14826"/>
          <ac:picMkLst>
            <pc:docMk/>
            <pc:sldMk cId="1521066477" sldId="407"/>
            <ac:picMk id="14" creationId="{00000000-0000-0000-0000-000000000000}"/>
          </ac:picMkLst>
        </pc:picChg>
        <pc:picChg chg="mod">
          <ac:chgData name="chris Osunsami" userId="87559b649ad9d3af" providerId="LiveId" clId="{E0DBE010-E8A1-4A4B-8020-248DCFAAD034}" dt="2023-09-07T17:25:07.116" v="578" actId="14826"/>
          <ac:picMkLst>
            <pc:docMk/>
            <pc:sldMk cId="1521066477" sldId="407"/>
            <ac:picMk id="18" creationId="{DA3ECAD9-0E4F-7E04-C65D-5EC485853EDA}"/>
          </ac:picMkLst>
        </pc:picChg>
      </pc:sldChg>
      <pc:sldChg chg="modSp add mod">
        <pc:chgData name="chris Osunsami" userId="87559b649ad9d3af" providerId="LiveId" clId="{E0DBE010-E8A1-4A4B-8020-248DCFAAD034}" dt="2023-09-12T13:03:02.234" v="7516" actId="20577"/>
        <pc:sldMkLst>
          <pc:docMk/>
          <pc:sldMk cId="246221879" sldId="408"/>
        </pc:sldMkLst>
        <pc:spChg chg="mod">
          <ac:chgData name="chris Osunsami" userId="87559b649ad9d3af" providerId="LiveId" clId="{E0DBE010-E8A1-4A4B-8020-248DCFAAD034}" dt="2023-09-12T13:03:02.234" v="7516" actId="20577"/>
          <ac:spMkLst>
            <pc:docMk/>
            <pc:sldMk cId="246221879" sldId="408"/>
            <ac:spMk id="2" creationId="{BD79EA1A-7EEE-137A-8131-E1ADC0CBF720}"/>
          </ac:spMkLst>
        </pc:spChg>
        <pc:spChg chg="mod">
          <ac:chgData name="chris Osunsami" userId="87559b649ad9d3af" providerId="LiveId" clId="{E0DBE010-E8A1-4A4B-8020-248DCFAAD034}" dt="2023-09-08T13:05:03.455" v="639" actId="6549"/>
          <ac:spMkLst>
            <pc:docMk/>
            <pc:sldMk cId="246221879" sldId="408"/>
            <ac:spMk id="4" creationId="{D94B518D-DA3F-47BC-A34B-A010D661FE93}"/>
          </ac:spMkLst>
        </pc:spChg>
        <pc:spChg chg="mod">
          <ac:chgData name="chris Osunsami" userId="87559b649ad9d3af" providerId="LiveId" clId="{E0DBE010-E8A1-4A4B-8020-248DCFAAD034}" dt="2023-09-12T13:03:00.761" v="7515" actId="20577"/>
          <ac:spMkLst>
            <pc:docMk/>
            <pc:sldMk cId="246221879" sldId="408"/>
            <ac:spMk id="6" creationId="{C9F4FCB1-40D0-45F6-8049-399DBD9DED5B}"/>
          </ac:spMkLst>
        </pc:spChg>
        <pc:spChg chg="mod">
          <ac:chgData name="chris Osunsami" userId="87559b649ad9d3af" providerId="LiveId" clId="{E0DBE010-E8A1-4A4B-8020-248DCFAAD034}" dt="2023-09-10T17:01:53.030" v="7036" actId="1076"/>
          <ac:spMkLst>
            <pc:docMk/>
            <pc:sldMk cId="246221879" sldId="408"/>
            <ac:spMk id="12" creationId="{DFE46FA2-4935-41F3-B21E-7DEFBD0F2391}"/>
          </ac:spMkLst>
        </pc:spChg>
        <pc:spChg chg="mod">
          <ac:chgData name="chris Osunsami" userId="87559b649ad9d3af" providerId="LiveId" clId="{E0DBE010-E8A1-4A4B-8020-248DCFAAD034}" dt="2023-09-08T13:52:02.477" v="834" actId="20577"/>
          <ac:spMkLst>
            <pc:docMk/>
            <pc:sldMk cId="246221879" sldId="408"/>
            <ac:spMk id="13" creationId="{3A41C17C-53AB-0AAC-DD04-8FA90FE3F225}"/>
          </ac:spMkLst>
        </pc:spChg>
        <pc:picChg chg="mod">
          <ac:chgData name="chris Osunsami" userId="87559b649ad9d3af" providerId="LiveId" clId="{E0DBE010-E8A1-4A4B-8020-248DCFAAD034}" dt="2023-09-08T13:51:55.690" v="828" actId="14826"/>
          <ac:picMkLst>
            <pc:docMk/>
            <pc:sldMk cId="246221879" sldId="408"/>
            <ac:picMk id="3" creationId="{68BF5E12-17A6-D449-9E5A-20ADCE56F7A7}"/>
          </ac:picMkLst>
        </pc:picChg>
        <pc:picChg chg="mod">
          <ac:chgData name="chris Osunsami" userId="87559b649ad9d3af" providerId="LiveId" clId="{E0DBE010-E8A1-4A4B-8020-248DCFAAD034}" dt="2023-09-08T13:55:24.064" v="839" actId="14826"/>
          <ac:picMkLst>
            <pc:docMk/>
            <pc:sldMk cId="246221879" sldId="408"/>
            <ac:picMk id="5" creationId="{F01089C3-A120-48A9-8A35-4F1FBC474C13}"/>
          </ac:picMkLst>
        </pc:picChg>
        <pc:picChg chg="mod">
          <ac:chgData name="chris Osunsami" userId="87559b649ad9d3af" providerId="LiveId" clId="{E0DBE010-E8A1-4A4B-8020-248DCFAAD034}" dt="2023-09-08T13:52:15.545" v="835" actId="14826"/>
          <ac:picMkLst>
            <pc:docMk/>
            <pc:sldMk cId="246221879" sldId="408"/>
            <ac:picMk id="14" creationId="{088F3326-C793-FDD3-63C6-276E8484D4BC}"/>
          </ac:picMkLst>
        </pc:picChg>
      </pc:sldChg>
      <pc:sldChg chg="add del">
        <pc:chgData name="chris Osunsami" userId="87559b649ad9d3af" providerId="LiveId" clId="{E0DBE010-E8A1-4A4B-8020-248DCFAAD034}" dt="2023-09-08T13:50:06.530" v="826"/>
        <pc:sldMkLst>
          <pc:docMk/>
          <pc:sldMk cId="2857158326" sldId="409"/>
        </pc:sldMkLst>
      </pc:sldChg>
      <pc:sldChg chg="delSp modSp add mod">
        <pc:chgData name="chris Osunsami" userId="87559b649ad9d3af" providerId="LiveId" clId="{E0DBE010-E8A1-4A4B-8020-248DCFAAD034}" dt="2023-09-12T13:03:21.753" v="7520" actId="20577"/>
        <pc:sldMkLst>
          <pc:docMk/>
          <pc:sldMk cId="4191536243" sldId="409"/>
        </pc:sldMkLst>
        <pc:spChg chg="del">
          <ac:chgData name="chris Osunsami" userId="87559b649ad9d3af" providerId="LiveId" clId="{E0DBE010-E8A1-4A4B-8020-248DCFAAD034}" dt="2023-09-08T14:16:11.950" v="859" actId="478"/>
          <ac:spMkLst>
            <pc:docMk/>
            <pc:sldMk cId="4191536243" sldId="409"/>
            <ac:spMk id="8" creationId="{68DEE997-6458-4F0B-941F-844FA820EA5C}"/>
          </ac:spMkLst>
        </pc:spChg>
        <pc:spChg chg="mod">
          <ac:chgData name="chris Osunsami" userId="87559b649ad9d3af" providerId="LiveId" clId="{E0DBE010-E8A1-4A4B-8020-248DCFAAD034}" dt="2023-09-12T13:03:12.952" v="7518" actId="20577"/>
          <ac:spMkLst>
            <pc:docMk/>
            <pc:sldMk cId="4191536243" sldId="409"/>
            <ac:spMk id="10" creationId="{A9E93F95-DDD1-2B8D-C6D0-F7153A2DA6B7}"/>
          </ac:spMkLst>
        </pc:spChg>
        <pc:spChg chg="mod">
          <ac:chgData name="chris Osunsami" userId="87559b649ad9d3af" providerId="LiveId" clId="{E0DBE010-E8A1-4A4B-8020-248DCFAAD034}" dt="2023-09-10T17:02:15.918" v="7038" actId="1076"/>
          <ac:spMkLst>
            <pc:docMk/>
            <pc:sldMk cId="4191536243" sldId="409"/>
            <ac:spMk id="12" creationId="{DFE46FA2-4935-41F3-B21E-7DEFBD0F2391}"/>
          </ac:spMkLst>
        </pc:spChg>
        <pc:spChg chg="mod">
          <ac:chgData name="chris Osunsami" userId="87559b649ad9d3af" providerId="LiveId" clId="{E0DBE010-E8A1-4A4B-8020-248DCFAAD034}" dt="2023-09-12T13:03:21.753" v="7520" actId="20577"/>
          <ac:spMkLst>
            <pc:docMk/>
            <pc:sldMk cId="4191536243" sldId="409"/>
            <ac:spMk id="13" creationId="{8DED851E-2791-EFC9-567E-3C7BC8D6BE36}"/>
          </ac:spMkLst>
        </pc:spChg>
        <pc:picChg chg="del">
          <ac:chgData name="chris Osunsami" userId="87559b649ad9d3af" providerId="LiveId" clId="{E0DBE010-E8A1-4A4B-8020-248DCFAAD034}" dt="2023-09-08T14:16:11.950" v="859" actId="478"/>
          <ac:picMkLst>
            <pc:docMk/>
            <pc:sldMk cId="4191536243" sldId="409"/>
            <ac:picMk id="9" creationId="{2A9E2C3C-F1A6-4455-A07C-EF2DF07E9216}"/>
          </ac:picMkLst>
        </pc:picChg>
        <pc:picChg chg="mod">
          <ac:chgData name="chris Osunsami" userId="87559b649ad9d3af" providerId="LiveId" clId="{E0DBE010-E8A1-4A4B-8020-248DCFAAD034}" dt="2023-09-08T14:16:01.540" v="858" actId="14826"/>
          <ac:picMkLst>
            <pc:docMk/>
            <pc:sldMk cId="4191536243" sldId="409"/>
            <ac:picMk id="14" creationId="{B3C39534-8B06-429E-95A9-902EFF6A248B}"/>
          </ac:picMkLst>
        </pc:picChg>
      </pc:sldChg>
      <pc:sldChg chg="modSp add del mod">
        <pc:chgData name="chris Osunsami" userId="87559b649ad9d3af" providerId="LiveId" clId="{E0DBE010-E8A1-4A4B-8020-248DCFAAD034}" dt="2023-09-08T14:43:14.604" v="965" actId="47"/>
        <pc:sldMkLst>
          <pc:docMk/>
          <pc:sldMk cId="1451030710" sldId="410"/>
        </pc:sldMkLst>
        <pc:spChg chg="mod">
          <ac:chgData name="chris Osunsami" userId="87559b649ad9d3af" providerId="LiveId" clId="{E0DBE010-E8A1-4A4B-8020-248DCFAAD034}" dt="2023-09-08T14:42:29.956" v="964" actId="20577"/>
          <ac:spMkLst>
            <pc:docMk/>
            <pc:sldMk cId="1451030710" sldId="410"/>
            <ac:spMk id="7" creationId="{00000000-0000-0000-0000-000000000000}"/>
          </ac:spMkLst>
        </pc:spChg>
      </pc:sldChg>
      <pc:sldChg chg="addSp delSp modSp add del mod">
        <pc:chgData name="chris Osunsami" userId="87559b649ad9d3af" providerId="LiveId" clId="{E0DBE010-E8A1-4A4B-8020-248DCFAAD034}" dt="2023-09-08T16:54:51.602" v="2866" actId="47"/>
        <pc:sldMkLst>
          <pc:docMk/>
          <pc:sldMk cId="4050938708" sldId="410"/>
        </pc:sldMkLst>
        <pc:spChg chg="del">
          <ac:chgData name="chris Osunsami" userId="87559b649ad9d3af" providerId="LiveId" clId="{E0DBE010-E8A1-4A4B-8020-248DCFAAD034}" dt="2023-09-08T15:07:14.705" v="1289" actId="478"/>
          <ac:spMkLst>
            <pc:docMk/>
            <pc:sldMk cId="4050938708" sldId="410"/>
            <ac:spMk id="2" creationId="{BD79EA1A-7EEE-137A-8131-E1ADC0CBF720}"/>
          </ac:spMkLst>
        </pc:spChg>
        <pc:spChg chg="mod">
          <ac:chgData name="chris Osunsami" userId="87559b649ad9d3af" providerId="LiveId" clId="{E0DBE010-E8A1-4A4B-8020-248DCFAAD034}" dt="2023-09-08T15:08:10.007" v="1299" actId="1076"/>
          <ac:spMkLst>
            <pc:docMk/>
            <pc:sldMk cId="4050938708" sldId="410"/>
            <ac:spMk id="4" creationId="{D94B518D-DA3F-47BC-A34B-A010D661FE93}"/>
          </ac:spMkLst>
        </pc:spChg>
        <pc:spChg chg="mod">
          <ac:chgData name="chris Osunsami" userId="87559b649ad9d3af" providerId="LiveId" clId="{E0DBE010-E8A1-4A4B-8020-248DCFAAD034}" dt="2023-09-08T15:23:08.934" v="1482" actId="20577"/>
          <ac:spMkLst>
            <pc:docMk/>
            <pc:sldMk cId="4050938708" sldId="410"/>
            <ac:spMk id="6" creationId="{C9F4FCB1-40D0-45F6-8049-399DBD9DED5B}"/>
          </ac:spMkLst>
        </pc:spChg>
        <pc:spChg chg="add mod">
          <ac:chgData name="chris Osunsami" userId="87559b649ad9d3af" providerId="LiveId" clId="{E0DBE010-E8A1-4A4B-8020-248DCFAAD034}" dt="2023-09-08T15:22:46.431" v="1478" actId="113"/>
          <ac:spMkLst>
            <pc:docMk/>
            <pc:sldMk cId="4050938708" sldId="410"/>
            <ac:spMk id="8" creationId="{8AD32B19-EDE9-BE09-11D7-ED48545E8CD7}"/>
          </ac:spMkLst>
        </pc:spChg>
        <pc:spChg chg="add mod">
          <ac:chgData name="chris Osunsami" userId="87559b649ad9d3af" providerId="LiveId" clId="{E0DBE010-E8A1-4A4B-8020-248DCFAAD034}" dt="2023-09-08T15:09:14.831" v="1329" actId="20577"/>
          <ac:spMkLst>
            <pc:docMk/>
            <pc:sldMk cId="4050938708" sldId="410"/>
            <ac:spMk id="11" creationId="{BECA1904-F127-079E-DD6A-26B1980311E2}"/>
          </ac:spMkLst>
        </pc:spChg>
        <pc:spChg chg="mod">
          <ac:chgData name="chris Osunsami" userId="87559b649ad9d3af" providerId="LiveId" clId="{E0DBE010-E8A1-4A4B-8020-248DCFAAD034}" dt="2023-09-08T15:08:24.771" v="1305" actId="1076"/>
          <ac:spMkLst>
            <pc:docMk/>
            <pc:sldMk cId="4050938708" sldId="410"/>
            <ac:spMk id="12" creationId="{DFE46FA2-4935-41F3-B21E-7DEFBD0F2391}"/>
          </ac:spMkLst>
        </pc:spChg>
        <pc:spChg chg="del">
          <ac:chgData name="chris Osunsami" userId="87559b649ad9d3af" providerId="LiveId" clId="{E0DBE010-E8A1-4A4B-8020-248DCFAAD034}" dt="2023-09-08T15:07:14.705" v="1289" actId="478"/>
          <ac:spMkLst>
            <pc:docMk/>
            <pc:sldMk cId="4050938708" sldId="410"/>
            <ac:spMk id="13" creationId="{3A41C17C-53AB-0AAC-DD04-8FA90FE3F225}"/>
          </ac:spMkLst>
        </pc:spChg>
        <pc:spChg chg="add mod">
          <ac:chgData name="chris Osunsami" userId="87559b649ad9d3af" providerId="LiveId" clId="{E0DBE010-E8A1-4A4B-8020-248DCFAAD034}" dt="2023-09-08T15:09:22.192" v="1338" actId="20577"/>
          <ac:spMkLst>
            <pc:docMk/>
            <pc:sldMk cId="4050938708" sldId="410"/>
            <ac:spMk id="16" creationId="{0658ECEC-F9ED-1D7B-4D27-C6A79830D5D9}"/>
          </ac:spMkLst>
        </pc:spChg>
        <pc:spChg chg="add del mod">
          <ac:chgData name="chris Osunsami" userId="87559b649ad9d3af" providerId="LiveId" clId="{E0DBE010-E8A1-4A4B-8020-248DCFAAD034}" dt="2023-09-08T15:07:42.654" v="1295" actId="478"/>
          <ac:spMkLst>
            <pc:docMk/>
            <pc:sldMk cId="4050938708" sldId="410"/>
            <ac:spMk id="18" creationId="{BE9928CC-7695-958E-8499-757ED2C4390C}"/>
          </ac:spMkLst>
        </pc:spChg>
        <pc:spChg chg="add del mod">
          <ac:chgData name="chris Osunsami" userId="87559b649ad9d3af" providerId="LiveId" clId="{E0DBE010-E8A1-4A4B-8020-248DCFAAD034}" dt="2023-09-08T15:07:42.654" v="1295" actId="478"/>
          <ac:spMkLst>
            <pc:docMk/>
            <pc:sldMk cId="4050938708" sldId="410"/>
            <ac:spMk id="20" creationId="{695D1D17-9AE6-9BD7-DB7B-ABD97F22A527}"/>
          </ac:spMkLst>
        </pc:spChg>
        <pc:spChg chg="add del">
          <ac:chgData name="chris Osunsami" userId="87559b649ad9d3af" providerId="LiveId" clId="{E0DBE010-E8A1-4A4B-8020-248DCFAAD034}" dt="2023-09-08T15:12:31.876" v="1340" actId="22"/>
          <ac:spMkLst>
            <pc:docMk/>
            <pc:sldMk cId="4050938708" sldId="410"/>
            <ac:spMk id="23" creationId="{640A556C-A4C7-7965-B00D-F944A7EE1E2A}"/>
          </ac:spMkLst>
        </pc:spChg>
        <pc:spChg chg="add del mod">
          <ac:chgData name="chris Osunsami" userId="87559b649ad9d3af" providerId="LiveId" clId="{E0DBE010-E8A1-4A4B-8020-248DCFAAD034}" dt="2023-09-08T15:19:42.620" v="1381" actId="478"/>
          <ac:spMkLst>
            <pc:docMk/>
            <pc:sldMk cId="4050938708" sldId="410"/>
            <ac:spMk id="24" creationId="{F8A481A9-4A1A-34BF-A393-B46C9D11764D}"/>
          </ac:spMkLst>
        </pc:spChg>
        <pc:picChg chg="del">
          <ac:chgData name="chris Osunsami" userId="87559b649ad9d3af" providerId="LiveId" clId="{E0DBE010-E8A1-4A4B-8020-248DCFAAD034}" dt="2023-09-08T15:07:14.705" v="1289" actId="478"/>
          <ac:picMkLst>
            <pc:docMk/>
            <pc:sldMk cId="4050938708" sldId="410"/>
            <ac:picMk id="3" creationId="{68BF5E12-17A6-D449-9E5A-20ADCE56F7A7}"/>
          </ac:picMkLst>
        </pc:picChg>
        <pc:picChg chg="mod">
          <ac:chgData name="chris Osunsami" userId="87559b649ad9d3af" providerId="LiveId" clId="{E0DBE010-E8A1-4A4B-8020-248DCFAAD034}" dt="2023-09-08T15:13:50.650" v="1359" actId="14826"/>
          <ac:picMkLst>
            <pc:docMk/>
            <pc:sldMk cId="4050938708" sldId="410"/>
            <ac:picMk id="5" creationId="{F01089C3-A120-48A9-8A35-4F1FBC474C13}"/>
          </ac:picMkLst>
        </pc:picChg>
        <pc:picChg chg="mod">
          <ac:chgData name="chris Osunsami" userId="87559b649ad9d3af" providerId="LiveId" clId="{E0DBE010-E8A1-4A4B-8020-248DCFAAD034}" dt="2023-09-08T15:14:13.351" v="1360" actId="14826"/>
          <ac:picMkLst>
            <pc:docMk/>
            <pc:sldMk cId="4050938708" sldId="410"/>
            <ac:picMk id="7" creationId="{5EEC2CD5-F14A-41C8-BC73-AB0A5E35BC7F}"/>
          </ac:picMkLst>
        </pc:picChg>
        <pc:picChg chg="add mod">
          <ac:chgData name="chris Osunsami" userId="87559b649ad9d3af" providerId="LiveId" clId="{E0DBE010-E8A1-4A4B-8020-248DCFAAD034}" dt="2023-09-08T15:14:38.354" v="1361" actId="14826"/>
          <ac:picMkLst>
            <pc:docMk/>
            <pc:sldMk cId="4050938708" sldId="410"/>
            <ac:picMk id="10" creationId="{10A5ADA6-DF89-807A-A4FC-59BE5FDC9EBF}"/>
          </ac:picMkLst>
        </pc:picChg>
        <pc:picChg chg="del">
          <ac:chgData name="chris Osunsami" userId="87559b649ad9d3af" providerId="LiveId" clId="{E0DBE010-E8A1-4A4B-8020-248DCFAAD034}" dt="2023-09-08T15:07:14.705" v="1289" actId="478"/>
          <ac:picMkLst>
            <pc:docMk/>
            <pc:sldMk cId="4050938708" sldId="410"/>
            <ac:picMk id="14" creationId="{088F3326-C793-FDD3-63C6-276E8484D4BC}"/>
          </ac:picMkLst>
        </pc:picChg>
        <pc:picChg chg="add del mod">
          <ac:chgData name="chris Osunsami" userId="87559b649ad9d3af" providerId="LiveId" clId="{E0DBE010-E8A1-4A4B-8020-248DCFAAD034}" dt="2023-09-08T15:19:24.401" v="1376" actId="478"/>
          <ac:picMkLst>
            <pc:docMk/>
            <pc:sldMk cId="4050938708" sldId="410"/>
            <ac:picMk id="15" creationId="{0F2825E7-9E07-4597-E8E2-428BA9C35137}"/>
          </ac:picMkLst>
        </pc:picChg>
        <pc:picChg chg="add mod">
          <ac:chgData name="chris Osunsami" userId="87559b649ad9d3af" providerId="LiveId" clId="{E0DBE010-E8A1-4A4B-8020-248DCFAAD034}" dt="2023-09-08T15:18:23.389" v="1374" actId="14826"/>
          <ac:picMkLst>
            <pc:docMk/>
            <pc:sldMk cId="4050938708" sldId="410"/>
            <ac:picMk id="17" creationId="{3419C699-47D9-A46E-B94A-5C1DED699178}"/>
          </ac:picMkLst>
        </pc:picChg>
        <pc:picChg chg="add del mod">
          <ac:chgData name="chris Osunsami" userId="87559b649ad9d3af" providerId="LiveId" clId="{E0DBE010-E8A1-4A4B-8020-248DCFAAD034}" dt="2023-09-08T15:07:42.654" v="1295" actId="478"/>
          <ac:picMkLst>
            <pc:docMk/>
            <pc:sldMk cId="4050938708" sldId="410"/>
            <ac:picMk id="19" creationId="{FAAF17D8-D6BD-8CCD-0360-1BF687658F5F}"/>
          </ac:picMkLst>
        </pc:picChg>
        <pc:picChg chg="add del mod">
          <ac:chgData name="chris Osunsami" userId="87559b649ad9d3af" providerId="LiveId" clId="{E0DBE010-E8A1-4A4B-8020-248DCFAAD034}" dt="2023-09-08T15:07:42.654" v="1295" actId="478"/>
          <ac:picMkLst>
            <pc:docMk/>
            <pc:sldMk cId="4050938708" sldId="410"/>
            <ac:picMk id="21" creationId="{1571A78E-F8FB-5F44-538B-6BCFCDC5D9BA}"/>
          </ac:picMkLst>
        </pc:picChg>
      </pc:sldChg>
      <pc:sldChg chg="addSp delSp modSp add del mod">
        <pc:chgData name="chris Osunsami" userId="87559b649ad9d3af" providerId="LiveId" clId="{E0DBE010-E8A1-4A4B-8020-248DCFAAD034}" dt="2023-09-08T16:54:52.748" v="2867" actId="47"/>
        <pc:sldMkLst>
          <pc:docMk/>
          <pc:sldMk cId="2503080087" sldId="411"/>
        </pc:sldMkLst>
        <pc:spChg chg="add del mod">
          <ac:chgData name="chris Osunsami" userId="87559b649ad9d3af" providerId="LiveId" clId="{E0DBE010-E8A1-4A4B-8020-248DCFAAD034}" dt="2023-09-08T15:21:43.529" v="1405" actId="22"/>
          <ac:spMkLst>
            <pc:docMk/>
            <pc:sldMk cId="2503080087" sldId="411"/>
            <ac:spMk id="5" creationId="{CC2FBBFF-96CB-F298-DE0A-E9A423CC9F10}"/>
          </ac:spMkLst>
        </pc:spChg>
        <pc:spChg chg="mod">
          <ac:chgData name="chris Osunsami" userId="87559b649ad9d3af" providerId="LiveId" clId="{E0DBE010-E8A1-4A4B-8020-248DCFAAD034}" dt="2023-09-08T15:12:57.332" v="1344" actId="20577"/>
          <ac:spMkLst>
            <pc:docMk/>
            <pc:sldMk cId="2503080087" sldId="411"/>
            <ac:spMk id="10" creationId="{A9E93F95-DDD1-2B8D-C6D0-F7153A2DA6B7}"/>
          </ac:spMkLst>
        </pc:spChg>
        <pc:spChg chg="mod">
          <ac:chgData name="chris Osunsami" userId="87559b649ad9d3af" providerId="LiveId" clId="{E0DBE010-E8A1-4A4B-8020-248DCFAAD034}" dt="2023-09-08T15:41:27.671" v="1582" actId="14100"/>
          <ac:spMkLst>
            <pc:docMk/>
            <pc:sldMk cId="2503080087" sldId="411"/>
            <ac:spMk id="12" creationId="{DFE46FA2-4935-41F3-B21E-7DEFBD0F2391}"/>
          </ac:spMkLst>
        </pc:spChg>
        <pc:spChg chg="mod">
          <ac:chgData name="chris Osunsami" userId="87559b649ad9d3af" providerId="LiveId" clId="{E0DBE010-E8A1-4A4B-8020-248DCFAAD034}" dt="2023-09-08T15:13:03.212" v="1357" actId="20577"/>
          <ac:spMkLst>
            <pc:docMk/>
            <pc:sldMk cId="2503080087" sldId="411"/>
            <ac:spMk id="13" creationId="{8DED851E-2791-EFC9-567E-3C7BC8D6BE36}"/>
          </ac:spMkLst>
        </pc:spChg>
        <pc:picChg chg="mod">
          <ac:chgData name="chris Osunsami" userId="87559b649ad9d3af" providerId="LiveId" clId="{E0DBE010-E8A1-4A4B-8020-248DCFAAD034}" dt="2023-09-08T15:17:07.280" v="1372" actId="14826"/>
          <ac:picMkLst>
            <pc:docMk/>
            <pc:sldMk cId="2503080087" sldId="411"/>
            <ac:picMk id="11" creationId="{DF48CE1B-9D6F-88C3-60EE-136906FF9FF0}"/>
          </ac:picMkLst>
        </pc:picChg>
        <pc:picChg chg="mod">
          <ac:chgData name="chris Osunsami" userId="87559b649ad9d3af" providerId="LiveId" clId="{E0DBE010-E8A1-4A4B-8020-248DCFAAD034}" dt="2023-09-08T15:17:46.068" v="1373" actId="14826"/>
          <ac:picMkLst>
            <pc:docMk/>
            <pc:sldMk cId="2503080087" sldId="411"/>
            <ac:picMk id="14" creationId="{B3C39534-8B06-429E-95A9-902EFF6A248B}"/>
          </ac:picMkLst>
        </pc:picChg>
      </pc:sldChg>
      <pc:sldChg chg="modSp add mod">
        <pc:chgData name="chris Osunsami" userId="87559b649ad9d3af" providerId="LiveId" clId="{E0DBE010-E8A1-4A4B-8020-248DCFAAD034}" dt="2023-09-12T12:58:11.991" v="7458" actId="20577"/>
        <pc:sldMkLst>
          <pc:docMk/>
          <pc:sldMk cId="254209520" sldId="412"/>
        </pc:sldMkLst>
        <pc:spChg chg="mod">
          <ac:chgData name="chris Osunsami" userId="87559b649ad9d3af" providerId="LiveId" clId="{E0DBE010-E8A1-4A4B-8020-248DCFAAD034}" dt="2023-09-10T16:40:20.595" v="6942" actId="14100"/>
          <ac:spMkLst>
            <pc:docMk/>
            <pc:sldMk cId="254209520" sldId="412"/>
            <ac:spMk id="5" creationId="{B4383F13-0692-DAEB-9399-D750F9F68D6B}"/>
          </ac:spMkLst>
        </pc:spChg>
        <pc:spChg chg="mod">
          <ac:chgData name="chris Osunsami" userId="87559b649ad9d3af" providerId="LiveId" clId="{E0DBE010-E8A1-4A4B-8020-248DCFAAD034}" dt="2023-09-10T16:40:22.962" v="6943" actId="14100"/>
          <ac:spMkLst>
            <pc:docMk/>
            <pc:sldMk cId="254209520" sldId="412"/>
            <ac:spMk id="6" creationId="{A3CDE54B-74FC-35A6-AB48-0533CA3DF8BE}"/>
          </ac:spMkLst>
        </pc:spChg>
        <pc:graphicFrameChg chg="mod modGraphic">
          <ac:chgData name="chris Osunsami" userId="87559b649ad9d3af" providerId="LiveId" clId="{E0DBE010-E8A1-4A4B-8020-248DCFAAD034}" dt="2023-09-12T12:58:11.991" v="7458" actId="20577"/>
          <ac:graphicFrameMkLst>
            <pc:docMk/>
            <pc:sldMk cId="254209520" sldId="412"/>
            <ac:graphicFrameMk id="2" creationId="{6413FB7F-3778-4A25-BA04-BBC56FEA923C}"/>
          </ac:graphicFrameMkLst>
        </pc:graphicFrameChg>
      </pc:sldChg>
      <pc:sldChg chg="addSp modSp add del mod">
        <pc:chgData name="chris Osunsami" userId="87559b649ad9d3af" providerId="LiveId" clId="{E0DBE010-E8A1-4A4B-8020-248DCFAAD034}" dt="2023-09-08T16:58:07.381" v="3100" actId="47"/>
        <pc:sldMkLst>
          <pc:docMk/>
          <pc:sldMk cId="3556781511" sldId="413"/>
        </pc:sldMkLst>
        <pc:spChg chg="mod">
          <ac:chgData name="chris Osunsami" userId="87559b649ad9d3af" providerId="LiveId" clId="{E0DBE010-E8A1-4A4B-8020-248DCFAAD034}" dt="2023-09-08T15:24:15.524" v="1488" actId="6549"/>
          <ac:spMkLst>
            <pc:docMk/>
            <pc:sldMk cId="3556781511" sldId="413"/>
            <ac:spMk id="4" creationId="{D94B518D-DA3F-47BC-A34B-A010D661FE93}"/>
          </ac:spMkLst>
        </pc:spChg>
        <pc:spChg chg="mod">
          <ac:chgData name="chris Osunsami" userId="87559b649ad9d3af" providerId="LiveId" clId="{E0DBE010-E8A1-4A4B-8020-248DCFAAD034}" dt="2023-09-08T15:39:22.855" v="1549" actId="1076"/>
          <ac:spMkLst>
            <pc:docMk/>
            <pc:sldMk cId="3556781511" sldId="413"/>
            <ac:spMk id="6" creationId="{C9F4FCB1-40D0-45F6-8049-399DBD9DED5B}"/>
          </ac:spMkLst>
        </pc:spChg>
        <pc:spChg chg="mod">
          <ac:chgData name="chris Osunsami" userId="87559b649ad9d3af" providerId="LiveId" clId="{E0DBE010-E8A1-4A4B-8020-248DCFAAD034}" dt="2023-09-08T15:39:14.736" v="1547" actId="1076"/>
          <ac:spMkLst>
            <pc:docMk/>
            <pc:sldMk cId="3556781511" sldId="413"/>
            <ac:spMk id="8" creationId="{8AD32B19-EDE9-BE09-11D7-ED48545E8CD7}"/>
          </ac:spMkLst>
        </pc:spChg>
        <pc:spChg chg="mod">
          <ac:chgData name="chris Osunsami" userId="87559b649ad9d3af" providerId="LiveId" clId="{E0DBE010-E8A1-4A4B-8020-248DCFAAD034}" dt="2023-09-08T15:39:06.237" v="1544" actId="1076"/>
          <ac:spMkLst>
            <pc:docMk/>
            <pc:sldMk cId="3556781511" sldId="413"/>
            <ac:spMk id="11" creationId="{BECA1904-F127-079E-DD6A-26B1980311E2}"/>
          </ac:spMkLst>
        </pc:spChg>
        <pc:spChg chg="mod">
          <ac:chgData name="chris Osunsami" userId="87559b649ad9d3af" providerId="LiveId" clId="{E0DBE010-E8A1-4A4B-8020-248DCFAAD034}" dt="2023-09-08T15:39:10.564" v="1546" actId="1076"/>
          <ac:spMkLst>
            <pc:docMk/>
            <pc:sldMk cId="3556781511" sldId="413"/>
            <ac:spMk id="12" creationId="{DFE46FA2-4935-41F3-B21E-7DEFBD0F2391}"/>
          </ac:spMkLst>
        </pc:spChg>
        <pc:spChg chg="mod">
          <ac:chgData name="chris Osunsami" userId="87559b649ad9d3af" providerId="LiveId" clId="{E0DBE010-E8A1-4A4B-8020-248DCFAAD034}" dt="2023-09-08T15:39:01.197" v="1543" actId="1076"/>
          <ac:spMkLst>
            <pc:docMk/>
            <pc:sldMk cId="3556781511" sldId="413"/>
            <ac:spMk id="16" creationId="{0658ECEC-F9ED-1D7B-4D27-C6A79830D5D9}"/>
          </ac:spMkLst>
        </pc:spChg>
        <pc:picChg chg="add mod">
          <ac:chgData name="chris Osunsami" userId="87559b649ad9d3af" providerId="LiveId" clId="{E0DBE010-E8A1-4A4B-8020-248DCFAAD034}" dt="2023-09-08T15:39:06.237" v="1544" actId="1076"/>
          <ac:picMkLst>
            <pc:docMk/>
            <pc:sldMk cId="3556781511" sldId="413"/>
            <ac:picMk id="2" creationId="{6E733C7E-C0E2-75D0-E9C0-BEBA263D1512}"/>
          </ac:picMkLst>
        </pc:picChg>
        <pc:picChg chg="mod">
          <ac:chgData name="chris Osunsami" userId="87559b649ad9d3af" providerId="LiveId" clId="{E0DBE010-E8A1-4A4B-8020-248DCFAAD034}" dt="2023-09-08T15:39:22.855" v="1549" actId="1076"/>
          <ac:picMkLst>
            <pc:docMk/>
            <pc:sldMk cId="3556781511" sldId="413"/>
            <ac:picMk id="7" creationId="{5EEC2CD5-F14A-41C8-BC73-AB0A5E35BC7F}"/>
          </ac:picMkLst>
        </pc:picChg>
        <pc:picChg chg="mod">
          <ac:chgData name="chris Osunsami" userId="87559b649ad9d3af" providerId="LiveId" clId="{E0DBE010-E8A1-4A4B-8020-248DCFAAD034}" dt="2023-09-08T15:39:14.736" v="1547" actId="1076"/>
          <ac:picMkLst>
            <pc:docMk/>
            <pc:sldMk cId="3556781511" sldId="413"/>
            <ac:picMk id="10" creationId="{10A5ADA6-DF89-807A-A4FC-59BE5FDC9EBF}"/>
          </ac:picMkLst>
        </pc:picChg>
        <pc:picChg chg="mod">
          <ac:chgData name="chris Osunsami" userId="87559b649ad9d3af" providerId="LiveId" clId="{E0DBE010-E8A1-4A4B-8020-248DCFAAD034}" dt="2023-09-08T15:39:06.237" v="1544" actId="1076"/>
          <ac:picMkLst>
            <pc:docMk/>
            <pc:sldMk cId="3556781511" sldId="413"/>
            <ac:picMk id="15" creationId="{0F2825E7-9E07-4597-E8E2-428BA9C35137}"/>
          </ac:picMkLst>
        </pc:picChg>
        <pc:picChg chg="mod">
          <ac:chgData name="chris Osunsami" userId="87559b649ad9d3af" providerId="LiveId" clId="{E0DBE010-E8A1-4A4B-8020-248DCFAAD034}" dt="2023-09-08T15:39:01.197" v="1543" actId="1076"/>
          <ac:picMkLst>
            <pc:docMk/>
            <pc:sldMk cId="3556781511" sldId="413"/>
            <ac:picMk id="17" creationId="{3419C699-47D9-A46E-B94A-5C1DED699178}"/>
          </ac:picMkLst>
        </pc:picChg>
      </pc:sldChg>
      <pc:sldChg chg="delSp modSp add mod">
        <pc:chgData name="chris Osunsami" userId="87559b649ad9d3af" providerId="LiveId" clId="{E0DBE010-E8A1-4A4B-8020-248DCFAAD034}" dt="2023-09-10T17:03:46.199" v="7064" actId="14100"/>
        <pc:sldMkLst>
          <pc:docMk/>
          <pc:sldMk cId="386285413" sldId="414"/>
        </pc:sldMkLst>
        <pc:spChg chg="mod">
          <ac:chgData name="chris Osunsami" userId="87559b649ad9d3af" providerId="LiveId" clId="{E0DBE010-E8A1-4A4B-8020-248DCFAAD034}" dt="2023-09-08T15:40:53.995" v="1580" actId="20577"/>
          <ac:spMkLst>
            <pc:docMk/>
            <pc:sldMk cId="386285413" sldId="414"/>
            <ac:spMk id="10" creationId="{A9E93F95-DDD1-2B8D-C6D0-F7153A2DA6B7}"/>
          </ac:spMkLst>
        </pc:spChg>
        <pc:spChg chg="mod">
          <ac:chgData name="chris Osunsami" userId="87559b649ad9d3af" providerId="LiveId" clId="{E0DBE010-E8A1-4A4B-8020-248DCFAAD034}" dt="2023-09-10T17:03:46.199" v="7064" actId="14100"/>
          <ac:spMkLst>
            <pc:docMk/>
            <pc:sldMk cId="386285413" sldId="414"/>
            <ac:spMk id="12" creationId="{DFE46FA2-4935-41F3-B21E-7DEFBD0F2391}"/>
          </ac:spMkLst>
        </pc:spChg>
        <pc:spChg chg="del">
          <ac:chgData name="chris Osunsami" userId="87559b649ad9d3af" providerId="LiveId" clId="{E0DBE010-E8A1-4A4B-8020-248DCFAAD034}" dt="2023-09-08T15:39:40.305" v="1552" actId="478"/>
          <ac:spMkLst>
            <pc:docMk/>
            <pc:sldMk cId="386285413" sldId="414"/>
            <ac:spMk id="13" creationId="{8DED851E-2791-EFC9-567E-3C7BC8D6BE36}"/>
          </ac:spMkLst>
        </pc:spChg>
        <pc:picChg chg="mod">
          <ac:chgData name="chris Osunsami" userId="87559b649ad9d3af" providerId="LiveId" clId="{E0DBE010-E8A1-4A4B-8020-248DCFAAD034}" dt="2023-09-08T15:41:10.880" v="1581" actId="14826"/>
          <ac:picMkLst>
            <pc:docMk/>
            <pc:sldMk cId="386285413" sldId="414"/>
            <ac:picMk id="11" creationId="{DF48CE1B-9D6F-88C3-60EE-136906FF9FF0}"/>
          </ac:picMkLst>
        </pc:picChg>
        <pc:picChg chg="del">
          <ac:chgData name="chris Osunsami" userId="87559b649ad9d3af" providerId="LiveId" clId="{E0DBE010-E8A1-4A4B-8020-248DCFAAD034}" dt="2023-09-08T15:39:40.305" v="1552" actId="478"/>
          <ac:picMkLst>
            <pc:docMk/>
            <pc:sldMk cId="386285413" sldId="414"/>
            <ac:picMk id="14" creationId="{B3C39534-8B06-429E-95A9-902EFF6A248B}"/>
          </ac:picMkLst>
        </pc:picChg>
      </pc:sldChg>
      <pc:sldChg chg="addSp delSp modSp add mod">
        <pc:chgData name="chris Osunsami" userId="87559b649ad9d3af" providerId="LiveId" clId="{E0DBE010-E8A1-4A4B-8020-248DCFAAD034}" dt="2023-09-12T13:07:20.883" v="7563" actId="20577"/>
        <pc:sldMkLst>
          <pc:docMk/>
          <pc:sldMk cId="2004797993" sldId="415"/>
        </pc:sldMkLst>
        <pc:spChg chg="add mod">
          <ac:chgData name="chris Osunsami" userId="87559b649ad9d3af" providerId="LiveId" clId="{E0DBE010-E8A1-4A4B-8020-248DCFAAD034}" dt="2023-09-12T13:06:53.042" v="7559" actId="20577"/>
          <ac:spMkLst>
            <pc:docMk/>
            <pc:sldMk cId="2004797993" sldId="415"/>
            <ac:spMk id="3" creationId="{C2964EC0-B802-FA27-3E9F-D7D11E733208}"/>
          </ac:spMkLst>
        </pc:spChg>
        <pc:spChg chg="del">
          <ac:chgData name="chris Osunsami" userId="87559b649ad9d3af" providerId="LiveId" clId="{E0DBE010-E8A1-4A4B-8020-248DCFAAD034}" dt="2023-09-08T16:09:58.235" v="1621" actId="21"/>
          <ac:spMkLst>
            <pc:docMk/>
            <pc:sldMk cId="2004797993" sldId="415"/>
            <ac:spMk id="4" creationId="{D94B518D-DA3F-47BC-A34B-A010D661FE93}"/>
          </ac:spMkLst>
        </pc:spChg>
        <pc:spChg chg="mod">
          <ac:chgData name="chris Osunsami" userId="87559b649ad9d3af" providerId="LiveId" clId="{E0DBE010-E8A1-4A4B-8020-248DCFAAD034}" dt="2023-09-08T16:16:20.641" v="1791" actId="6549"/>
          <ac:spMkLst>
            <pc:docMk/>
            <pc:sldMk cId="2004797993" sldId="415"/>
            <ac:spMk id="6" creationId="{C9F4FCB1-40D0-45F6-8049-399DBD9DED5B}"/>
          </ac:spMkLst>
        </pc:spChg>
        <pc:spChg chg="del">
          <ac:chgData name="chris Osunsami" userId="87559b649ad9d3af" providerId="LiveId" clId="{E0DBE010-E8A1-4A4B-8020-248DCFAAD034}" dt="2023-09-08T16:11:50.141" v="1635" actId="478"/>
          <ac:spMkLst>
            <pc:docMk/>
            <pc:sldMk cId="2004797993" sldId="415"/>
            <ac:spMk id="8" creationId="{68DEE997-6458-4F0B-941F-844FA820EA5C}"/>
          </ac:spMkLst>
        </pc:spChg>
        <pc:spChg chg="del">
          <ac:chgData name="chris Osunsami" userId="87559b649ad9d3af" providerId="LiveId" clId="{E0DBE010-E8A1-4A4B-8020-248DCFAAD034}" dt="2023-09-08T16:11:53.414" v="1636" actId="478"/>
          <ac:spMkLst>
            <pc:docMk/>
            <pc:sldMk cId="2004797993" sldId="415"/>
            <ac:spMk id="10" creationId="{3A28AB52-BE62-4BD1-B0BC-584E43980E55}"/>
          </ac:spMkLst>
        </pc:spChg>
        <pc:spChg chg="mod">
          <ac:chgData name="chris Osunsami" userId="87559b649ad9d3af" providerId="LiveId" clId="{E0DBE010-E8A1-4A4B-8020-248DCFAAD034}" dt="2023-09-10T17:04:29.608" v="7065" actId="1076"/>
          <ac:spMkLst>
            <pc:docMk/>
            <pc:sldMk cId="2004797993" sldId="415"/>
            <ac:spMk id="13" creationId="{6093772F-B836-7841-DDF1-CC1254FBE6B4}"/>
          </ac:spMkLst>
        </pc:spChg>
        <pc:spChg chg="add mod">
          <ac:chgData name="chris Osunsami" userId="87559b649ad9d3af" providerId="LiveId" clId="{E0DBE010-E8A1-4A4B-8020-248DCFAAD034}" dt="2023-09-08T16:19:21.539" v="1857" actId="1076"/>
          <ac:spMkLst>
            <pc:docMk/>
            <pc:sldMk cId="2004797993" sldId="415"/>
            <ac:spMk id="14" creationId="{DF2EBBD2-20E1-163E-BB4D-8988B79104C8}"/>
          </ac:spMkLst>
        </pc:spChg>
        <pc:spChg chg="add del mod">
          <ac:chgData name="chris Osunsami" userId="87559b649ad9d3af" providerId="LiveId" clId="{E0DBE010-E8A1-4A4B-8020-248DCFAAD034}" dt="2023-09-08T16:18:52.430" v="1849" actId="478"/>
          <ac:spMkLst>
            <pc:docMk/>
            <pc:sldMk cId="2004797993" sldId="415"/>
            <ac:spMk id="16" creationId="{DAC91088-348D-050C-702B-16A858D7AC43}"/>
          </ac:spMkLst>
        </pc:spChg>
        <pc:spChg chg="add del mod">
          <ac:chgData name="chris Osunsami" userId="87559b649ad9d3af" providerId="LiveId" clId="{E0DBE010-E8A1-4A4B-8020-248DCFAAD034}" dt="2023-09-08T16:18:52.430" v="1849" actId="478"/>
          <ac:spMkLst>
            <pc:docMk/>
            <pc:sldMk cId="2004797993" sldId="415"/>
            <ac:spMk id="18" creationId="{DAB3F478-5DD1-942E-0648-47BC15701FCD}"/>
          </ac:spMkLst>
        </pc:spChg>
        <pc:spChg chg="add del mod">
          <ac:chgData name="chris Osunsami" userId="87559b649ad9d3af" providerId="LiveId" clId="{E0DBE010-E8A1-4A4B-8020-248DCFAAD034}" dt="2023-09-08T16:13:53.952" v="1644"/>
          <ac:spMkLst>
            <pc:docMk/>
            <pc:sldMk cId="2004797993" sldId="415"/>
            <ac:spMk id="20" creationId="{17A370AD-A8AE-A1D1-E5C7-F4CB062F56E4}"/>
          </ac:spMkLst>
        </pc:spChg>
        <pc:spChg chg="add mod">
          <ac:chgData name="chris Osunsami" userId="87559b649ad9d3af" providerId="LiveId" clId="{E0DBE010-E8A1-4A4B-8020-248DCFAAD034}" dt="2023-09-10T18:45:37.498" v="7372" actId="20577"/>
          <ac:spMkLst>
            <pc:docMk/>
            <pc:sldMk cId="2004797993" sldId="415"/>
            <ac:spMk id="22" creationId="{64DE5AE5-CB92-C724-3FE5-4FF1BB642D01}"/>
          </ac:spMkLst>
        </pc:spChg>
        <pc:spChg chg="add mod">
          <ac:chgData name="chris Osunsami" userId="87559b649ad9d3af" providerId="LiveId" clId="{E0DBE010-E8A1-4A4B-8020-248DCFAAD034}" dt="2023-09-12T13:07:20.883" v="7563" actId="20577"/>
          <ac:spMkLst>
            <pc:docMk/>
            <pc:sldMk cId="2004797993" sldId="415"/>
            <ac:spMk id="24" creationId="{C8DD1923-B919-D77B-90FF-947EED3E7E0A}"/>
          </ac:spMkLst>
        </pc:spChg>
        <pc:picChg chg="del">
          <ac:chgData name="chris Osunsami" userId="87559b649ad9d3af" providerId="LiveId" clId="{E0DBE010-E8A1-4A4B-8020-248DCFAAD034}" dt="2023-09-08T16:09:58.235" v="1621" actId="21"/>
          <ac:picMkLst>
            <pc:docMk/>
            <pc:sldMk cId="2004797993" sldId="415"/>
            <ac:picMk id="5" creationId="{F01089C3-A120-48A9-8A35-4F1FBC474C13}"/>
          </ac:picMkLst>
        </pc:picChg>
        <pc:picChg chg="mod">
          <ac:chgData name="chris Osunsami" userId="87559b649ad9d3af" providerId="LiveId" clId="{E0DBE010-E8A1-4A4B-8020-248DCFAAD034}" dt="2023-09-08T16:17:28.108" v="1847" actId="14826"/>
          <ac:picMkLst>
            <pc:docMk/>
            <pc:sldMk cId="2004797993" sldId="415"/>
            <ac:picMk id="7" creationId="{5EEC2CD5-F14A-41C8-BC73-AB0A5E35BC7F}"/>
          </ac:picMkLst>
        </pc:picChg>
        <pc:picChg chg="del">
          <ac:chgData name="chris Osunsami" userId="87559b649ad9d3af" providerId="LiveId" clId="{E0DBE010-E8A1-4A4B-8020-248DCFAAD034}" dt="2023-09-08T16:11:50.141" v="1635" actId="478"/>
          <ac:picMkLst>
            <pc:docMk/>
            <pc:sldMk cId="2004797993" sldId="415"/>
            <ac:picMk id="9" creationId="{2A9E2C3C-F1A6-4455-A07C-EF2DF07E9216}"/>
          </ac:picMkLst>
        </pc:picChg>
        <pc:picChg chg="del">
          <ac:chgData name="chris Osunsami" userId="87559b649ad9d3af" providerId="LiveId" clId="{E0DBE010-E8A1-4A4B-8020-248DCFAAD034}" dt="2023-09-08T16:11:53.414" v="1636" actId="478"/>
          <ac:picMkLst>
            <pc:docMk/>
            <pc:sldMk cId="2004797993" sldId="415"/>
            <ac:picMk id="11" creationId="{F36A2D81-26A8-4094-AE13-736FD7574791}"/>
          </ac:picMkLst>
        </pc:picChg>
        <pc:picChg chg="add mod">
          <ac:chgData name="chris Osunsami" userId="87559b649ad9d3af" providerId="LiveId" clId="{E0DBE010-E8A1-4A4B-8020-248DCFAAD034}" dt="2023-09-08T16:11:23.821" v="1634" actId="1076"/>
          <ac:picMkLst>
            <pc:docMk/>
            <pc:sldMk cId="2004797993" sldId="415"/>
            <ac:picMk id="12" creationId="{474269C2-0AA4-DFE5-62B2-2D7257A4549B}"/>
          </ac:picMkLst>
        </pc:picChg>
        <pc:picChg chg="add mod">
          <ac:chgData name="chris Osunsami" userId="87559b649ad9d3af" providerId="LiveId" clId="{E0DBE010-E8A1-4A4B-8020-248DCFAAD034}" dt="2023-09-08T16:19:34.645" v="1860" actId="1076"/>
          <ac:picMkLst>
            <pc:docMk/>
            <pc:sldMk cId="2004797993" sldId="415"/>
            <ac:picMk id="15" creationId="{5CDB34B4-FA2C-72D2-1E96-5B685C627EE4}"/>
          </ac:picMkLst>
        </pc:picChg>
        <pc:picChg chg="add del mod">
          <ac:chgData name="chris Osunsami" userId="87559b649ad9d3af" providerId="LiveId" clId="{E0DBE010-E8A1-4A4B-8020-248DCFAAD034}" dt="2023-09-08T16:18:52.430" v="1849" actId="478"/>
          <ac:picMkLst>
            <pc:docMk/>
            <pc:sldMk cId="2004797993" sldId="415"/>
            <ac:picMk id="17" creationId="{FDC48709-FF06-2A68-5D31-23782F65F8C6}"/>
          </ac:picMkLst>
        </pc:picChg>
        <pc:picChg chg="add del mod">
          <ac:chgData name="chris Osunsami" userId="87559b649ad9d3af" providerId="LiveId" clId="{E0DBE010-E8A1-4A4B-8020-248DCFAAD034}" dt="2023-09-08T16:18:52.430" v="1849" actId="478"/>
          <ac:picMkLst>
            <pc:docMk/>
            <pc:sldMk cId="2004797993" sldId="415"/>
            <ac:picMk id="19" creationId="{8229B613-182D-7865-F195-6ABCE8C7C1E6}"/>
          </ac:picMkLst>
        </pc:picChg>
        <pc:picChg chg="add del mod">
          <ac:chgData name="chris Osunsami" userId="87559b649ad9d3af" providerId="LiveId" clId="{E0DBE010-E8A1-4A4B-8020-248DCFAAD034}" dt="2023-09-08T16:13:53.952" v="1644"/>
          <ac:picMkLst>
            <pc:docMk/>
            <pc:sldMk cId="2004797993" sldId="415"/>
            <ac:picMk id="21" creationId="{1397192E-46AB-2117-AD3B-5863479B8AB7}"/>
          </ac:picMkLst>
        </pc:picChg>
        <pc:picChg chg="add mod">
          <ac:chgData name="chris Osunsami" userId="87559b649ad9d3af" providerId="LiveId" clId="{E0DBE010-E8A1-4A4B-8020-248DCFAAD034}" dt="2023-09-08T16:19:27.299" v="1858" actId="1076"/>
          <ac:picMkLst>
            <pc:docMk/>
            <pc:sldMk cId="2004797993" sldId="415"/>
            <ac:picMk id="23" creationId="{822BD208-0D07-4C21-0C49-CD5CB870365E}"/>
          </ac:picMkLst>
        </pc:picChg>
        <pc:picChg chg="add mod">
          <ac:chgData name="chris Osunsami" userId="87559b649ad9d3af" providerId="LiveId" clId="{E0DBE010-E8A1-4A4B-8020-248DCFAAD034}" dt="2023-09-08T16:19:47.671" v="1864" actId="1076"/>
          <ac:picMkLst>
            <pc:docMk/>
            <pc:sldMk cId="2004797993" sldId="415"/>
            <ac:picMk id="25" creationId="{5AA61444-78B2-38D7-516F-771EEF8BD327}"/>
          </ac:picMkLst>
        </pc:picChg>
      </pc:sldChg>
      <pc:sldChg chg="addSp delSp modSp add mod addCm delCm">
        <pc:chgData name="chris Osunsami" userId="87559b649ad9d3af" providerId="LiveId" clId="{E0DBE010-E8A1-4A4B-8020-248DCFAAD034}" dt="2023-09-12T20:15:20.839" v="7637"/>
        <pc:sldMkLst>
          <pc:docMk/>
          <pc:sldMk cId="4196932703" sldId="416"/>
        </pc:sldMkLst>
        <pc:spChg chg="mod">
          <ac:chgData name="chris Osunsami" userId="87559b649ad9d3af" providerId="LiveId" clId="{E0DBE010-E8A1-4A4B-8020-248DCFAAD034}" dt="2023-09-10T17:06:57.427" v="7075" actId="113"/>
          <ac:spMkLst>
            <pc:docMk/>
            <pc:sldMk cId="4196932703" sldId="416"/>
            <ac:spMk id="2" creationId="{BD79EA1A-7EEE-137A-8131-E1ADC0CBF720}"/>
          </ac:spMkLst>
        </pc:spChg>
        <pc:spChg chg="del">
          <ac:chgData name="chris Osunsami" userId="87559b649ad9d3af" providerId="LiveId" clId="{E0DBE010-E8A1-4A4B-8020-248DCFAAD034}" dt="2023-09-08T16:22:37.495" v="1901" actId="478"/>
          <ac:spMkLst>
            <pc:docMk/>
            <pc:sldMk cId="4196932703" sldId="416"/>
            <ac:spMk id="4" creationId="{D94B518D-DA3F-47BC-A34B-A010D661FE93}"/>
          </ac:spMkLst>
        </pc:spChg>
        <pc:spChg chg="del">
          <ac:chgData name="chris Osunsami" userId="87559b649ad9d3af" providerId="LiveId" clId="{E0DBE010-E8A1-4A4B-8020-248DCFAAD034}" dt="2023-09-08T16:24:58.333" v="1904" actId="478"/>
          <ac:spMkLst>
            <pc:docMk/>
            <pc:sldMk cId="4196932703" sldId="416"/>
            <ac:spMk id="6" creationId="{C9F4FCB1-40D0-45F6-8049-399DBD9DED5B}"/>
          </ac:spMkLst>
        </pc:spChg>
        <pc:spChg chg="add mod">
          <ac:chgData name="chris Osunsami" userId="87559b649ad9d3af" providerId="LiveId" clId="{E0DBE010-E8A1-4A4B-8020-248DCFAAD034}" dt="2023-09-10T18:44:37.095" v="7300" actId="6549"/>
          <ac:spMkLst>
            <pc:docMk/>
            <pc:sldMk cId="4196932703" sldId="416"/>
            <ac:spMk id="8" creationId="{637AF03D-1A84-4EAE-9919-BB6F6448D17F}"/>
          </ac:spMkLst>
        </pc:spChg>
        <pc:spChg chg="add mod">
          <ac:chgData name="chris Osunsami" userId="87559b649ad9d3af" providerId="LiveId" clId="{E0DBE010-E8A1-4A4B-8020-248DCFAAD034}" dt="2023-09-12T13:07:40.010" v="7574" actId="20577"/>
          <ac:spMkLst>
            <pc:docMk/>
            <pc:sldMk cId="4196932703" sldId="416"/>
            <ac:spMk id="11" creationId="{DAECD46F-C006-F1B4-C79B-DE8145391877}"/>
          </ac:spMkLst>
        </pc:spChg>
        <pc:spChg chg="mod">
          <ac:chgData name="chris Osunsami" userId="87559b649ad9d3af" providerId="LiveId" clId="{E0DBE010-E8A1-4A4B-8020-248DCFAAD034}" dt="2023-09-08T16:38:56.653" v="2626" actId="207"/>
          <ac:spMkLst>
            <pc:docMk/>
            <pc:sldMk cId="4196932703" sldId="416"/>
            <ac:spMk id="13" creationId="{3A41C17C-53AB-0AAC-DD04-8FA90FE3F225}"/>
          </ac:spMkLst>
        </pc:spChg>
        <pc:spChg chg="add mod">
          <ac:chgData name="chris Osunsami" userId="87559b649ad9d3af" providerId="LiveId" clId="{E0DBE010-E8A1-4A4B-8020-248DCFAAD034}" dt="2023-09-08T16:38:52.211" v="2625" actId="113"/>
          <ac:spMkLst>
            <pc:docMk/>
            <pc:sldMk cId="4196932703" sldId="416"/>
            <ac:spMk id="18" creationId="{5578A940-9879-4EF6-9D6F-0CC1C6785082}"/>
          </ac:spMkLst>
        </pc:spChg>
        <pc:picChg chg="mod">
          <ac:chgData name="chris Osunsami" userId="87559b649ad9d3af" providerId="LiveId" clId="{E0DBE010-E8A1-4A4B-8020-248DCFAAD034}" dt="2023-09-12T20:15:14.795" v="7636" actId="14826"/>
          <ac:picMkLst>
            <pc:docMk/>
            <pc:sldMk cId="4196932703" sldId="416"/>
            <ac:picMk id="3" creationId="{68BF5E12-17A6-D449-9E5A-20ADCE56F7A7}"/>
          </ac:picMkLst>
        </pc:picChg>
        <pc:picChg chg="del">
          <ac:chgData name="chris Osunsami" userId="87559b649ad9d3af" providerId="LiveId" clId="{E0DBE010-E8A1-4A4B-8020-248DCFAAD034}" dt="2023-09-08T16:22:37.495" v="1901" actId="478"/>
          <ac:picMkLst>
            <pc:docMk/>
            <pc:sldMk cId="4196932703" sldId="416"/>
            <ac:picMk id="5" creationId="{F01089C3-A120-48A9-8A35-4F1FBC474C13}"/>
          </ac:picMkLst>
        </pc:picChg>
        <pc:picChg chg="del">
          <ac:chgData name="chris Osunsami" userId="87559b649ad9d3af" providerId="LiveId" clId="{E0DBE010-E8A1-4A4B-8020-248DCFAAD034}" dt="2023-09-08T16:24:58.333" v="1904" actId="478"/>
          <ac:picMkLst>
            <pc:docMk/>
            <pc:sldMk cId="4196932703" sldId="416"/>
            <ac:picMk id="7" creationId="{5EEC2CD5-F14A-41C8-BC73-AB0A5E35BC7F}"/>
          </ac:picMkLst>
        </pc:picChg>
        <pc:picChg chg="add mod">
          <ac:chgData name="chris Osunsami" userId="87559b649ad9d3af" providerId="LiveId" clId="{E0DBE010-E8A1-4A4B-8020-248DCFAAD034}" dt="2023-09-08T16:22:46.843" v="1903" actId="1076"/>
          <ac:picMkLst>
            <pc:docMk/>
            <pc:sldMk cId="4196932703" sldId="416"/>
            <ac:picMk id="10" creationId="{F2847458-C1C3-1CF3-6445-BC1BBE2E6C57}"/>
          </ac:picMkLst>
        </pc:picChg>
        <pc:picChg chg="add mod">
          <ac:chgData name="chris Osunsami" userId="87559b649ad9d3af" providerId="LiveId" clId="{E0DBE010-E8A1-4A4B-8020-248DCFAAD034}" dt="2023-09-08T16:36:32.262" v="2503" actId="1076"/>
          <ac:picMkLst>
            <pc:docMk/>
            <pc:sldMk cId="4196932703" sldId="416"/>
            <ac:picMk id="15" creationId="{4914DB29-8153-4774-548D-E5CEFEA6129F}"/>
          </ac:picMkLst>
        </pc:picChg>
        <pc:picChg chg="add mod">
          <ac:chgData name="chris Osunsami" userId="87559b649ad9d3af" providerId="LiveId" clId="{E0DBE010-E8A1-4A4B-8020-248DCFAAD034}" dt="2023-09-08T16:36:27.791" v="2502" actId="1076"/>
          <ac:picMkLst>
            <pc:docMk/>
            <pc:sldMk cId="4196932703" sldId="416"/>
            <ac:picMk id="16" creationId="{B5406D0E-1765-7EFB-A641-553AD55FA1CA}"/>
          </ac:picMkLst>
        </pc:picChg>
        <pc:picChg chg="add del mod">
          <ac:chgData name="chris Osunsami" userId="87559b649ad9d3af" providerId="LiveId" clId="{E0DBE010-E8A1-4A4B-8020-248DCFAAD034}" dt="2023-09-08T16:31:20.458" v="2306"/>
          <ac:picMkLst>
            <pc:docMk/>
            <pc:sldMk cId="4196932703" sldId="416"/>
            <ac:picMk id="17" creationId="{F9F96FD0-4861-15A4-6EE3-7AE05602C7F0}"/>
          </ac:picMkLst>
        </pc:picChg>
        <pc:extLst>
          <p:ext xmlns:p="http://schemas.openxmlformats.org/presentationml/2006/main" uri="{D6D511B9-2390-475A-947B-AFAB55BFBCF1}">
            <pc226:cmChg xmlns:pc226="http://schemas.microsoft.com/office/powerpoint/2022/06/main/command" chg="add del">
              <pc226:chgData name="chris Osunsami" userId="87559b649ad9d3af" providerId="LiveId" clId="{E0DBE010-E8A1-4A4B-8020-248DCFAAD034}" dt="2023-09-12T20:15:20.839" v="7637"/>
              <pc2:cmMkLst xmlns:pc2="http://schemas.microsoft.com/office/powerpoint/2019/9/main/command">
                <pc:docMk/>
                <pc:sldMk cId="4196932703" sldId="416"/>
                <pc2:cmMk id="{E6C2689C-86FB-4854-ADF0-59161558C562}"/>
              </pc2:cmMkLst>
            </pc226:cmChg>
          </p:ext>
        </pc:extLst>
      </pc:sldChg>
      <pc:sldChg chg="add del">
        <pc:chgData name="chris Osunsami" userId="87559b649ad9d3af" providerId="LiveId" clId="{E0DBE010-E8A1-4A4B-8020-248DCFAAD034}" dt="2023-09-08T16:39:26.134" v="2628"/>
        <pc:sldMkLst>
          <pc:docMk/>
          <pc:sldMk cId="467760405" sldId="417"/>
        </pc:sldMkLst>
      </pc:sldChg>
      <pc:sldChg chg="modSp add mod ord">
        <pc:chgData name="chris Osunsami" userId="87559b649ad9d3af" providerId="LiveId" clId="{E0DBE010-E8A1-4A4B-8020-248DCFAAD034}" dt="2023-09-10T17:08:27.954" v="7109" actId="1076"/>
        <pc:sldMkLst>
          <pc:docMk/>
          <pc:sldMk cId="2372498910" sldId="417"/>
        </pc:sldMkLst>
        <pc:spChg chg="mod">
          <ac:chgData name="chris Osunsami" userId="87559b649ad9d3af" providerId="LiveId" clId="{E0DBE010-E8A1-4A4B-8020-248DCFAAD034}" dt="2023-09-10T17:08:10.956" v="7107" actId="313"/>
          <ac:spMkLst>
            <pc:docMk/>
            <pc:sldMk cId="2372498910" sldId="417"/>
            <ac:spMk id="10" creationId="{A9E93F95-DDD1-2B8D-C6D0-F7153A2DA6B7}"/>
          </ac:spMkLst>
        </pc:spChg>
        <pc:spChg chg="mod">
          <ac:chgData name="chris Osunsami" userId="87559b649ad9d3af" providerId="LiveId" clId="{E0DBE010-E8A1-4A4B-8020-248DCFAAD034}" dt="2023-09-10T17:08:27.954" v="7109" actId="1076"/>
          <ac:spMkLst>
            <pc:docMk/>
            <pc:sldMk cId="2372498910" sldId="417"/>
            <ac:spMk id="12" creationId="{DFE46FA2-4935-41F3-B21E-7DEFBD0F2391}"/>
          </ac:spMkLst>
        </pc:spChg>
        <pc:spChg chg="mod">
          <ac:chgData name="chris Osunsami" userId="87559b649ad9d3af" providerId="LiveId" clId="{E0DBE010-E8A1-4A4B-8020-248DCFAAD034}" dt="2023-09-08T16:48:54.032" v="2729" actId="20577"/>
          <ac:spMkLst>
            <pc:docMk/>
            <pc:sldMk cId="2372498910" sldId="417"/>
            <ac:spMk id="13" creationId="{8DED851E-2791-EFC9-567E-3C7BC8D6BE36}"/>
          </ac:spMkLst>
        </pc:spChg>
        <pc:picChg chg="mod">
          <ac:chgData name="chris Osunsami" userId="87559b649ad9d3af" providerId="LiveId" clId="{E0DBE010-E8A1-4A4B-8020-248DCFAAD034}" dt="2023-09-10T17:08:05.866" v="7106" actId="14826"/>
          <ac:picMkLst>
            <pc:docMk/>
            <pc:sldMk cId="2372498910" sldId="417"/>
            <ac:picMk id="11" creationId="{DF48CE1B-9D6F-88C3-60EE-136906FF9FF0}"/>
          </ac:picMkLst>
        </pc:picChg>
        <pc:picChg chg="mod">
          <ac:chgData name="chris Osunsami" userId="87559b649ad9d3af" providerId="LiveId" clId="{E0DBE010-E8A1-4A4B-8020-248DCFAAD034}" dt="2023-09-08T16:42:10.260" v="2721" actId="14826"/>
          <ac:picMkLst>
            <pc:docMk/>
            <pc:sldMk cId="2372498910" sldId="417"/>
            <ac:picMk id="14" creationId="{B3C39534-8B06-429E-95A9-902EFF6A248B}"/>
          </ac:picMkLst>
        </pc:picChg>
      </pc:sldChg>
      <pc:sldChg chg="addSp delSp modSp add mod">
        <pc:chgData name="chris Osunsami" userId="87559b649ad9d3af" providerId="LiveId" clId="{E0DBE010-E8A1-4A4B-8020-248DCFAAD034}" dt="2023-09-12T13:05:27.199" v="7543" actId="20577"/>
        <pc:sldMkLst>
          <pc:docMk/>
          <pc:sldMk cId="3389343078" sldId="418"/>
        </pc:sldMkLst>
        <pc:spChg chg="add del mod ord">
          <ac:chgData name="chris Osunsami" userId="87559b649ad9d3af" providerId="LiveId" clId="{E0DBE010-E8A1-4A4B-8020-248DCFAAD034}" dt="2023-09-10T17:03:24.651" v="7063" actId="478"/>
          <ac:spMkLst>
            <pc:docMk/>
            <pc:sldMk cId="3389343078" sldId="418"/>
            <ac:spMk id="7" creationId="{C50F9C43-FDE7-4914-8979-72D619F11C07}"/>
          </ac:spMkLst>
        </pc:spChg>
        <pc:spChg chg="mod">
          <ac:chgData name="chris Osunsami" userId="87559b649ad9d3af" providerId="LiveId" clId="{E0DBE010-E8A1-4A4B-8020-248DCFAAD034}" dt="2023-09-12T13:05:27.199" v="7543" actId="20577"/>
          <ac:spMkLst>
            <pc:docMk/>
            <pc:sldMk cId="3389343078" sldId="418"/>
            <ac:spMk id="168" creationId="{00000000-0000-0000-0000-000000000000}"/>
          </ac:spMkLst>
        </pc:spChg>
        <pc:spChg chg="mod">
          <ac:chgData name="chris Osunsami" userId="87559b649ad9d3af" providerId="LiveId" clId="{E0DBE010-E8A1-4A4B-8020-248DCFAAD034}" dt="2023-09-08T17:13:55.945" v="3395" actId="1076"/>
          <ac:spMkLst>
            <pc:docMk/>
            <pc:sldMk cId="3389343078" sldId="418"/>
            <ac:spMk id="169" creationId="{00000000-0000-0000-0000-000000000000}"/>
          </ac:spMkLst>
        </pc:spChg>
        <pc:spChg chg="mod">
          <ac:chgData name="chris Osunsami" userId="87559b649ad9d3af" providerId="LiveId" clId="{E0DBE010-E8A1-4A4B-8020-248DCFAAD034}" dt="2023-09-08T16:56:09.463" v="2961" actId="20577"/>
          <ac:spMkLst>
            <pc:docMk/>
            <pc:sldMk cId="3389343078" sldId="418"/>
            <ac:spMk id="170" creationId="{00000000-0000-0000-0000-000000000000}"/>
          </ac:spMkLst>
        </pc:spChg>
        <pc:spChg chg="mod">
          <ac:chgData name="chris Osunsami" userId="87559b649ad9d3af" providerId="LiveId" clId="{E0DBE010-E8A1-4A4B-8020-248DCFAAD034}" dt="2023-09-08T16:56:27.545" v="2974" actId="20577"/>
          <ac:spMkLst>
            <pc:docMk/>
            <pc:sldMk cId="3389343078" sldId="418"/>
            <ac:spMk id="172" creationId="{00000000-0000-0000-0000-000000000000}"/>
          </ac:spMkLst>
        </pc:spChg>
        <pc:spChg chg="add del mod">
          <ac:chgData name="chris Osunsami" userId="87559b649ad9d3af" providerId="LiveId" clId="{E0DBE010-E8A1-4A4B-8020-248DCFAAD034}" dt="2023-09-08T16:55:45.907" v="2949" actId="20577"/>
          <ac:spMkLst>
            <pc:docMk/>
            <pc:sldMk cId="3389343078" sldId="418"/>
            <ac:spMk id="174" creationId="{00000000-0000-0000-0000-000000000000}"/>
          </ac:spMkLst>
        </pc:spChg>
        <pc:spChg chg="mod">
          <ac:chgData name="chris Osunsami" userId="87559b649ad9d3af" providerId="LiveId" clId="{E0DBE010-E8A1-4A4B-8020-248DCFAAD034}" dt="2023-09-08T17:02:54.926" v="3205" actId="1076"/>
          <ac:spMkLst>
            <pc:docMk/>
            <pc:sldMk cId="3389343078" sldId="418"/>
            <ac:spMk id="176" creationId="{00000000-0000-0000-0000-000000000000}"/>
          </ac:spMkLst>
        </pc:spChg>
        <pc:spChg chg="mod">
          <ac:chgData name="chris Osunsami" userId="87559b649ad9d3af" providerId="LiveId" clId="{E0DBE010-E8A1-4A4B-8020-248DCFAAD034}" dt="2023-09-08T17:02:54.926" v="3205" actId="1076"/>
          <ac:spMkLst>
            <pc:docMk/>
            <pc:sldMk cId="3389343078" sldId="418"/>
            <ac:spMk id="178" creationId="{00000000-0000-0000-0000-000000000000}"/>
          </ac:spMkLst>
        </pc:spChg>
        <pc:spChg chg="del mod">
          <ac:chgData name="chris Osunsami" userId="87559b649ad9d3af" providerId="LiveId" clId="{E0DBE010-E8A1-4A4B-8020-248DCFAAD034}" dt="2023-09-08T16:55:49.079" v="2950" actId="478"/>
          <ac:spMkLst>
            <pc:docMk/>
            <pc:sldMk cId="3389343078" sldId="418"/>
            <ac:spMk id="180" creationId="{00000000-0000-0000-0000-000000000000}"/>
          </ac:spMkLst>
        </pc:spChg>
        <pc:picChg chg="add del mod">
          <ac:chgData name="chris Osunsami" userId="87559b649ad9d3af" providerId="LiveId" clId="{E0DBE010-E8A1-4A4B-8020-248DCFAAD034}" dt="2023-09-08T16:56:15.463" v="2964"/>
          <ac:picMkLst>
            <pc:docMk/>
            <pc:sldMk cId="3389343078" sldId="418"/>
            <ac:picMk id="3" creationId="{10155042-949F-4094-3E68-5304DB21199B}"/>
          </ac:picMkLst>
        </pc:picChg>
        <pc:picChg chg="add del mod">
          <ac:chgData name="chris Osunsami" userId="87559b649ad9d3af" providerId="LiveId" clId="{E0DBE010-E8A1-4A4B-8020-248DCFAAD034}" dt="2023-09-08T16:56:15.463" v="2964"/>
          <ac:picMkLst>
            <pc:docMk/>
            <pc:sldMk cId="3389343078" sldId="418"/>
            <ac:picMk id="4" creationId="{3544A250-E9BF-151C-0FDB-651555E1889C}"/>
          </ac:picMkLst>
        </pc:picChg>
        <pc:picChg chg="add mod">
          <ac:chgData name="chris Osunsami" userId="87559b649ad9d3af" providerId="LiveId" clId="{E0DBE010-E8A1-4A4B-8020-248DCFAAD034}" dt="2023-09-08T16:56:21.495" v="2966" actId="1076"/>
          <ac:picMkLst>
            <pc:docMk/>
            <pc:sldMk cId="3389343078" sldId="418"/>
            <ac:picMk id="5" creationId="{119354F6-1BBC-692B-C26C-49CD5603D2A7}"/>
          </ac:picMkLst>
        </pc:picChg>
        <pc:picChg chg="add mod">
          <ac:chgData name="chris Osunsami" userId="87559b649ad9d3af" providerId="LiveId" clId="{E0DBE010-E8A1-4A4B-8020-248DCFAAD034}" dt="2023-09-08T16:56:21.495" v="2966" actId="1076"/>
          <ac:picMkLst>
            <pc:docMk/>
            <pc:sldMk cId="3389343078" sldId="418"/>
            <ac:picMk id="6" creationId="{942A8721-B4B0-F1CC-F1B4-A78DCBF48394}"/>
          </ac:picMkLst>
        </pc:picChg>
        <pc:picChg chg="del">
          <ac:chgData name="chris Osunsami" userId="87559b649ad9d3af" providerId="LiveId" clId="{E0DBE010-E8A1-4A4B-8020-248DCFAAD034}" dt="2023-09-08T16:56:11.221" v="2962" actId="478"/>
          <ac:picMkLst>
            <pc:docMk/>
            <pc:sldMk cId="3389343078" sldId="418"/>
            <ac:picMk id="171" creationId="{00000000-0000-0000-0000-000000000000}"/>
          </ac:picMkLst>
        </pc:picChg>
        <pc:picChg chg="mod">
          <ac:chgData name="chris Osunsami" userId="87559b649ad9d3af" providerId="LiveId" clId="{E0DBE010-E8A1-4A4B-8020-248DCFAAD034}" dt="2023-09-08T16:56:35.475" v="2975" actId="14826"/>
          <ac:picMkLst>
            <pc:docMk/>
            <pc:sldMk cId="3389343078" sldId="418"/>
            <ac:picMk id="173" creationId="{00000000-0000-0000-0000-000000000000}"/>
          </ac:picMkLst>
        </pc:picChg>
        <pc:picChg chg="add del mod">
          <ac:chgData name="chris Osunsami" userId="87559b649ad9d3af" providerId="LiveId" clId="{E0DBE010-E8A1-4A4B-8020-248DCFAAD034}" dt="2023-09-08T16:55:56.247" v="2951" actId="14826"/>
          <ac:picMkLst>
            <pc:docMk/>
            <pc:sldMk cId="3389343078" sldId="418"/>
            <ac:picMk id="175" creationId="{00000000-0000-0000-0000-000000000000}"/>
          </ac:picMkLst>
        </pc:picChg>
        <pc:picChg chg="mod">
          <ac:chgData name="chris Osunsami" userId="87559b649ad9d3af" providerId="LiveId" clId="{E0DBE010-E8A1-4A4B-8020-248DCFAAD034}" dt="2023-09-08T17:02:54.926" v="3205" actId="1076"/>
          <ac:picMkLst>
            <pc:docMk/>
            <pc:sldMk cId="3389343078" sldId="418"/>
            <ac:picMk id="177" creationId="{00000000-0000-0000-0000-000000000000}"/>
          </ac:picMkLst>
        </pc:picChg>
        <pc:picChg chg="mod">
          <ac:chgData name="chris Osunsami" userId="87559b649ad9d3af" providerId="LiveId" clId="{E0DBE010-E8A1-4A4B-8020-248DCFAAD034}" dt="2023-09-08T17:02:54.926" v="3205" actId="1076"/>
          <ac:picMkLst>
            <pc:docMk/>
            <pc:sldMk cId="3389343078" sldId="418"/>
            <ac:picMk id="179" creationId="{00000000-0000-0000-0000-000000000000}"/>
          </ac:picMkLst>
        </pc:picChg>
        <pc:picChg chg="del mod">
          <ac:chgData name="chris Osunsami" userId="87559b649ad9d3af" providerId="LiveId" clId="{E0DBE010-E8A1-4A4B-8020-248DCFAAD034}" dt="2023-09-08T16:55:49.079" v="2950" actId="478"/>
          <ac:picMkLst>
            <pc:docMk/>
            <pc:sldMk cId="3389343078" sldId="418"/>
            <ac:picMk id="181" creationId="{00000000-0000-0000-0000-000000000000}"/>
          </ac:picMkLst>
        </pc:picChg>
      </pc:sldChg>
      <pc:sldChg chg="add del">
        <pc:chgData name="chris Osunsami" userId="87559b649ad9d3af" providerId="LiveId" clId="{E0DBE010-E8A1-4A4B-8020-248DCFAAD034}" dt="2023-09-08T16:58:55.490" v="3102"/>
        <pc:sldMkLst>
          <pc:docMk/>
          <pc:sldMk cId="3245667574" sldId="419"/>
        </pc:sldMkLst>
      </pc:sldChg>
      <pc:sldChg chg="modSp add mod">
        <pc:chgData name="chris Osunsami" userId="87559b649ad9d3af" providerId="LiveId" clId="{E0DBE010-E8A1-4A4B-8020-248DCFAAD034}" dt="2023-09-12T13:09:32.304" v="7586" actId="20577"/>
        <pc:sldMkLst>
          <pc:docMk/>
          <pc:sldMk cId="3434804161" sldId="419"/>
        </pc:sldMkLst>
        <pc:spChg chg="mod">
          <ac:chgData name="chris Osunsami" userId="87559b649ad9d3af" providerId="LiveId" clId="{E0DBE010-E8A1-4A4B-8020-248DCFAAD034}" dt="2023-09-12T13:09:29.569" v="7583" actId="20577"/>
          <ac:spMkLst>
            <pc:docMk/>
            <pc:sldMk cId="3434804161" sldId="419"/>
            <ac:spMk id="2" creationId="{BD79EA1A-7EEE-137A-8131-E1ADC0CBF720}"/>
          </ac:spMkLst>
        </pc:spChg>
        <pc:spChg chg="mod">
          <ac:chgData name="chris Osunsami" userId="87559b649ad9d3af" providerId="LiveId" clId="{E0DBE010-E8A1-4A4B-8020-248DCFAAD034}" dt="2023-09-08T17:00:56.782" v="3161" actId="20577"/>
          <ac:spMkLst>
            <pc:docMk/>
            <pc:sldMk cId="3434804161" sldId="419"/>
            <ac:spMk id="4" creationId="{D94B518D-DA3F-47BC-A34B-A010D661FE93}"/>
          </ac:spMkLst>
        </pc:spChg>
        <pc:spChg chg="mod">
          <ac:chgData name="chris Osunsami" userId="87559b649ad9d3af" providerId="LiveId" clId="{E0DBE010-E8A1-4A4B-8020-248DCFAAD034}" dt="2023-09-12T13:09:32.304" v="7586" actId="20577"/>
          <ac:spMkLst>
            <pc:docMk/>
            <pc:sldMk cId="3434804161" sldId="419"/>
            <ac:spMk id="6" creationId="{C9F4FCB1-40D0-45F6-8049-399DBD9DED5B}"/>
          </ac:spMkLst>
        </pc:spChg>
        <pc:spChg chg="mod">
          <ac:chgData name="chris Osunsami" userId="87559b649ad9d3af" providerId="LiveId" clId="{E0DBE010-E8A1-4A4B-8020-248DCFAAD034}" dt="2023-09-10T17:08:59.585" v="7110" actId="1076"/>
          <ac:spMkLst>
            <pc:docMk/>
            <pc:sldMk cId="3434804161" sldId="419"/>
            <ac:spMk id="12" creationId="{DFE46FA2-4935-41F3-B21E-7DEFBD0F2391}"/>
          </ac:spMkLst>
        </pc:spChg>
        <pc:spChg chg="mod">
          <ac:chgData name="chris Osunsami" userId="87559b649ad9d3af" providerId="LiveId" clId="{E0DBE010-E8A1-4A4B-8020-248DCFAAD034}" dt="2023-09-12T13:09:26.635" v="7582" actId="20577"/>
          <ac:spMkLst>
            <pc:docMk/>
            <pc:sldMk cId="3434804161" sldId="419"/>
            <ac:spMk id="13" creationId="{3A41C17C-53AB-0AAC-DD04-8FA90FE3F225}"/>
          </ac:spMkLst>
        </pc:spChg>
        <pc:picChg chg="mod">
          <ac:chgData name="chris Osunsami" userId="87559b649ad9d3af" providerId="LiveId" clId="{E0DBE010-E8A1-4A4B-8020-248DCFAAD034}" dt="2023-09-08T17:07:36.520" v="3223" actId="14826"/>
          <ac:picMkLst>
            <pc:docMk/>
            <pc:sldMk cId="3434804161" sldId="419"/>
            <ac:picMk id="3" creationId="{68BF5E12-17A6-D449-9E5A-20ADCE56F7A7}"/>
          </ac:picMkLst>
        </pc:picChg>
        <pc:picChg chg="mod">
          <ac:chgData name="chris Osunsami" userId="87559b649ad9d3af" providerId="LiveId" clId="{E0DBE010-E8A1-4A4B-8020-248DCFAAD034}" dt="2023-09-08T17:07:17.459" v="3222" actId="14826"/>
          <ac:picMkLst>
            <pc:docMk/>
            <pc:sldMk cId="3434804161" sldId="419"/>
            <ac:picMk id="7" creationId="{5EEC2CD5-F14A-41C8-BC73-AB0A5E35BC7F}"/>
          </ac:picMkLst>
        </pc:picChg>
        <pc:picChg chg="mod">
          <ac:chgData name="chris Osunsami" userId="87559b649ad9d3af" providerId="LiveId" clId="{E0DBE010-E8A1-4A4B-8020-248DCFAAD034}" dt="2023-09-08T17:07:51.575" v="3224" actId="14826"/>
          <ac:picMkLst>
            <pc:docMk/>
            <pc:sldMk cId="3434804161" sldId="419"/>
            <ac:picMk id="14" creationId="{088F3326-C793-FDD3-63C6-276E8484D4BC}"/>
          </ac:picMkLst>
        </pc:picChg>
      </pc:sldChg>
      <pc:sldChg chg="addSp delSp modSp add mod">
        <pc:chgData name="chris Osunsami" userId="87559b649ad9d3af" providerId="LiveId" clId="{E0DBE010-E8A1-4A4B-8020-248DCFAAD034}" dt="2023-09-12T13:10:17.274" v="7589" actId="20577"/>
        <pc:sldMkLst>
          <pc:docMk/>
          <pc:sldMk cId="1842459530" sldId="420"/>
        </pc:sldMkLst>
        <pc:spChg chg="add del mod ord">
          <ac:chgData name="chris Osunsami" userId="87559b649ad9d3af" providerId="LiveId" clId="{E0DBE010-E8A1-4A4B-8020-248DCFAAD034}" dt="2023-09-10T17:09:38.235" v="7111" actId="478"/>
          <ac:spMkLst>
            <pc:docMk/>
            <pc:sldMk cId="1842459530" sldId="420"/>
            <ac:spMk id="3" creationId="{F371764E-B60D-B6E1-4493-466C2FCFF22C}"/>
          </ac:spMkLst>
        </pc:spChg>
        <pc:spChg chg="add del mod">
          <ac:chgData name="chris Osunsami" userId="87559b649ad9d3af" providerId="LiveId" clId="{E0DBE010-E8A1-4A4B-8020-248DCFAAD034}" dt="2023-09-08T17:11:46.699" v="3385" actId="478"/>
          <ac:spMkLst>
            <pc:docMk/>
            <pc:sldMk cId="1842459530" sldId="420"/>
            <ac:spMk id="168" creationId="{00000000-0000-0000-0000-000000000000}"/>
          </ac:spMkLst>
        </pc:spChg>
        <pc:spChg chg="mod">
          <ac:chgData name="chris Osunsami" userId="87559b649ad9d3af" providerId="LiveId" clId="{E0DBE010-E8A1-4A4B-8020-248DCFAAD034}" dt="2023-09-08T17:13:16.515" v="3390" actId="1076"/>
          <ac:spMkLst>
            <pc:docMk/>
            <pc:sldMk cId="1842459530" sldId="420"/>
            <ac:spMk id="169" creationId="{00000000-0000-0000-0000-000000000000}"/>
          </ac:spMkLst>
        </pc:spChg>
        <pc:spChg chg="mod">
          <ac:chgData name="chris Osunsami" userId="87559b649ad9d3af" providerId="LiveId" clId="{E0DBE010-E8A1-4A4B-8020-248DCFAAD034}" dt="2023-09-08T17:11:45.794" v="3384" actId="1076"/>
          <ac:spMkLst>
            <pc:docMk/>
            <pc:sldMk cId="1842459530" sldId="420"/>
            <ac:spMk id="170" creationId="{00000000-0000-0000-0000-000000000000}"/>
          </ac:spMkLst>
        </pc:spChg>
        <pc:spChg chg="mod">
          <ac:chgData name="chris Osunsami" userId="87559b649ad9d3af" providerId="LiveId" clId="{E0DBE010-E8A1-4A4B-8020-248DCFAAD034}" dt="2023-09-12T13:10:14.530" v="7587" actId="20577"/>
          <ac:spMkLst>
            <pc:docMk/>
            <pc:sldMk cId="1842459530" sldId="420"/>
            <ac:spMk id="172" creationId="{00000000-0000-0000-0000-000000000000}"/>
          </ac:spMkLst>
        </pc:spChg>
        <pc:spChg chg="mod">
          <ac:chgData name="chris Osunsami" userId="87559b649ad9d3af" providerId="LiveId" clId="{E0DBE010-E8A1-4A4B-8020-248DCFAAD034}" dt="2023-09-12T13:10:15.826" v="7588" actId="20577"/>
          <ac:spMkLst>
            <pc:docMk/>
            <pc:sldMk cId="1842459530" sldId="420"/>
            <ac:spMk id="174" creationId="{00000000-0000-0000-0000-000000000000}"/>
          </ac:spMkLst>
        </pc:spChg>
        <pc:spChg chg="mod">
          <ac:chgData name="chris Osunsami" userId="87559b649ad9d3af" providerId="LiveId" clId="{E0DBE010-E8A1-4A4B-8020-248DCFAAD034}" dt="2023-09-12T13:10:17.274" v="7589" actId="20577"/>
          <ac:spMkLst>
            <pc:docMk/>
            <pc:sldMk cId="1842459530" sldId="420"/>
            <ac:spMk id="176" creationId="{00000000-0000-0000-0000-000000000000}"/>
          </ac:spMkLst>
        </pc:spChg>
        <pc:spChg chg="del">
          <ac:chgData name="chris Osunsami" userId="87559b649ad9d3af" providerId="LiveId" clId="{E0DBE010-E8A1-4A4B-8020-248DCFAAD034}" dt="2023-09-08T17:09:02.365" v="3318" actId="478"/>
          <ac:spMkLst>
            <pc:docMk/>
            <pc:sldMk cId="1842459530" sldId="420"/>
            <ac:spMk id="178" creationId="{00000000-0000-0000-0000-000000000000}"/>
          </ac:spMkLst>
        </pc:spChg>
        <pc:picChg chg="mod">
          <ac:chgData name="chris Osunsami" userId="87559b649ad9d3af" providerId="LiveId" clId="{E0DBE010-E8A1-4A4B-8020-248DCFAAD034}" dt="2023-09-08T17:11:45.794" v="3384" actId="1076"/>
          <ac:picMkLst>
            <pc:docMk/>
            <pc:sldMk cId="1842459530" sldId="420"/>
            <ac:picMk id="5" creationId="{119354F6-1BBC-692B-C26C-49CD5603D2A7}"/>
          </ac:picMkLst>
        </pc:picChg>
        <pc:picChg chg="mod">
          <ac:chgData name="chris Osunsami" userId="87559b649ad9d3af" providerId="LiveId" clId="{E0DBE010-E8A1-4A4B-8020-248DCFAAD034}" dt="2023-09-08T17:11:45.794" v="3384" actId="1076"/>
          <ac:picMkLst>
            <pc:docMk/>
            <pc:sldMk cId="1842459530" sldId="420"/>
            <ac:picMk id="6" creationId="{942A8721-B4B0-F1CC-F1B4-A78DCBF48394}"/>
          </ac:picMkLst>
        </pc:picChg>
        <pc:picChg chg="mod">
          <ac:chgData name="chris Osunsami" userId="87559b649ad9d3af" providerId="LiveId" clId="{E0DBE010-E8A1-4A4B-8020-248DCFAAD034}" dt="2023-09-08T17:11:45.794" v="3384" actId="1076"/>
          <ac:picMkLst>
            <pc:docMk/>
            <pc:sldMk cId="1842459530" sldId="420"/>
            <ac:picMk id="173" creationId="{00000000-0000-0000-0000-000000000000}"/>
          </ac:picMkLst>
        </pc:picChg>
        <pc:picChg chg="mod">
          <ac:chgData name="chris Osunsami" userId="87559b649ad9d3af" providerId="LiveId" clId="{E0DBE010-E8A1-4A4B-8020-248DCFAAD034}" dt="2023-09-10T17:09:54.680" v="7112" actId="14826"/>
          <ac:picMkLst>
            <pc:docMk/>
            <pc:sldMk cId="1842459530" sldId="420"/>
            <ac:picMk id="175" creationId="{00000000-0000-0000-0000-000000000000}"/>
          </ac:picMkLst>
        </pc:picChg>
        <pc:picChg chg="mod">
          <ac:chgData name="chris Osunsami" userId="87559b649ad9d3af" providerId="LiveId" clId="{E0DBE010-E8A1-4A4B-8020-248DCFAAD034}" dt="2023-09-08T17:11:45.794" v="3384" actId="1076"/>
          <ac:picMkLst>
            <pc:docMk/>
            <pc:sldMk cId="1842459530" sldId="420"/>
            <ac:picMk id="177" creationId="{00000000-0000-0000-0000-000000000000}"/>
          </ac:picMkLst>
        </pc:picChg>
        <pc:picChg chg="del">
          <ac:chgData name="chris Osunsami" userId="87559b649ad9d3af" providerId="LiveId" clId="{E0DBE010-E8A1-4A4B-8020-248DCFAAD034}" dt="2023-09-08T17:09:04.172" v="3319" actId="478"/>
          <ac:picMkLst>
            <pc:docMk/>
            <pc:sldMk cId="1842459530" sldId="420"/>
            <ac:picMk id="179" creationId="{00000000-0000-0000-0000-000000000000}"/>
          </ac:picMkLst>
        </pc:picChg>
        <pc:picChg chg="mod">
          <ac:chgData name="chris Osunsami" userId="87559b649ad9d3af" providerId="LiveId" clId="{E0DBE010-E8A1-4A4B-8020-248DCFAAD034}" dt="2023-09-08T17:13:36.867" v="3394" actId="1076"/>
          <ac:picMkLst>
            <pc:docMk/>
            <pc:sldMk cId="1842459530" sldId="420"/>
            <ac:picMk id="182" creationId="{00000000-0000-0000-0000-000000000000}"/>
          </ac:picMkLst>
        </pc:picChg>
      </pc:sldChg>
      <pc:sldChg chg="modSp add mod addCm delCm">
        <pc:chgData name="chris Osunsami" userId="87559b649ad9d3af" providerId="LiveId" clId="{E0DBE010-E8A1-4A4B-8020-248DCFAAD034}" dt="2023-09-12T20:19:12.337" v="7642"/>
        <pc:sldMkLst>
          <pc:docMk/>
          <pc:sldMk cId="845499468" sldId="421"/>
        </pc:sldMkLst>
        <pc:spChg chg="mod">
          <ac:chgData name="chris Osunsami" userId="87559b649ad9d3af" providerId="LiveId" clId="{E0DBE010-E8A1-4A4B-8020-248DCFAAD034}" dt="2023-09-08T17:17:04.200" v="3495" actId="20577"/>
          <ac:spMkLst>
            <pc:docMk/>
            <pc:sldMk cId="845499468" sldId="421"/>
            <ac:spMk id="2" creationId="{BD79EA1A-7EEE-137A-8131-E1ADC0CBF720}"/>
          </ac:spMkLst>
        </pc:spChg>
        <pc:spChg chg="mod">
          <ac:chgData name="chris Osunsami" userId="87559b649ad9d3af" providerId="LiveId" clId="{E0DBE010-E8A1-4A4B-8020-248DCFAAD034}" dt="2023-09-12T20:19:04.695" v="7641" actId="2711"/>
          <ac:spMkLst>
            <pc:docMk/>
            <pc:sldMk cId="845499468" sldId="421"/>
            <ac:spMk id="4" creationId="{D94B518D-DA3F-47BC-A34B-A010D661FE93}"/>
          </ac:spMkLst>
        </pc:spChg>
        <pc:spChg chg="mod">
          <ac:chgData name="chris Osunsami" userId="87559b649ad9d3af" providerId="LiveId" clId="{E0DBE010-E8A1-4A4B-8020-248DCFAAD034}" dt="2023-09-08T17:16:22.717" v="3412" actId="20577"/>
          <ac:spMkLst>
            <pc:docMk/>
            <pc:sldMk cId="845499468" sldId="421"/>
            <ac:spMk id="6" creationId="{C9F4FCB1-40D0-45F6-8049-399DBD9DED5B}"/>
          </ac:spMkLst>
        </pc:spChg>
        <pc:spChg chg="mod">
          <ac:chgData name="chris Osunsami" userId="87559b649ad9d3af" providerId="LiveId" clId="{E0DBE010-E8A1-4A4B-8020-248DCFAAD034}" dt="2023-09-08T17:17:54.398" v="3516" actId="20577"/>
          <ac:spMkLst>
            <pc:docMk/>
            <pc:sldMk cId="845499468" sldId="421"/>
            <ac:spMk id="13" creationId="{3A41C17C-53AB-0AAC-DD04-8FA90FE3F225}"/>
          </ac:spMkLst>
        </pc:spChg>
        <pc:picChg chg="mod">
          <ac:chgData name="chris Osunsami" userId="87559b649ad9d3af" providerId="LiveId" clId="{E0DBE010-E8A1-4A4B-8020-248DCFAAD034}" dt="2023-09-10T17:11:01.841" v="7114" actId="14826"/>
          <ac:picMkLst>
            <pc:docMk/>
            <pc:sldMk cId="845499468" sldId="421"/>
            <ac:picMk id="3" creationId="{68BF5E12-17A6-D449-9E5A-20ADCE56F7A7}"/>
          </ac:picMkLst>
        </pc:picChg>
        <pc:picChg chg="mod">
          <ac:chgData name="chris Osunsami" userId="87559b649ad9d3af" providerId="LiveId" clId="{E0DBE010-E8A1-4A4B-8020-248DCFAAD034}" dt="2023-09-10T17:10:34.090" v="7113" actId="14826"/>
          <ac:picMkLst>
            <pc:docMk/>
            <pc:sldMk cId="845499468" sldId="421"/>
            <ac:picMk id="7" creationId="{5EEC2CD5-F14A-41C8-BC73-AB0A5E35BC7F}"/>
          </ac:picMkLst>
        </pc:picChg>
        <pc:picChg chg="mod">
          <ac:chgData name="chris Osunsami" userId="87559b649ad9d3af" providerId="LiveId" clId="{E0DBE010-E8A1-4A4B-8020-248DCFAAD034}" dt="2023-09-10T17:11:19.544" v="7115" actId="14826"/>
          <ac:picMkLst>
            <pc:docMk/>
            <pc:sldMk cId="845499468" sldId="421"/>
            <ac:picMk id="14" creationId="{088F3326-C793-FDD3-63C6-276E8484D4BC}"/>
          </ac:picMkLst>
        </pc:picChg>
        <pc:extLst>
          <p:ext xmlns:p="http://schemas.openxmlformats.org/presentationml/2006/main" uri="{D6D511B9-2390-475A-947B-AFAB55BFBCF1}">
            <pc226:cmChg xmlns:pc226="http://schemas.microsoft.com/office/powerpoint/2022/06/main/command" chg="add del">
              <pc226:chgData name="chris Osunsami" userId="87559b649ad9d3af" providerId="LiveId" clId="{E0DBE010-E8A1-4A4B-8020-248DCFAAD034}" dt="2023-09-12T20:19:12.337" v="7642"/>
              <pc2:cmMkLst xmlns:pc2="http://schemas.microsoft.com/office/powerpoint/2019/9/main/command">
                <pc:docMk/>
                <pc:sldMk cId="845499468" sldId="421"/>
                <pc2:cmMk id="{D392E279-7202-4FD4-881C-7E912866FDCD}"/>
              </pc2:cmMkLst>
            </pc226:cmChg>
          </p:ext>
        </pc:extLst>
      </pc:sldChg>
      <pc:sldChg chg="modSp add mod">
        <pc:chgData name="chris Osunsami" userId="87559b649ad9d3af" providerId="LiveId" clId="{E0DBE010-E8A1-4A4B-8020-248DCFAAD034}" dt="2023-09-10T17:12:34.320" v="7118" actId="1076"/>
        <pc:sldMkLst>
          <pc:docMk/>
          <pc:sldMk cId="2116797767" sldId="422"/>
        </pc:sldMkLst>
        <pc:spChg chg="mod">
          <ac:chgData name="chris Osunsami" userId="87559b649ad9d3af" providerId="LiveId" clId="{E0DBE010-E8A1-4A4B-8020-248DCFAAD034}" dt="2023-09-08T17:26:15.869" v="3549" actId="255"/>
          <ac:spMkLst>
            <pc:docMk/>
            <pc:sldMk cId="2116797767" sldId="422"/>
            <ac:spMk id="2" creationId="{BD79EA1A-7EEE-137A-8131-E1ADC0CBF720}"/>
          </ac:spMkLst>
        </pc:spChg>
        <pc:spChg chg="mod">
          <ac:chgData name="chris Osunsami" userId="87559b649ad9d3af" providerId="LiveId" clId="{E0DBE010-E8A1-4A4B-8020-248DCFAAD034}" dt="2023-09-10T16:52:28.214" v="6957" actId="1076"/>
          <ac:spMkLst>
            <pc:docMk/>
            <pc:sldMk cId="2116797767" sldId="422"/>
            <ac:spMk id="4" creationId="{D94B518D-DA3F-47BC-A34B-A010D661FE93}"/>
          </ac:spMkLst>
        </pc:spChg>
        <pc:spChg chg="mod">
          <ac:chgData name="chris Osunsami" userId="87559b649ad9d3af" providerId="LiveId" clId="{E0DBE010-E8A1-4A4B-8020-248DCFAAD034}" dt="2023-09-08T17:26:49.404" v="3583" actId="20577"/>
          <ac:spMkLst>
            <pc:docMk/>
            <pc:sldMk cId="2116797767" sldId="422"/>
            <ac:spMk id="6" creationId="{C9F4FCB1-40D0-45F6-8049-399DBD9DED5B}"/>
          </ac:spMkLst>
        </pc:spChg>
        <pc:spChg chg="mod">
          <ac:chgData name="chris Osunsami" userId="87559b649ad9d3af" providerId="LiveId" clId="{E0DBE010-E8A1-4A4B-8020-248DCFAAD034}" dt="2023-09-10T17:12:14.847" v="7117" actId="1076"/>
          <ac:spMkLst>
            <pc:docMk/>
            <pc:sldMk cId="2116797767" sldId="422"/>
            <ac:spMk id="12" creationId="{DFE46FA2-4935-41F3-B21E-7DEFBD0F2391}"/>
          </ac:spMkLst>
        </pc:spChg>
        <pc:spChg chg="mod">
          <ac:chgData name="chris Osunsami" userId="87559b649ad9d3af" providerId="LiveId" clId="{E0DBE010-E8A1-4A4B-8020-248DCFAAD034}" dt="2023-09-08T17:27:03.573" v="3586" actId="255"/>
          <ac:spMkLst>
            <pc:docMk/>
            <pc:sldMk cId="2116797767" sldId="422"/>
            <ac:spMk id="13" creationId="{3A41C17C-53AB-0AAC-DD04-8FA90FE3F225}"/>
          </ac:spMkLst>
        </pc:spChg>
        <pc:picChg chg="mod">
          <ac:chgData name="chris Osunsami" userId="87559b649ad9d3af" providerId="LiveId" clId="{E0DBE010-E8A1-4A4B-8020-248DCFAAD034}" dt="2023-09-10T17:12:34.320" v="7118" actId="1076"/>
          <ac:picMkLst>
            <pc:docMk/>
            <pc:sldMk cId="2116797767" sldId="422"/>
            <ac:picMk id="3" creationId="{68BF5E12-17A6-D449-9E5A-20ADCE56F7A7}"/>
          </ac:picMkLst>
        </pc:picChg>
        <pc:picChg chg="mod">
          <ac:chgData name="chris Osunsami" userId="87559b649ad9d3af" providerId="LiveId" clId="{E0DBE010-E8A1-4A4B-8020-248DCFAAD034}" dt="2023-09-08T17:30:12.695" v="3645" actId="1076"/>
          <ac:picMkLst>
            <pc:docMk/>
            <pc:sldMk cId="2116797767" sldId="422"/>
            <ac:picMk id="5" creationId="{F01089C3-A120-48A9-8A35-4F1FBC474C13}"/>
          </ac:picMkLst>
        </pc:picChg>
        <pc:picChg chg="mod">
          <ac:chgData name="chris Osunsami" userId="87559b649ad9d3af" providerId="LiveId" clId="{E0DBE010-E8A1-4A4B-8020-248DCFAAD034}" dt="2023-09-10T17:11:45.130" v="7116" actId="14826"/>
          <ac:picMkLst>
            <pc:docMk/>
            <pc:sldMk cId="2116797767" sldId="422"/>
            <ac:picMk id="7" creationId="{5EEC2CD5-F14A-41C8-BC73-AB0A5E35BC7F}"/>
          </ac:picMkLst>
        </pc:picChg>
        <pc:picChg chg="mod">
          <ac:chgData name="chris Osunsami" userId="87559b649ad9d3af" providerId="LiveId" clId="{E0DBE010-E8A1-4A4B-8020-248DCFAAD034}" dt="2023-09-08T17:40:36.152" v="3700" actId="14826"/>
          <ac:picMkLst>
            <pc:docMk/>
            <pc:sldMk cId="2116797767" sldId="422"/>
            <ac:picMk id="14" creationId="{088F3326-C793-FDD3-63C6-276E8484D4BC}"/>
          </ac:picMkLst>
        </pc:picChg>
      </pc:sldChg>
      <pc:sldChg chg="add del">
        <pc:chgData name="chris Osunsami" userId="87559b649ad9d3af" providerId="LiveId" clId="{E0DBE010-E8A1-4A4B-8020-248DCFAAD034}" dt="2023-09-08T17:14:45.339" v="3398"/>
        <pc:sldMkLst>
          <pc:docMk/>
          <pc:sldMk cId="3760215846" sldId="422"/>
        </pc:sldMkLst>
      </pc:sldChg>
      <pc:sldChg chg="addSp delSp modSp add mod addCm delCm modCm">
        <pc:chgData name="chris Osunsami" userId="87559b649ad9d3af" providerId="LiveId" clId="{E0DBE010-E8A1-4A4B-8020-248DCFAAD034}" dt="2023-09-12T20:23:27.441" v="7693" actId="20577"/>
        <pc:sldMkLst>
          <pc:docMk/>
          <pc:sldMk cId="2336874862" sldId="423"/>
        </pc:sldMkLst>
        <pc:spChg chg="mod">
          <ac:chgData name="chris Osunsami" userId="87559b649ad9d3af" providerId="LiveId" clId="{E0DBE010-E8A1-4A4B-8020-248DCFAAD034}" dt="2023-09-10T16:26:49.251" v="6649" actId="255"/>
          <ac:spMkLst>
            <pc:docMk/>
            <pc:sldMk cId="2336874862" sldId="423"/>
            <ac:spMk id="2" creationId="{BD79EA1A-7EEE-137A-8131-E1ADC0CBF720}"/>
          </ac:spMkLst>
        </pc:spChg>
        <pc:spChg chg="mod">
          <ac:chgData name="chris Osunsami" userId="87559b649ad9d3af" providerId="LiveId" clId="{E0DBE010-E8A1-4A4B-8020-248DCFAAD034}" dt="2023-09-12T20:23:27.441" v="7693" actId="20577"/>
          <ac:spMkLst>
            <pc:docMk/>
            <pc:sldMk cId="2336874862" sldId="423"/>
            <ac:spMk id="4" creationId="{D94B518D-DA3F-47BC-A34B-A010D661FE93}"/>
          </ac:spMkLst>
        </pc:spChg>
        <pc:spChg chg="mod">
          <ac:chgData name="chris Osunsami" userId="87559b649ad9d3af" providerId="LiveId" clId="{E0DBE010-E8A1-4A4B-8020-248DCFAAD034}" dt="2023-09-08T17:28:37.382" v="3627" actId="20577"/>
          <ac:spMkLst>
            <pc:docMk/>
            <pc:sldMk cId="2336874862" sldId="423"/>
            <ac:spMk id="6" creationId="{C9F4FCB1-40D0-45F6-8049-399DBD9DED5B}"/>
          </ac:spMkLst>
        </pc:spChg>
        <pc:spChg chg="add del">
          <ac:chgData name="chris Osunsami" userId="87559b649ad9d3af" providerId="LiveId" clId="{E0DBE010-E8A1-4A4B-8020-248DCFAAD034}" dt="2023-09-08T17:37:39.609" v="3652" actId="22"/>
          <ac:spMkLst>
            <pc:docMk/>
            <pc:sldMk cId="2336874862" sldId="423"/>
            <ac:spMk id="10" creationId="{22FEC2A9-874A-68EB-CC1C-AE33D69A0E7C}"/>
          </ac:spMkLst>
        </pc:spChg>
        <pc:spChg chg="mod">
          <ac:chgData name="chris Osunsami" userId="87559b649ad9d3af" providerId="LiveId" clId="{E0DBE010-E8A1-4A4B-8020-248DCFAAD034}" dt="2023-09-08T17:30:49.342" v="3649" actId="255"/>
          <ac:spMkLst>
            <pc:docMk/>
            <pc:sldMk cId="2336874862" sldId="423"/>
            <ac:spMk id="13" creationId="{3A41C17C-53AB-0AAC-DD04-8FA90FE3F225}"/>
          </ac:spMkLst>
        </pc:spChg>
        <pc:picChg chg="mod">
          <ac:chgData name="chris Osunsami" userId="87559b649ad9d3af" providerId="LiveId" clId="{E0DBE010-E8A1-4A4B-8020-248DCFAAD034}" dt="2023-09-08T17:30:33.470" v="3646" actId="14826"/>
          <ac:picMkLst>
            <pc:docMk/>
            <pc:sldMk cId="2336874862" sldId="423"/>
            <ac:picMk id="3" creationId="{68BF5E12-17A6-D449-9E5A-20ADCE56F7A7}"/>
          </ac:picMkLst>
        </pc:picChg>
        <pc:picChg chg="mod">
          <ac:chgData name="chris Osunsami" userId="87559b649ad9d3af" providerId="LiveId" clId="{E0DBE010-E8A1-4A4B-8020-248DCFAAD034}" dt="2023-09-08T17:40:55.950" v="3701" actId="14826"/>
          <ac:picMkLst>
            <pc:docMk/>
            <pc:sldMk cId="2336874862" sldId="423"/>
            <ac:picMk id="5" creationId="{F01089C3-A120-48A9-8A35-4F1FBC474C13}"/>
          </ac:picMkLst>
        </pc:picChg>
        <pc:picChg chg="mod">
          <ac:chgData name="chris Osunsami" userId="87559b649ad9d3af" providerId="LiveId" clId="{E0DBE010-E8A1-4A4B-8020-248DCFAAD034}" dt="2023-09-08T17:41:17.493" v="3702" actId="14826"/>
          <ac:picMkLst>
            <pc:docMk/>
            <pc:sldMk cId="2336874862" sldId="423"/>
            <ac:picMk id="7" creationId="{5EEC2CD5-F14A-41C8-BC73-AB0A5E35BC7F}"/>
          </ac:picMkLst>
        </pc:picChg>
        <pc:picChg chg="mod">
          <ac:chgData name="chris Osunsami" userId="87559b649ad9d3af" providerId="LiveId" clId="{E0DBE010-E8A1-4A4B-8020-248DCFAAD034}" dt="2023-09-08T17:37:15.728" v="3650" actId="14826"/>
          <ac:picMkLst>
            <pc:docMk/>
            <pc:sldMk cId="2336874862" sldId="423"/>
            <ac:picMk id="14" creationId="{088F3326-C793-FDD3-63C6-276E8484D4BC}"/>
          </ac:picMkLst>
        </pc:picChg>
        <pc:extLst>
          <p:ext xmlns:p="http://schemas.openxmlformats.org/presentationml/2006/main" uri="{D6D511B9-2390-475A-947B-AFAB55BFBCF1}">
            <pc226:cmChg xmlns:pc226="http://schemas.microsoft.com/office/powerpoint/2022/06/main/command" chg="add del mod">
              <pc226:chgData name="chris Osunsami" userId="87559b649ad9d3af" providerId="LiveId" clId="{E0DBE010-E8A1-4A4B-8020-248DCFAAD034}" dt="2023-09-12T20:19:34.982" v="7644"/>
              <pc2:cmMkLst xmlns:pc2="http://schemas.microsoft.com/office/powerpoint/2019/9/main/command">
                <pc:docMk/>
                <pc:sldMk cId="2336874862" sldId="423"/>
                <pc2:cmMk id="{9A7C3684-62DD-4676-82F6-34B3AEA54A6E}"/>
              </pc2:cmMkLst>
            </pc226:cmChg>
          </p:ext>
        </pc:extLst>
      </pc:sldChg>
      <pc:sldChg chg="modSp add mod">
        <pc:chgData name="chris Osunsami" userId="87559b649ad9d3af" providerId="LiveId" clId="{E0DBE010-E8A1-4A4B-8020-248DCFAAD034}" dt="2023-09-12T13:12:30.288" v="7615" actId="20577"/>
        <pc:sldMkLst>
          <pc:docMk/>
          <pc:sldMk cId="2202192579" sldId="424"/>
        </pc:sldMkLst>
        <pc:spChg chg="mod">
          <ac:chgData name="chris Osunsami" userId="87559b649ad9d3af" providerId="LiveId" clId="{E0DBE010-E8A1-4A4B-8020-248DCFAAD034}" dt="2023-09-10T16:26:31.547" v="6645" actId="255"/>
          <ac:spMkLst>
            <pc:docMk/>
            <pc:sldMk cId="2202192579" sldId="424"/>
            <ac:spMk id="2" creationId="{BD79EA1A-7EEE-137A-8131-E1ADC0CBF720}"/>
          </ac:spMkLst>
        </pc:spChg>
        <pc:spChg chg="mod">
          <ac:chgData name="chris Osunsami" userId="87559b649ad9d3af" providerId="LiveId" clId="{E0DBE010-E8A1-4A4B-8020-248DCFAAD034}" dt="2023-09-08T17:38:28.982" v="3693" actId="20577"/>
          <ac:spMkLst>
            <pc:docMk/>
            <pc:sldMk cId="2202192579" sldId="424"/>
            <ac:spMk id="4" creationId="{D94B518D-DA3F-47BC-A34B-A010D661FE93}"/>
          </ac:spMkLst>
        </pc:spChg>
        <pc:spChg chg="mod">
          <ac:chgData name="chris Osunsami" userId="87559b649ad9d3af" providerId="LiveId" clId="{E0DBE010-E8A1-4A4B-8020-248DCFAAD034}" dt="2023-09-12T13:12:30.288" v="7615" actId="20577"/>
          <ac:spMkLst>
            <pc:docMk/>
            <pc:sldMk cId="2202192579" sldId="424"/>
            <ac:spMk id="6" creationId="{C9F4FCB1-40D0-45F6-8049-399DBD9DED5B}"/>
          </ac:spMkLst>
        </pc:spChg>
        <pc:spChg chg="mod">
          <ac:chgData name="chris Osunsami" userId="87559b649ad9d3af" providerId="LiveId" clId="{E0DBE010-E8A1-4A4B-8020-248DCFAAD034}" dt="2023-09-08T17:44:20.447" v="3742" actId="20577"/>
          <ac:spMkLst>
            <pc:docMk/>
            <pc:sldMk cId="2202192579" sldId="424"/>
            <ac:spMk id="13" creationId="{3A41C17C-53AB-0AAC-DD04-8FA90FE3F225}"/>
          </ac:spMkLst>
        </pc:spChg>
        <pc:picChg chg="mod">
          <ac:chgData name="chris Osunsami" userId="87559b649ad9d3af" providerId="LiveId" clId="{E0DBE010-E8A1-4A4B-8020-248DCFAAD034}" dt="2023-09-08T17:43:06.808" v="3705" actId="14826"/>
          <ac:picMkLst>
            <pc:docMk/>
            <pc:sldMk cId="2202192579" sldId="424"/>
            <ac:picMk id="3" creationId="{68BF5E12-17A6-D449-9E5A-20ADCE56F7A7}"/>
          </ac:picMkLst>
        </pc:picChg>
        <pc:picChg chg="mod">
          <ac:chgData name="chris Osunsami" userId="87559b649ad9d3af" providerId="LiveId" clId="{E0DBE010-E8A1-4A4B-8020-248DCFAAD034}" dt="2023-09-08T17:41:43.632" v="3703" actId="14826"/>
          <ac:picMkLst>
            <pc:docMk/>
            <pc:sldMk cId="2202192579" sldId="424"/>
            <ac:picMk id="5" creationId="{F01089C3-A120-48A9-8A35-4F1FBC474C13}"/>
          </ac:picMkLst>
        </pc:picChg>
        <pc:picChg chg="mod">
          <ac:chgData name="chris Osunsami" userId="87559b649ad9d3af" providerId="LiveId" clId="{E0DBE010-E8A1-4A4B-8020-248DCFAAD034}" dt="2023-09-10T17:13:20.789" v="7119" actId="14826"/>
          <ac:picMkLst>
            <pc:docMk/>
            <pc:sldMk cId="2202192579" sldId="424"/>
            <ac:picMk id="7" creationId="{5EEC2CD5-F14A-41C8-BC73-AB0A5E35BC7F}"/>
          </ac:picMkLst>
        </pc:picChg>
        <pc:picChg chg="mod">
          <ac:chgData name="chris Osunsami" userId="87559b649ad9d3af" providerId="LiveId" clId="{E0DBE010-E8A1-4A4B-8020-248DCFAAD034}" dt="2023-09-08T17:45:59.922" v="3813" actId="14826"/>
          <ac:picMkLst>
            <pc:docMk/>
            <pc:sldMk cId="2202192579" sldId="424"/>
            <ac:picMk id="14" creationId="{088F3326-C793-FDD3-63C6-276E8484D4BC}"/>
          </ac:picMkLst>
        </pc:picChg>
      </pc:sldChg>
      <pc:sldChg chg="modSp add mod">
        <pc:chgData name="chris Osunsami" userId="87559b649ad9d3af" providerId="LiveId" clId="{E0DBE010-E8A1-4A4B-8020-248DCFAAD034}" dt="2023-09-10T17:14:24.208" v="7121" actId="14826"/>
        <pc:sldMkLst>
          <pc:docMk/>
          <pc:sldMk cId="2127900287" sldId="425"/>
        </pc:sldMkLst>
        <pc:spChg chg="mod">
          <ac:chgData name="chris Osunsami" userId="87559b649ad9d3af" providerId="LiveId" clId="{E0DBE010-E8A1-4A4B-8020-248DCFAAD034}" dt="2023-09-10T16:26:55.539" v="6650" actId="255"/>
          <ac:spMkLst>
            <pc:docMk/>
            <pc:sldMk cId="2127900287" sldId="425"/>
            <ac:spMk id="2" creationId="{BD79EA1A-7EEE-137A-8131-E1ADC0CBF720}"/>
          </ac:spMkLst>
        </pc:spChg>
        <pc:spChg chg="mod">
          <ac:chgData name="chris Osunsami" userId="87559b649ad9d3af" providerId="LiveId" clId="{E0DBE010-E8A1-4A4B-8020-248DCFAAD034}" dt="2023-09-08T18:07:33.029" v="4054" actId="20577"/>
          <ac:spMkLst>
            <pc:docMk/>
            <pc:sldMk cId="2127900287" sldId="425"/>
            <ac:spMk id="4" creationId="{D94B518D-DA3F-47BC-A34B-A010D661FE93}"/>
          </ac:spMkLst>
        </pc:spChg>
        <pc:spChg chg="mod">
          <ac:chgData name="chris Osunsami" userId="87559b649ad9d3af" providerId="LiveId" clId="{E0DBE010-E8A1-4A4B-8020-248DCFAAD034}" dt="2023-09-08T17:49:36.211" v="3834" actId="20577"/>
          <ac:spMkLst>
            <pc:docMk/>
            <pc:sldMk cId="2127900287" sldId="425"/>
            <ac:spMk id="6" creationId="{C9F4FCB1-40D0-45F6-8049-399DBD9DED5B}"/>
          </ac:spMkLst>
        </pc:spChg>
        <pc:spChg chg="mod">
          <ac:chgData name="chris Osunsami" userId="87559b649ad9d3af" providerId="LiveId" clId="{E0DBE010-E8A1-4A4B-8020-248DCFAAD034}" dt="2023-09-08T17:58:45.356" v="3886" actId="20577"/>
          <ac:spMkLst>
            <pc:docMk/>
            <pc:sldMk cId="2127900287" sldId="425"/>
            <ac:spMk id="13" creationId="{3A41C17C-53AB-0AAC-DD04-8FA90FE3F225}"/>
          </ac:spMkLst>
        </pc:spChg>
        <pc:picChg chg="mod">
          <ac:chgData name="chris Osunsami" userId="87559b649ad9d3af" providerId="LiveId" clId="{E0DBE010-E8A1-4A4B-8020-248DCFAAD034}" dt="2023-09-08T17:50:48.681" v="3843" actId="14826"/>
          <ac:picMkLst>
            <pc:docMk/>
            <pc:sldMk cId="2127900287" sldId="425"/>
            <ac:picMk id="3" creationId="{68BF5E12-17A6-D449-9E5A-20ADCE56F7A7}"/>
          </ac:picMkLst>
        </pc:picChg>
        <pc:picChg chg="mod">
          <ac:chgData name="chris Osunsami" userId="87559b649ad9d3af" providerId="LiveId" clId="{E0DBE010-E8A1-4A4B-8020-248DCFAAD034}" dt="2023-09-08T17:45:25.326" v="3812" actId="14826"/>
          <ac:picMkLst>
            <pc:docMk/>
            <pc:sldMk cId="2127900287" sldId="425"/>
            <ac:picMk id="5" creationId="{F01089C3-A120-48A9-8A35-4F1FBC474C13}"/>
          </ac:picMkLst>
        </pc:picChg>
        <pc:picChg chg="mod">
          <ac:chgData name="chris Osunsami" userId="87559b649ad9d3af" providerId="LiveId" clId="{E0DBE010-E8A1-4A4B-8020-248DCFAAD034}" dt="2023-09-10T17:14:24.208" v="7121" actId="14826"/>
          <ac:picMkLst>
            <pc:docMk/>
            <pc:sldMk cId="2127900287" sldId="425"/>
            <ac:picMk id="7" creationId="{5EEC2CD5-F14A-41C8-BC73-AB0A5E35BC7F}"/>
          </ac:picMkLst>
        </pc:picChg>
        <pc:picChg chg="mod">
          <ac:chgData name="chris Osunsami" userId="87559b649ad9d3af" providerId="LiveId" clId="{E0DBE010-E8A1-4A4B-8020-248DCFAAD034}" dt="2023-09-08T18:03:48.984" v="4031" actId="14826"/>
          <ac:picMkLst>
            <pc:docMk/>
            <pc:sldMk cId="2127900287" sldId="425"/>
            <ac:picMk id="14" creationId="{088F3326-C793-FDD3-63C6-276E8484D4BC}"/>
          </ac:picMkLst>
        </pc:picChg>
      </pc:sldChg>
      <pc:sldChg chg="modSp add mod">
        <pc:chgData name="chris Osunsami" userId="87559b649ad9d3af" providerId="LiveId" clId="{E0DBE010-E8A1-4A4B-8020-248DCFAAD034}" dt="2023-09-12T13:13:41.818" v="7621" actId="20577"/>
        <pc:sldMkLst>
          <pc:docMk/>
          <pc:sldMk cId="1903778232" sldId="426"/>
        </pc:sldMkLst>
        <pc:spChg chg="mod">
          <ac:chgData name="chris Osunsami" userId="87559b649ad9d3af" providerId="LiveId" clId="{E0DBE010-E8A1-4A4B-8020-248DCFAAD034}" dt="2023-09-08T18:02:31.788" v="4028" actId="20577"/>
          <ac:spMkLst>
            <pc:docMk/>
            <pc:sldMk cId="1903778232" sldId="426"/>
            <ac:spMk id="2" creationId="{BD79EA1A-7EEE-137A-8131-E1ADC0CBF720}"/>
          </ac:spMkLst>
        </pc:spChg>
        <pc:spChg chg="mod">
          <ac:chgData name="chris Osunsami" userId="87559b649ad9d3af" providerId="LiveId" clId="{E0DBE010-E8A1-4A4B-8020-248DCFAAD034}" dt="2023-09-08T18:00:52.931" v="3905" actId="255"/>
          <ac:spMkLst>
            <pc:docMk/>
            <pc:sldMk cId="1903778232" sldId="426"/>
            <ac:spMk id="4" creationId="{D94B518D-DA3F-47BC-A34B-A010D661FE93}"/>
          </ac:spMkLst>
        </pc:spChg>
        <pc:spChg chg="mod">
          <ac:chgData name="chris Osunsami" userId="87559b649ad9d3af" providerId="LiveId" clId="{E0DBE010-E8A1-4A4B-8020-248DCFAAD034}" dt="2023-09-12T13:13:41.818" v="7621" actId="20577"/>
          <ac:spMkLst>
            <pc:docMk/>
            <pc:sldMk cId="1903778232" sldId="426"/>
            <ac:spMk id="6" creationId="{C9F4FCB1-40D0-45F6-8049-399DBD9DED5B}"/>
          </ac:spMkLst>
        </pc:spChg>
        <pc:spChg chg="mod">
          <ac:chgData name="chris Osunsami" userId="87559b649ad9d3af" providerId="LiveId" clId="{E0DBE010-E8A1-4A4B-8020-248DCFAAD034}" dt="2023-09-08T18:02:40.581" v="4030" actId="255"/>
          <ac:spMkLst>
            <pc:docMk/>
            <pc:sldMk cId="1903778232" sldId="426"/>
            <ac:spMk id="13" creationId="{3A41C17C-53AB-0AAC-DD04-8FA90FE3F225}"/>
          </ac:spMkLst>
        </pc:spChg>
        <pc:picChg chg="mod">
          <ac:chgData name="chris Osunsami" userId="87559b649ad9d3af" providerId="LiveId" clId="{E0DBE010-E8A1-4A4B-8020-248DCFAAD034}" dt="2023-09-08T18:04:48.688" v="4034" actId="14826"/>
          <ac:picMkLst>
            <pc:docMk/>
            <pc:sldMk cId="1903778232" sldId="426"/>
            <ac:picMk id="3" creationId="{68BF5E12-17A6-D449-9E5A-20ADCE56F7A7}"/>
          </ac:picMkLst>
        </pc:picChg>
        <pc:picChg chg="mod">
          <ac:chgData name="chris Osunsami" userId="87559b649ad9d3af" providerId="LiveId" clId="{E0DBE010-E8A1-4A4B-8020-248DCFAAD034}" dt="2023-09-08T18:04:07.407" v="4032" actId="14826"/>
          <ac:picMkLst>
            <pc:docMk/>
            <pc:sldMk cId="1903778232" sldId="426"/>
            <ac:picMk id="5" creationId="{F01089C3-A120-48A9-8A35-4F1FBC474C13}"/>
          </ac:picMkLst>
        </pc:picChg>
        <pc:picChg chg="mod">
          <ac:chgData name="chris Osunsami" userId="87559b649ad9d3af" providerId="LiveId" clId="{E0DBE010-E8A1-4A4B-8020-248DCFAAD034}" dt="2023-09-08T18:04:32.502" v="4033" actId="14826"/>
          <ac:picMkLst>
            <pc:docMk/>
            <pc:sldMk cId="1903778232" sldId="426"/>
            <ac:picMk id="7" creationId="{5EEC2CD5-F14A-41C8-BC73-AB0A5E35BC7F}"/>
          </ac:picMkLst>
        </pc:picChg>
        <pc:picChg chg="mod">
          <ac:chgData name="chris Osunsami" userId="87559b649ad9d3af" providerId="LiveId" clId="{E0DBE010-E8A1-4A4B-8020-248DCFAAD034}" dt="2023-09-08T18:05:36.068" v="4035" actId="14826"/>
          <ac:picMkLst>
            <pc:docMk/>
            <pc:sldMk cId="1903778232" sldId="426"/>
            <ac:picMk id="14" creationId="{088F3326-C793-FDD3-63C6-276E8484D4BC}"/>
          </ac:picMkLst>
        </pc:picChg>
      </pc:sldChg>
      <pc:sldChg chg="addSp delSp modSp add mod">
        <pc:chgData name="chris Osunsami" userId="87559b649ad9d3af" providerId="LiveId" clId="{E0DBE010-E8A1-4A4B-8020-248DCFAAD034}" dt="2023-09-10T17:16:07.484" v="7128" actId="20577"/>
        <pc:sldMkLst>
          <pc:docMk/>
          <pc:sldMk cId="3992561" sldId="427"/>
        </pc:sldMkLst>
        <pc:spChg chg="mod">
          <ac:chgData name="chris Osunsami" userId="87559b649ad9d3af" providerId="LiveId" clId="{E0DBE010-E8A1-4A4B-8020-248DCFAAD034}" dt="2023-09-10T17:16:07.484" v="7128" actId="20577"/>
          <ac:spMkLst>
            <pc:docMk/>
            <pc:sldMk cId="3992561" sldId="427"/>
            <ac:spMk id="2" creationId="{BD79EA1A-7EEE-137A-8131-E1ADC0CBF720}"/>
          </ac:spMkLst>
        </pc:spChg>
        <pc:spChg chg="mod">
          <ac:chgData name="chris Osunsami" userId="87559b649ad9d3af" providerId="LiveId" clId="{E0DBE010-E8A1-4A4B-8020-248DCFAAD034}" dt="2023-09-10T16:27:00.731" v="6651" actId="255"/>
          <ac:spMkLst>
            <pc:docMk/>
            <pc:sldMk cId="3992561" sldId="427"/>
            <ac:spMk id="4" creationId="{D94B518D-DA3F-47BC-A34B-A010D661FE93}"/>
          </ac:spMkLst>
        </pc:spChg>
        <pc:spChg chg="mod">
          <ac:chgData name="chris Osunsami" userId="87559b649ad9d3af" providerId="LiveId" clId="{E0DBE010-E8A1-4A4B-8020-248DCFAAD034}" dt="2023-09-08T18:09:04.645" v="4108" actId="255"/>
          <ac:spMkLst>
            <pc:docMk/>
            <pc:sldMk cId="3992561" sldId="427"/>
            <ac:spMk id="6" creationId="{C9F4FCB1-40D0-45F6-8049-399DBD9DED5B}"/>
          </ac:spMkLst>
        </pc:spChg>
        <pc:spChg chg="add del mod">
          <ac:chgData name="chris Osunsami" userId="87559b649ad9d3af" providerId="LiveId" clId="{E0DBE010-E8A1-4A4B-8020-248DCFAAD034}" dt="2023-09-08T18:08:54.278" v="4105" actId="478"/>
          <ac:spMkLst>
            <pc:docMk/>
            <pc:sldMk cId="3992561" sldId="427"/>
            <ac:spMk id="8" creationId="{46AB3F26-DB75-5B0D-CE2E-04CC1F758875}"/>
          </ac:spMkLst>
        </pc:spChg>
        <pc:spChg chg="mod">
          <ac:chgData name="chris Osunsami" userId="87559b649ad9d3af" providerId="LiveId" clId="{E0DBE010-E8A1-4A4B-8020-248DCFAAD034}" dt="2023-09-08T18:08:59.107" v="4106" actId="14100"/>
          <ac:spMkLst>
            <pc:docMk/>
            <pc:sldMk cId="3992561" sldId="427"/>
            <ac:spMk id="12" creationId="{DFE46FA2-4935-41F3-B21E-7DEFBD0F2391}"/>
          </ac:spMkLst>
        </pc:spChg>
        <pc:spChg chg="del">
          <ac:chgData name="chris Osunsami" userId="87559b649ad9d3af" providerId="LiveId" clId="{E0DBE010-E8A1-4A4B-8020-248DCFAAD034}" dt="2023-09-08T18:08:38.149" v="4101" actId="478"/>
          <ac:spMkLst>
            <pc:docMk/>
            <pc:sldMk cId="3992561" sldId="427"/>
            <ac:spMk id="13" creationId="{3A41C17C-53AB-0AAC-DD04-8FA90FE3F225}"/>
          </ac:spMkLst>
        </pc:spChg>
        <pc:picChg chg="mod">
          <ac:chgData name="chris Osunsami" userId="87559b649ad9d3af" providerId="LiveId" clId="{E0DBE010-E8A1-4A4B-8020-248DCFAAD034}" dt="2023-09-08T18:10:59.937" v="4111" actId="14826"/>
          <ac:picMkLst>
            <pc:docMk/>
            <pc:sldMk cId="3992561" sldId="427"/>
            <ac:picMk id="3" creationId="{68BF5E12-17A6-D449-9E5A-20ADCE56F7A7}"/>
          </ac:picMkLst>
        </pc:picChg>
        <pc:picChg chg="mod">
          <ac:chgData name="chris Osunsami" userId="87559b649ad9d3af" providerId="LiveId" clId="{E0DBE010-E8A1-4A4B-8020-248DCFAAD034}" dt="2023-09-08T18:09:44.220" v="4109" actId="14826"/>
          <ac:picMkLst>
            <pc:docMk/>
            <pc:sldMk cId="3992561" sldId="427"/>
            <ac:picMk id="5" creationId="{F01089C3-A120-48A9-8A35-4F1FBC474C13}"/>
          </ac:picMkLst>
        </pc:picChg>
        <pc:picChg chg="mod">
          <ac:chgData name="chris Osunsami" userId="87559b649ad9d3af" providerId="LiveId" clId="{E0DBE010-E8A1-4A4B-8020-248DCFAAD034}" dt="2023-09-08T18:10:44.605" v="4110" actId="14826"/>
          <ac:picMkLst>
            <pc:docMk/>
            <pc:sldMk cId="3992561" sldId="427"/>
            <ac:picMk id="7" creationId="{5EEC2CD5-F14A-41C8-BC73-AB0A5E35BC7F}"/>
          </ac:picMkLst>
        </pc:picChg>
        <pc:picChg chg="del">
          <ac:chgData name="chris Osunsami" userId="87559b649ad9d3af" providerId="LiveId" clId="{E0DBE010-E8A1-4A4B-8020-248DCFAAD034}" dt="2023-09-08T18:08:38.149" v="4101" actId="478"/>
          <ac:picMkLst>
            <pc:docMk/>
            <pc:sldMk cId="3992561" sldId="427"/>
            <ac:picMk id="14" creationId="{088F3326-C793-FDD3-63C6-276E8484D4BC}"/>
          </ac:picMkLst>
        </pc:picChg>
      </pc:sldChg>
      <pc:sldChg chg="addSp modSp add mod">
        <pc:chgData name="chris Osunsami" userId="87559b649ad9d3af" providerId="LiveId" clId="{E0DBE010-E8A1-4A4B-8020-248DCFAAD034}" dt="2023-09-12T13:14:48.418" v="7627" actId="20577"/>
        <pc:sldMkLst>
          <pc:docMk/>
          <pc:sldMk cId="2087527288" sldId="428"/>
        </pc:sldMkLst>
        <pc:spChg chg="mod">
          <ac:chgData name="chris Osunsami" userId="87559b649ad9d3af" providerId="LiveId" clId="{E0DBE010-E8A1-4A4B-8020-248DCFAAD034}" dt="2023-09-08T18:14:59.747" v="4257" actId="313"/>
          <ac:spMkLst>
            <pc:docMk/>
            <pc:sldMk cId="2087527288" sldId="428"/>
            <ac:spMk id="2" creationId="{BD79EA1A-7EEE-137A-8131-E1ADC0CBF720}"/>
          </ac:spMkLst>
        </pc:spChg>
        <pc:spChg chg="mod">
          <ac:chgData name="chris Osunsami" userId="87559b649ad9d3af" providerId="LiveId" clId="{E0DBE010-E8A1-4A4B-8020-248DCFAAD034}" dt="2023-09-10T16:27:06.219" v="6652" actId="255"/>
          <ac:spMkLst>
            <pc:docMk/>
            <pc:sldMk cId="2087527288" sldId="428"/>
            <ac:spMk id="4" creationId="{D94B518D-DA3F-47BC-A34B-A010D661FE93}"/>
          </ac:spMkLst>
        </pc:spChg>
        <pc:spChg chg="mod">
          <ac:chgData name="chris Osunsami" userId="87559b649ad9d3af" providerId="LiveId" clId="{E0DBE010-E8A1-4A4B-8020-248DCFAAD034}" dt="2023-09-08T18:13:42.300" v="4157" actId="1076"/>
          <ac:spMkLst>
            <pc:docMk/>
            <pc:sldMk cId="2087527288" sldId="428"/>
            <ac:spMk id="6" creationId="{C9F4FCB1-40D0-45F6-8049-399DBD9DED5B}"/>
          </ac:spMkLst>
        </pc:spChg>
        <pc:spChg chg="add mod">
          <ac:chgData name="chris Osunsami" userId="87559b649ad9d3af" providerId="LiveId" clId="{E0DBE010-E8A1-4A4B-8020-248DCFAAD034}" dt="2023-09-08T18:15:07.524" v="4259" actId="255"/>
          <ac:spMkLst>
            <pc:docMk/>
            <pc:sldMk cId="2087527288" sldId="428"/>
            <ac:spMk id="8" creationId="{E338913A-5AE0-1EEB-95D9-3EB02F338B85}"/>
          </ac:spMkLst>
        </pc:spChg>
        <pc:spChg chg="add mod">
          <ac:chgData name="chris Osunsami" userId="87559b649ad9d3af" providerId="LiveId" clId="{E0DBE010-E8A1-4A4B-8020-248DCFAAD034}" dt="2023-09-12T13:14:48.418" v="7627" actId="20577"/>
          <ac:spMkLst>
            <pc:docMk/>
            <pc:sldMk cId="2087527288" sldId="428"/>
            <ac:spMk id="11" creationId="{16255140-0EEF-0FF3-D897-61F313E1C9C3}"/>
          </ac:spMkLst>
        </pc:spChg>
        <pc:spChg chg="mod">
          <ac:chgData name="chris Osunsami" userId="87559b649ad9d3af" providerId="LiveId" clId="{E0DBE010-E8A1-4A4B-8020-248DCFAAD034}" dt="2023-09-08T18:11:51.803" v="4145" actId="14100"/>
          <ac:spMkLst>
            <pc:docMk/>
            <pc:sldMk cId="2087527288" sldId="428"/>
            <ac:spMk id="12" creationId="{DFE46FA2-4935-41F3-B21E-7DEFBD0F2391}"/>
          </ac:spMkLst>
        </pc:spChg>
        <pc:picChg chg="mod">
          <ac:chgData name="chris Osunsami" userId="87559b649ad9d3af" providerId="LiveId" clId="{E0DBE010-E8A1-4A4B-8020-248DCFAAD034}" dt="2023-09-08T18:15:49.366" v="4261" actId="14826"/>
          <ac:picMkLst>
            <pc:docMk/>
            <pc:sldMk cId="2087527288" sldId="428"/>
            <ac:picMk id="3" creationId="{68BF5E12-17A6-D449-9E5A-20ADCE56F7A7}"/>
          </ac:picMkLst>
        </pc:picChg>
        <pc:picChg chg="mod">
          <ac:chgData name="chris Osunsami" userId="87559b649ad9d3af" providerId="LiveId" clId="{E0DBE010-E8A1-4A4B-8020-248DCFAAD034}" dt="2023-09-08T18:13:50.361" v="4159" actId="1076"/>
          <ac:picMkLst>
            <pc:docMk/>
            <pc:sldMk cId="2087527288" sldId="428"/>
            <ac:picMk id="7" creationId="{5EEC2CD5-F14A-41C8-BC73-AB0A5E35BC7F}"/>
          </ac:picMkLst>
        </pc:picChg>
        <pc:picChg chg="add mod">
          <ac:chgData name="chris Osunsami" userId="87559b649ad9d3af" providerId="LiveId" clId="{E0DBE010-E8A1-4A4B-8020-248DCFAAD034}" dt="2023-09-08T18:16:02.679" v="4262" actId="14826"/>
          <ac:picMkLst>
            <pc:docMk/>
            <pc:sldMk cId="2087527288" sldId="428"/>
            <ac:picMk id="10" creationId="{8E0DBD94-7FDF-C48C-21FE-5EDE1E4E1E05}"/>
          </ac:picMkLst>
        </pc:picChg>
        <pc:picChg chg="add mod">
          <ac:chgData name="chris Osunsami" userId="87559b649ad9d3af" providerId="LiveId" clId="{E0DBE010-E8A1-4A4B-8020-248DCFAAD034}" dt="2023-09-08T18:15:33.203" v="4260" actId="14826"/>
          <ac:picMkLst>
            <pc:docMk/>
            <pc:sldMk cId="2087527288" sldId="428"/>
            <ac:picMk id="13" creationId="{52F4FC63-5249-A553-62A0-771E0B24B244}"/>
          </ac:picMkLst>
        </pc:picChg>
      </pc:sldChg>
      <pc:sldChg chg="delSp modSp add mod">
        <pc:chgData name="chris Osunsami" userId="87559b649ad9d3af" providerId="LiveId" clId="{E0DBE010-E8A1-4A4B-8020-248DCFAAD034}" dt="2023-09-12T13:15:43.411" v="7630" actId="20577"/>
        <pc:sldMkLst>
          <pc:docMk/>
          <pc:sldMk cId="2154048364" sldId="429"/>
        </pc:sldMkLst>
        <pc:spChg chg="mod">
          <ac:chgData name="chris Osunsami" userId="87559b649ad9d3af" providerId="LiveId" clId="{E0DBE010-E8A1-4A4B-8020-248DCFAAD034}" dt="2023-09-10T14:58:21.410" v="4982" actId="20577"/>
          <ac:spMkLst>
            <pc:docMk/>
            <pc:sldMk cId="2154048364" sldId="429"/>
            <ac:spMk id="168" creationId="{00000000-0000-0000-0000-000000000000}"/>
          </ac:spMkLst>
        </pc:spChg>
        <pc:spChg chg="mod">
          <ac:chgData name="chris Osunsami" userId="87559b649ad9d3af" providerId="LiveId" clId="{E0DBE010-E8A1-4A4B-8020-248DCFAAD034}" dt="2023-09-10T14:56:43.809" v="4906" actId="20577"/>
          <ac:spMkLst>
            <pc:docMk/>
            <pc:sldMk cId="2154048364" sldId="429"/>
            <ac:spMk id="169" creationId="{00000000-0000-0000-0000-000000000000}"/>
          </ac:spMkLst>
        </pc:spChg>
        <pc:spChg chg="mod">
          <ac:chgData name="chris Osunsami" userId="87559b649ad9d3af" providerId="LiveId" clId="{E0DBE010-E8A1-4A4B-8020-248DCFAAD034}" dt="2023-09-12T13:15:38.388" v="7628" actId="20577"/>
          <ac:spMkLst>
            <pc:docMk/>
            <pc:sldMk cId="2154048364" sldId="429"/>
            <ac:spMk id="170" creationId="{00000000-0000-0000-0000-000000000000}"/>
          </ac:spMkLst>
        </pc:spChg>
        <pc:spChg chg="mod">
          <ac:chgData name="chris Osunsami" userId="87559b649ad9d3af" providerId="LiveId" clId="{E0DBE010-E8A1-4A4B-8020-248DCFAAD034}" dt="2023-09-12T13:15:40.385" v="7629" actId="20577"/>
          <ac:spMkLst>
            <pc:docMk/>
            <pc:sldMk cId="2154048364" sldId="429"/>
            <ac:spMk id="172" creationId="{00000000-0000-0000-0000-000000000000}"/>
          </ac:spMkLst>
        </pc:spChg>
        <pc:spChg chg="mod">
          <ac:chgData name="chris Osunsami" userId="87559b649ad9d3af" providerId="LiveId" clId="{E0DBE010-E8A1-4A4B-8020-248DCFAAD034}" dt="2023-09-12T13:15:43.411" v="7630" actId="20577"/>
          <ac:spMkLst>
            <pc:docMk/>
            <pc:sldMk cId="2154048364" sldId="429"/>
            <ac:spMk id="174" creationId="{00000000-0000-0000-0000-000000000000}"/>
          </ac:spMkLst>
        </pc:spChg>
        <pc:spChg chg="del">
          <ac:chgData name="chris Osunsami" userId="87559b649ad9d3af" providerId="LiveId" clId="{E0DBE010-E8A1-4A4B-8020-248DCFAAD034}" dt="2023-09-10T14:58:52.085" v="4983" actId="478"/>
          <ac:spMkLst>
            <pc:docMk/>
            <pc:sldMk cId="2154048364" sldId="429"/>
            <ac:spMk id="176" creationId="{00000000-0000-0000-0000-000000000000}"/>
          </ac:spMkLst>
        </pc:spChg>
        <pc:spChg chg="del">
          <ac:chgData name="chris Osunsami" userId="87559b649ad9d3af" providerId="LiveId" clId="{E0DBE010-E8A1-4A4B-8020-248DCFAAD034}" dt="2023-09-10T14:58:52.085" v="4983" actId="478"/>
          <ac:spMkLst>
            <pc:docMk/>
            <pc:sldMk cId="2154048364" sldId="429"/>
            <ac:spMk id="178" creationId="{00000000-0000-0000-0000-000000000000}"/>
          </ac:spMkLst>
        </pc:spChg>
        <pc:spChg chg="del">
          <ac:chgData name="chris Osunsami" userId="87559b649ad9d3af" providerId="LiveId" clId="{E0DBE010-E8A1-4A4B-8020-248DCFAAD034}" dt="2023-09-10T14:58:52.085" v="4983" actId="478"/>
          <ac:spMkLst>
            <pc:docMk/>
            <pc:sldMk cId="2154048364" sldId="429"/>
            <ac:spMk id="180" creationId="{00000000-0000-0000-0000-000000000000}"/>
          </ac:spMkLst>
        </pc:spChg>
        <pc:picChg chg="del">
          <ac:chgData name="chris Osunsami" userId="87559b649ad9d3af" providerId="LiveId" clId="{E0DBE010-E8A1-4A4B-8020-248DCFAAD034}" dt="2023-09-10T14:58:53.835" v="4984" actId="478"/>
          <ac:picMkLst>
            <pc:docMk/>
            <pc:sldMk cId="2154048364" sldId="429"/>
            <ac:picMk id="6" creationId="{67142E6A-B5FE-34A9-FFB2-8BAFA8146C4F}"/>
          </ac:picMkLst>
        </pc:picChg>
        <pc:picChg chg="mod">
          <ac:chgData name="chris Osunsami" userId="87559b649ad9d3af" providerId="LiveId" clId="{E0DBE010-E8A1-4A4B-8020-248DCFAAD034}" dt="2023-09-10T14:59:55.284" v="5023" actId="14826"/>
          <ac:picMkLst>
            <pc:docMk/>
            <pc:sldMk cId="2154048364" sldId="429"/>
            <ac:picMk id="171" creationId="{00000000-0000-0000-0000-000000000000}"/>
          </ac:picMkLst>
        </pc:picChg>
        <pc:picChg chg="mod">
          <ac:chgData name="chris Osunsami" userId="87559b649ad9d3af" providerId="LiveId" clId="{E0DBE010-E8A1-4A4B-8020-248DCFAAD034}" dt="2023-09-10T15:01:45.932" v="5179" actId="14826"/>
          <ac:picMkLst>
            <pc:docMk/>
            <pc:sldMk cId="2154048364" sldId="429"/>
            <ac:picMk id="173" creationId="{00000000-0000-0000-0000-000000000000}"/>
          </ac:picMkLst>
        </pc:picChg>
        <pc:picChg chg="mod">
          <ac:chgData name="chris Osunsami" userId="87559b649ad9d3af" providerId="LiveId" clId="{E0DBE010-E8A1-4A4B-8020-248DCFAAD034}" dt="2023-09-10T15:01:59.712" v="5180" actId="14826"/>
          <ac:picMkLst>
            <pc:docMk/>
            <pc:sldMk cId="2154048364" sldId="429"/>
            <ac:picMk id="175" creationId="{00000000-0000-0000-0000-000000000000}"/>
          </ac:picMkLst>
        </pc:picChg>
        <pc:picChg chg="del">
          <ac:chgData name="chris Osunsami" userId="87559b649ad9d3af" providerId="LiveId" clId="{E0DBE010-E8A1-4A4B-8020-248DCFAAD034}" dt="2023-09-10T14:58:52.085" v="4983" actId="478"/>
          <ac:picMkLst>
            <pc:docMk/>
            <pc:sldMk cId="2154048364" sldId="429"/>
            <ac:picMk id="177" creationId="{00000000-0000-0000-0000-000000000000}"/>
          </ac:picMkLst>
        </pc:picChg>
        <pc:picChg chg="del">
          <ac:chgData name="chris Osunsami" userId="87559b649ad9d3af" providerId="LiveId" clId="{E0DBE010-E8A1-4A4B-8020-248DCFAAD034}" dt="2023-09-10T14:58:52.085" v="4983" actId="478"/>
          <ac:picMkLst>
            <pc:docMk/>
            <pc:sldMk cId="2154048364" sldId="429"/>
            <ac:picMk id="179" creationId="{00000000-0000-0000-0000-000000000000}"/>
          </ac:picMkLst>
        </pc:picChg>
        <pc:picChg chg="del">
          <ac:chgData name="chris Osunsami" userId="87559b649ad9d3af" providerId="LiveId" clId="{E0DBE010-E8A1-4A4B-8020-248DCFAAD034}" dt="2023-09-10T14:58:52.085" v="4983" actId="478"/>
          <ac:picMkLst>
            <pc:docMk/>
            <pc:sldMk cId="2154048364" sldId="429"/>
            <ac:picMk id="181" creationId="{00000000-0000-0000-0000-000000000000}"/>
          </ac:picMkLst>
        </pc:picChg>
        <pc:picChg chg="mod">
          <ac:chgData name="chris Osunsami" userId="87559b649ad9d3af" providerId="LiveId" clId="{E0DBE010-E8A1-4A4B-8020-248DCFAAD034}" dt="2023-09-10T14:56:06.630" v="4843" actId="14826"/>
          <ac:picMkLst>
            <pc:docMk/>
            <pc:sldMk cId="2154048364" sldId="429"/>
            <ac:picMk id="182" creationId="{00000000-0000-0000-0000-000000000000}"/>
          </ac:picMkLst>
        </pc:picChg>
      </pc:sldChg>
      <pc:sldChg chg="addSp modSp add del mod">
        <pc:chgData name="chris Osunsami" userId="87559b649ad9d3af" providerId="LiveId" clId="{E0DBE010-E8A1-4A4B-8020-248DCFAAD034}" dt="2023-09-12T20:27:16.489" v="7715" actId="1076"/>
        <pc:sldMkLst>
          <pc:docMk/>
          <pc:sldMk cId="2676242222" sldId="430"/>
        </pc:sldMkLst>
        <pc:spChg chg="add mod">
          <ac:chgData name="chris Osunsami" userId="87559b649ad9d3af" providerId="LiveId" clId="{E0DBE010-E8A1-4A4B-8020-248DCFAAD034}" dt="2023-09-10T17:22:11.236" v="7160" actId="122"/>
          <ac:spMkLst>
            <pc:docMk/>
            <pc:sldMk cId="2676242222" sldId="430"/>
            <ac:spMk id="3" creationId="{EAA8407B-38CB-B1C0-B661-217D16176842}"/>
          </ac:spMkLst>
        </pc:spChg>
        <pc:spChg chg="add mod">
          <ac:chgData name="chris Osunsami" userId="87559b649ad9d3af" providerId="LiveId" clId="{E0DBE010-E8A1-4A4B-8020-248DCFAAD034}" dt="2023-09-10T17:22:11.236" v="7160" actId="122"/>
          <ac:spMkLst>
            <pc:docMk/>
            <pc:sldMk cId="2676242222" sldId="430"/>
            <ac:spMk id="5" creationId="{08467489-592C-4A91-88E9-0989071909B5}"/>
          </ac:spMkLst>
        </pc:spChg>
        <pc:spChg chg="add mod">
          <ac:chgData name="chris Osunsami" userId="87559b649ad9d3af" providerId="LiveId" clId="{E0DBE010-E8A1-4A4B-8020-248DCFAAD034}" dt="2023-09-12T13:16:12.784" v="7631" actId="20577"/>
          <ac:spMkLst>
            <pc:docMk/>
            <pc:sldMk cId="2676242222" sldId="430"/>
            <ac:spMk id="7" creationId="{49D0F322-29D6-61F4-C2BE-844F3B0C0DE4}"/>
          </ac:spMkLst>
        </pc:spChg>
        <pc:spChg chg="mod">
          <ac:chgData name="chris Osunsami" userId="87559b649ad9d3af" providerId="LiveId" clId="{E0DBE010-E8A1-4A4B-8020-248DCFAAD034}" dt="2023-09-10T15:04:01.314" v="5241" actId="20577"/>
          <ac:spMkLst>
            <pc:docMk/>
            <pc:sldMk cId="2676242222" sldId="430"/>
            <ac:spMk id="168" creationId="{00000000-0000-0000-0000-000000000000}"/>
          </ac:spMkLst>
        </pc:spChg>
        <pc:spChg chg="mod">
          <ac:chgData name="chris Osunsami" userId="87559b649ad9d3af" providerId="LiveId" clId="{E0DBE010-E8A1-4A4B-8020-248DCFAAD034}" dt="2023-09-12T20:27:16.489" v="7715" actId="1076"/>
          <ac:spMkLst>
            <pc:docMk/>
            <pc:sldMk cId="2676242222" sldId="430"/>
            <ac:spMk id="170" creationId="{00000000-0000-0000-0000-000000000000}"/>
          </ac:spMkLst>
        </pc:spChg>
        <pc:spChg chg="mod">
          <ac:chgData name="chris Osunsami" userId="87559b649ad9d3af" providerId="LiveId" clId="{E0DBE010-E8A1-4A4B-8020-248DCFAAD034}" dt="2023-09-12T20:27:16.489" v="7715" actId="1076"/>
          <ac:spMkLst>
            <pc:docMk/>
            <pc:sldMk cId="2676242222" sldId="430"/>
            <ac:spMk id="172" creationId="{00000000-0000-0000-0000-000000000000}"/>
          </ac:spMkLst>
        </pc:spChg>
        <pc:spChg chg="mod">
          <ac:chgData name="chris Osunsami" userId="87559b649ad9d3af" providerId="LiveId" clId="{E0DBE010-E8A1-4A4B-8020-248DCFAAD034}" dt="2023-09-12T20:27:16.489" v="7715" actId="1076"/>
          <ac:spMkLst>
            <pc:docMk/>
            <pc:sldMk cId="2676242222" sldId="430"/>
            <ac:spMk id="174" creationId="{00000000-0000-0000-0000-000000000000}"/>
          </ac:spMkLst>
        </pc:spChg>
        <pc:picChg chg="add mod">
          <ac:chgData name="chris Osunsami" userId="87559b649ad9d3af" providerId="LiveId" clId="{E0DBE010-E8A1-4A4B-8020-248DCFAAD034}" dt="2023-09-10T15:31:32.366" v="5544" actId="14100"/>
          <ac:picMkLst>
            <pc:docMk/>
            <pc:sldMk cId="2676242222" sldId="430"/>
            <ac:picMk id="4" creationId="{5D86656C-32B7-022D-2A6E-7142C0A06521}"/>
          </ac:picMkLst>
        </pc:picChg>
        <pc:picChg chg="add mod">
          <ac:chgData name="chris Osunsami" userId="87559b649ad9d3af" providerId="LiveId" clId="{E0DBE010-E8A1-4A4B-8020-248DCFAAD034}" dt="2023-09-10T15:28:24.155" v="5510" actId="14826"/>
          <ac:picMkLst>
            <pc:docMk/>
            <pc:sldMk cId="2676242222" sldId="430"/>
            <ac:picMk id="6" creationId="{D353E5CC-187E-6085-3BAA-F9D95B4ECE5F}"/>
          </ac:picMkLst>
        </pc:picChg>
        <pc:picChg chg="add mod">
          <ac:chgData name="chris Osunsami" userId="87559b649ad9d3af" providerId="LiveId" clId="{E0DBE010-E8A1-4A4B-8020-248DCFAAD034}" dt="2023-09-10T15:28:38.001" v="5511" actId="14826"/>
          <ac:picMkLst>
            <pc:docMk/>
            <pc:sldMk cId="2676242222" sldId="430"/>
            <ac:picMk id="8" creationId="{2EF27430-F1F6-F26A-CF21-0B1A6BA48B7E}"/>
          </ac:picMkLst>
        </pc:picChg>
        <pc:picChg chg="add mod">
          <ac:chgData name="chris Osunsami" userId="87559b649ad9d3af" providerId="LiveId" clId="{E0DBE010-E8A1-4A4B-8020-248DCFAAD034}" dt="2023-09-10T15:34:29.954" v="5557" actId="14826"/>
          <ac:picMkLst>
            <pc:docMk/>
            <pc:sldMk cId="2676242222" sldId="430"/>
            <ac:picMk id="9" creationId="{E62932EE-C5E0-F2C6-1DBF-0FE1DD7DB66F}"/>
          </ac:picMkLst>
        </pc:picChg>
        <pc:picChg chg="mod">
          <ac:chgData name="chris Osunsami" userId="87559b649ad9d3af" providerId="LiveId" clId="{E0DBE010-E8A1-4A4B-8020-248DCFAAD034}" dt="2023-09-12T20:27:16.489" v="7715" actId="1076"/>
          <ac:picMkLst>
            <pc:docMk/>
            <pc:sldMk cId="2676242222" sldId="430"/>
            <ac:picMk id="171" creationId="{00000000-0000-0000-0000-000000000000}"/>
          </ac:picMkLst>
        </pc:picChg>
        <pc:picChg chg="mod">
          <ac:chgData name="chris Osunsami" userId="87559b649ad9d3af" providerId="LiveId" clId="{E0DBE010-E8A1-4A4B-8020-248DCFAAD034}" dt="2023-09-12T20:27:16.489" v="7715" actId="1076"/>
          <ac:picMkLst>
            <pc:docMk/>
            <pc:sldMk cId="2676242222" sldId="430"/>
            <ac:picMk id="173" creationId="{00000000-0000-0000-0000-000000000000}"/>
          </ac:picMkLst>
        </pc:picChg>
        <pc:picChg chg="mod">
          <ac:chgData name="chris Osunsami" userId="87559b649ad9d3af" providerId="LiveId" clId="{E0DBE010-E8A1-4A4B-8020-248DCFAAD034}" dt="2023-09-12T20:27:16.489" v="7715" actId="1076"/>
          <ac:picMkLst>
            <pc:docMk/>
            <pc:sldMk cId="2676242222" sldId="430"/>
            <ac:picMk id="175" creationId="{00000000-0000-0000-0000-000000000000}"/>
          </ac:picMkLst>
        </pc:picChg>
      </pc:sldChg>
      <pc:sldChg chg="delSp modSp add mod">
        <pc:chgData name="chris Osunsami" userId="87559b649ad9d3af" providerId="LiveId" clId="{E0DBE010-E8A1-4A4B-8020-248DCFAAD034}" dt="2023-09-10T17:22:54.745" v="7167" actId="20577"/>
        <pc:sldMkLst>
          <pc:docMk/>
          <pc:sldMk cId="2003564337" sldId="431"/>
        </pc:sldMkLst>
        <pc:spChg chg="mod">
          <ac:chgData name="chris Osunsami" userId="87559b649ad9d3af" providerId="LiveId" clId="{E0DBE010-E8A1-4A4B-8020-248DCFAAD034}" dt="2023-09-10T15:22:57.850" v="5505" actId="20577"/>
          <ac:spMkLst>
            <pc:docMk/>
            <pc:sldMk cId="2003564337" sldId="431"/>
            <ac:spMk id="168" creationId="{00000000-0000-0000-0000-000000000000}"/>
          </ac:spMkLst>
        </pc:spChg>
        <pc:spChg chg="mod">
          <ac:chgData name="chris Osunsami" userId="87559b649ad9d3af" providerId="LiveId" clId="{E0DBE010-E8A1-4A4B-8020-248DCFAAD034}" dt="2023-09-10T17:22:54.745" v="7167" actId="20577"/>
          <ac:spMkLst>
            <pc:docMk/>
            <pc:sldMk cId="2003564337" sldId="431"/>
            <ac:spMk id="170" creationId="{00000000-0000-0000-0000-000000000000}"/>
          </ac:spMkLst>
        </pc:spChg>
        <pc:spChg chg="mod">
          <ac:chgData name="chris Osunsami" userId="87559b649ad9d3af" providerId="LiveId" clId="{E0DBE010-E8A1-4A4B-8020-248DCFAAD034}" dt="2023-09-10T17:22:53.522" v="7166" actId="20577"/>
          <ac:spMkLst>
            <pc:docMk/>
            <pc:sldMk cId="2003564337" sldId="431"/>
            <ac:spMk id="172" creationId="{00000000-0000-0000-0000-000000000000}"/>
          </ac:spMkLst>
        </pc:spChg>
        <pc:spChg chg="del">
          <ac:chgData name="chris Osunsami" userId="87559b649ad9d3af" providerId="LiveId" clId="{E0DBE010-E8A1-4A4B-8020-248DCFAAD034}" dt="2023-09-10T15:22:51.801" v="5493" actId="478"/>
          <ac:spMkLst>
            <pc:docMk/>
            <pc:sldMk cId="2003564337" sldId="431"/>
            <ac:spMk id="174" creationId="{00000000-0000-0000-0000-000000000000}"/>
          </ac:spMkLst>
        </pc:spChg>
        <pc:picChg chg="mod">
          <ac:chgData name="chris Osunsami" userId="87559b649ad9d3af" providerId="LiveId" clId="{E0DBE010-E8A1-4A4B-8020-248DCFAAD034}" dt="2023-09-10T15:29:34.234" v="5512" actId="14826"/>
          <ac:picMkLst>
            <pc:docMk/>
            <pc:sldMk cId="2003564337" sldId="431"/>
            <ac:picMk id="171" creationId="{00000000-0000-0000-0000-000000000000}"/>
          </ac:picMkLst>
        </pc:picChg>
        <pc:picChg chg="mod">
          <ac:chgData name="chris Osunsami" userId="87559b649ad9d3af" providerId="LiveId" clId="{E0DBE010-E8A1-4A4B-8020-248DCFAAD034}" dt="2023-09-10T15:30:06.471" v="5515" actId="14826"/>
          <ac:picMkLst>
            <pc:docMk/>
            <pc:sldMk cId="2003564337" sldId="431"/>
            <ac:picMk id="173" creationId="{00000000-0000-0000-0000-000000000000}"/>
          </ac:picMkLst>
        </pc:picChg>
        <pc:picChg chg="del">
          <ac:chgData name="chris Osunsami" userId="87559b649ad9d3af" providerId="LiveId" clId="{E0DBE010-E8A1-4A4B-8020-248DCFAAD034}" dt="2023-09-10T15:22:51.801" v="5493" actId="478"/>
          <ac:picMkLst>
            <pc:docMk/>
            <pc:sldMk cId="2003564337" sldId="431"/>
            <ac:picMk id="175" creationId="{00000000-0000-0000-0000-000000000000}"/>
          </ac:picMkLst>
        </pc:picChg>
      </pc:sldChg>
      <pc:sldChg chg="addSp delSp modSp add mod ord addCm delCm modCm">
        <pc:chgData name="chris Osunsami" userId="87559b649ad9d3af" providerId="LiveId" clId="{E0DBE010-E8A1-4A4B-8020-248DCFAAD034}" dt="2023-09-12T20:26:33.296" v="7712"/>
        <pc:sldMkLst>
          <pc:docMk/>
          <pc:sldMk cId="1832193422" sldId="432"/>
        </pc:sldMkLst>
        <pc:spChg chg="mod">
          <ac:chgData name="chris Osunsami" userId="87559b649ad9d3af" providerId="LiveId" clId="{E0DBE010-E8A1-4A4B-8020-248DCFAAD034}" dt="2023-09-10T17:22:45.643" v="7165" actId="20577"/>
          <ac:spMkLst>
            <pc:docMk/>
            <pc:sldMk cId="1832193422" sldId="432"/>
            <ac:spMk id="3" creationId="{EAA8407B-38CB-B1C0-B661-217D16176842}"/>
          </ac:spMkLst>
        </pc:spChg>
        <pc:spChg chg="mod">
          <ac:chgData name="chris Osunsami" userId="87559b649ad9d3af" providerId="LiveId" clId="{E0DBE010-E8A1-4A4B-8020-248DCFAAD034}" dt="2023-09-10T15:38:47.531" v="5770" actId="20577"/>
          <ac:spMkLst>
            <pc:docMk/>
            <pc:sldMk cId="1832193422" sldId="432"/>
            <ac:spMk id="5" creationId="{08467489-592C-4A91-88E9-0989071909B5}"/>
          </ac:spMkLst>
        </pc:spChg>
        <pc:spChg chg="mod">
          <ac:chgData name="chris Osunsami" userId="87559b649ad9d3af" providerId="LiveId" clId="{E0DBE010-E8A1-4A4B-8020-248DCFAAD034}" dt="2023-09-10T15:39:27.370" v="5807" actId="20577"/>
          <ac:spMkLst>
            <pc:docMk/>
            <pc:sldMk cId="1832193422" sldId="432"/>
            <ac:spMk id="7" creationId="{49D0F322-29D6-61F4-C2BE-844F3B0C0DE4}"/>
          </ac:spMkLst>
        </pc:spChg>
        <pc:spChg chg="mod">
          <ac:chgData name="chris Osunsami" userId="87559b649ad9d3af" providerId="LiveId" clId="{E0DBE010-E8A1-4A4B-8020-248DCFAAD034}" dt="2023-09-10T15:35:27.589" v="5625" actId="20577"/>
          <ac:spMkLst>
            <pc:docMk/>
            <pc:sldMk cId="1832193422" sldId="432"/>
            <ac:spMk id="168" creationId="{00000000-0000-0000-0000-000000000000}"/>
          </ac:spMkLst>
        </pc:spChg>
        <pc:spChg chg="mod">
          <ac:chgData name="chris Osunsami" userId="87559b649ad9d3af" providerId="LiveId" clId="{E0DBE010-E8A1-4A4B-8020-248DCFAAD034}" dt="2023-09-12T20:26:29.679" v="7711" actId="20577"/>
          <ac:spMkLst>
            <pc:docMk/>
            <pc:sldMk cId="1832193422" sldId="432"/>
            <ac:spMk id="170" creationId="{00000000-0000-0000-0000-000000000000}"/>
          </ac:spMkLst>
        </pc:spChg>
        <pc:spChg chg="mod">
          <ac:chgData name="chris Osunsami" userId="87559b649ad9d3af" providerId="LiveId" clId="{E0DBE010-E8A1-4A4B-8020-248DCFAAD034}" dt="2023-09-12T20:25:38.679" v="7694" actId="1076"/>
          <ac:spMkLst>
            <pc:docMk/>
            <pc:sldMk cId="1832193422" sldId="432"/>
            <ac:spMk id="172" creationId="{00000000-0000-0000-0000-000000000000}"/>
          </ac:spMkLst>
        </pc:spChg>
        <pc:spChg chg="mod">
          <ac:chgData name="chris Osunsami" userId="87559b649ad9d3af" providerId="LiveId" clId="{E0DBE010-E8A1-4A4B-8020-248DCFAAD034}" dt="2023-09-12T20:25:38.679" v="7694" actId="1076"/>
          <ac:spMkLst>
            <pc:docMk/>
            <pc:sldMk cId="1832193422" sldId="432"/>
            <ac:spMk id="174" creationId="{00000000-0000-0000-0000-000000000000}"/>
          </ac:spMkLst>
        </pc:spChg>
        <pc:picChg chg="del">
          <ac:chgData name="chris Osunsami" userId="87559b649ad9d3af" providerId="LiveId" clId="{E0DBE010-E8A1-4A4B-8020-248DCFAAD034}" dt="2023-09-10T15:44:14.169" v="5811" actId="478"/>
          <ac:picMkLst>
            <pc:docMk/>
            <pc:sldMk cId="1832193422" sldId="432"/>
            <ac:picMk id="4" creationId="{5D86656C-32B7-022D-2A6E-7142C0A06521}"/>
          </ac:picMkLst>
        </pc:picChg>
        <pc:picChg chg="mod">
          <ac:chgData name="chris Osunsami" userId="87559b649ad9d3af" providerId="LiveId" clId="{E0DBE010-E8A1-4A4B-8020-248DCFAAD034}" dt="2023-09-10T15:44:03.191" v="5809" actId="14826"/>
          <ac:picMkLst>
            <pc:docMk/>
            <pc:sldMk cId="1832193422" sldId="432"/>
            <ac:picMk id="6" creationId="{D353E5CC-187E-6085-3BAA-F9D95B4ECE5F}"/>
          </ac:picMkLst>
        </pc:picChg>
        <pc:picChg chg="mod">
          <ac:chgData name="chris Osunsami" userId="87559b649ad9d3af" providerId="LiveId" clId="{E0DBE010-E8A1-4A4B-8020-248DCFAAD034}" dt="2023-09-10T15:43:33.820" v="5808" actId="14826"/>
          <ac:picMkLst>
            <pc:docMk/>
            <pc:sldMk cId="1832193422" sldId="432"/>
            <ac:picMk id="8" creationId="{2EF27430-F1F6-F26A-CF21-0B1A6BA48B7E}"/>
          </ac:picMkLst>
        </pc:picChg>
        <pc:picChg chg="del">
          <ac:chgData name="chris Osunsami" userId="87559b649ad9d3af" providerId="LiveId" clId="{E0DBE010-E8A1-4A4B-8020-248DCFAAD034}" dt="2023-09-10T15:44:06.969" v="5810" actId="478"/>
          <ac:picMkLst>
            <pc:docMk/>
            <pc:sldMk cId="1832193422" sldId="432"/>
            <ac:picMk id="9" creationId="{E62932EE-C5E0-F2C6-1DBF-0FE1DD7DB66F}"/>
          </ac:picMkLst>
        </pc:picChg>
        <pc:picChg chg="add mod">
          <ac:chgData name="chris Osunsami" userId="87559b649ad9d3af" providerId="LiveId" clId="{E0DBE010-E8A1-4A4B-8020-248DCFAAD034}" dt="2023-09-10T15:46:04.545" v="5816" actId="14826"/>
          <ac:picMkLst>
            <pc:docMk/>
            <pc:sldMk cId="1832193422" sldId="432"/>
            <ac:picMk id="10" creationId="{C960F0FF-037A-AD2F-7459-250994DB1D89}"/>
          </ac:picMkLst>
        </pc:picChg>
        <pc:picChg chg="mod">
          <ac:chgData name="chris Osunsami" userId="87559b649ad9d3af" providerId="LiveId" clId="{E0DBE010-E8A1-4A4B-8020-248DCFAAD034}" dt="2023-09-12T20:25:38.679" v="7694" actId="1076"/>
          <ac:picMkLst>
            <pc:docMk/>
            <pc:sldMk cId="1832193422" sldId="432"/>
            <ac:picMk id="171" creationId="{00000000-0000-0000-0000-000000000000}"/>
          </ac:picMkLst>
        </pc:picChg>
        <pc:picChg chg="mod">
          <ac:chgData name="chris Osunsami" userId="87559b649ad9d3af" providerId="LiveId" clId="{E0DBE010-E8A1-4A4B-8020-248DCFAAD034}" dt="2023-09-12T20:25:38.679" v="7694" actId="1076"/>
          <ac:picMkLst>
            <pc:docMk/>
            <pc:sldMk cId="1832193422" sldId="432"/>
            <ac:picMk id="173" creationId="{00000000-0000-0000-0000-000000000000}"/>
          </ac:picMkLst>
        </pc:picChg>
        <pc:picChg chg="mod">
          <ac:chgData name="chris Osunsami" userId="87559b649ad9d3af" providerId="LiveId" clId="{E0DBE010-E8A1-4A4B-8020-248DCFAAD034}" dt="2023-09-12T20:25:38.679" v="7694" actId="1076"/>
          <ac:picMkLst>
            <pc:docMk/>
            <pc:sldMk cId="1832193422" sldId="432"/>
            <ac:picMk id="175" creationId="{00000000-0000-0000-0000-000000000000}"/>
          </ac:picMkLst>
        </pc:picChg>
        <pc:extLst>
          <p:ext xmlns:p="http://schemas.openxmlformats.org/presentationml/2006/main" uri="{D6D511B9-2390-475A-947B-AFAB55BFBCF1}">
            <pc226:cmChg xmlns:pc226="http://schemas.microsoft.com/office/powerpoint/2022/06/main/command" chg="add del mod">
              <pc226:chgData name="chris Osunsami" userId="87559b649ad9d3af" providerId="LiveId" clId="{E0DBE010-E8A1-4A4B-8020-248DCFAAD034}" dt="2023-09-12T20:26:33.296" v="7712"/>
              <pc2:cmMkLst xmlns:pc2="http://schemas.microsoft.com/office/powerpoint/2019/9/main/command">
                <pc:docMk/>
                <pc:sldMk cId="1832193422" sldId="432"/>
                <pc2:cmMk id="{10422252-0FCE-4F18-ACAC-53A162DAFCB3}"/>
              </pc2:cmMkLst>
            </pc226:cmChg>
          </p:ext>
        </pc:extLst>
      </pc:sldChg>
      <pc:sldChg chg="addSp modSp add mod addCm delCm">
        <pc:chgData name="chris Osunsami" userId="87559b649ad9d3af" providerId="LiveId" clId="{E0DBE010-E8A1-4A4B-8020-248DCFAAD034}" dt="2023-09-12T20:26:57.986" v="7714"/>
        <pc:sldMkLst>
          <pc:docMk/>
          <pc:sldMk cId="1193795747" sldId="433"/>
        </pc:sldMkLst>
        <pc:spChg chg="add mod">
          <ac:chgData name="chris Osunsami" userId="87559b649ad9d3af" providerId="LiveId" clId="{E0DBE010-E8A1-4A4B-8020-248DCFAAD034}" dt="2023-09-10T16:00:14.694" v="5987" actId="14100"/>
          <ac:spMkLst>
            <pc:docMk/>
            <pc:sldMk cId="1193795747" sldId="433"/>
            <ac:spMk id="3" creationId="{6A9F1019-9C6F-B482-CE54-D4DF60EE311D}"/>
          </ac:spMkLst>
        </pc:spChg>
        <pc:spChg chg="mod">
          <ac:chgData name="chris Osunsami" userId="87559b649ad9d3af" providerId="LiveId" clId="{E0DBE010-E8A1-4A4B-8020-248DCFAAD034}" dt="2023-09-10T15:56:00.027" v="5914" actId="20577"/>
          <ac:spMkLst>
            <pc:docMk/>
            <pc:sldMk cId="1193795747" sldId="433"/>
            <ac:spMk id="168" creationId="{00000000-0000-0000-0000-000000000000}"/>
          </ac:spMkLst>
        </pc:spChg>
        <pc:spChg chg="mod">
          <ac:chgData name="chris Osunsami" userId="87559b649ad9d3af" providerId="LiveId" clId="{E0DBE010-E8A1-4A4B-8020-248DCFAAD034}" dt="2023-09-10T16:00:04.563" v="5984" actId="14100"/>
          <ac:spMkLst>
            <pc:docMk/>
            <pc:sldMk cId="1193795747" sldId="433"/>
            <ac:spMk id="170" creationId="{00000000-0000-0000-0000-000000000000}"/>
          </ac:spMkLst>
        </pc:spChg>
        <pc:spChg chg="mod">
          <ac:chgData name="chris Osunsami" userId="87559b649ad9d3af" providerId="LiveId" clId="{E0DBE010-E8A1-4A4B-8020-248DCFAAD034}" dt="2023-09-10T15:57:26.298" v="5937" actId="6549"/>
          <ac:spMkLst>
            <pc:docMk/>
            <pc:sldMk cId="1193795747" sldId="433"/>
            <ac:spMk id="172" creationId="{00000000-0000-0000-0000-000000000000}"/>
          </ac:spMkLst>
        </pc:spChg>
        <pc:spChg chg="mod">
          <ac:chgData name="chris Osunsami" userId="87559b649ad9d3af" providerId="LiveId" clId="{E0DBE010-E8A1-4A4B-8020-248DCFAAD034}" dt="2023-09-10T16:00:00.965" v="5983" actId="14100"/>
          <ac:spMkLst>
            <pc:docMk/>
            <pc:sldMk cId="1193795747" sldId="433"/>
            <ac:spMk id="174" creationId="{00000000-0000-0000-0000-000000000000}"/>
          </ac:spMkLst>
        </pc:spChg>
        <pc:picChg chg="add mod">
          <ac:chgData name="chris Osunsami" userId="87559b649ad9d3af" providerId="LiveId" clId="{E0DBE010-E8A1-4A4B-8020-248DCFAAD034}" dt="2023-09-12T20:26:54.577" v="7713" actId="14826"/>
          <ac:picMkLst>
            <pc:docMk/>
            <pc:sldMk cId="1193795747" sldId="433"/>
            <ac:picMk id="4" creationId="{2FA8CBBF-87A6-91F3-F302-9D83C27B550D}"/>
          </ac:picMkLst>
        </pc:picChg>
        <pc:picChg chg="mod">
          <ac:chgData name="chris Osunsami" userId="87559b649ad9d3af" providerId="LiveId" clId="{E0DBE010-E8A1-4A4B-8020-248DCFAAD034}" dt="2023-09-10T18:52:37.554" v="7401" actId="1076"/>
          <ac:picMkLst>
            <pc:docMk/>
            <pc:sldMk cId="1193795747" sldId="433"/>
            <ac:picMk id="171" creationId="{00000000-0000-0000-0000-000000000000}"/>
          </ac:picMkLst>
        </pc:picChg>
        <pc:extLst>
          <p:ext xmlns:p="http://schemas.openxmlformats.org/presentationml/2006/main" uri="{D6D511B9-2390-475A-947B-AFAB55BFBCF1}">
            <pc226:cmChg xmlns:pc226="http://schemas.microsoft.com/office/powerpoint/2022/06/main/command" chg="add del">
              <pc226:chgData name="chris Osunsami" userId="87559b649ad9d3af" providerId="LiveId" clId="{E0DBE010-E8A1-4A4B-8020-248DCFAAD034}" dt="2023-09-12T20:26:57.986" v="7714"/>
              <pc2:cmMkLst xmlns:pc2="http://schemas.microsoft.com/office/powerpoint/2019/9/main/command">
                <pc:docMk/>
                <pc:sldMk cId="1193795747" sldId="433"/>
                <pc2:cmMk id="{8D6C1FE1-4E68-4496-9C40-206C52781E8A}"/>
              </pc2:cmMkLst>
            </pc226:cmChg>
          </p:ext>
        </pc:extLst>
      </pc:sldChg>
      <pc:sldChg chg="addSp delSp modSp add mod">
        <pc:chgData name="chris Osunsami" userId="87559b649ad9d3af" providerId="LiveId" clId="{E0DBE010-E8A1-4A4B-8020-248DCFAAD034}" dt="2023-09-12T13:17:55.146" v="7634" actId="20577"/>
        <pc:sldMkLst>
          <pc:docMk/>
          <pc:sldMk cId="2402600165" sldId="434"/>
        </pc:sldMkLst>
        <pc:spChg chg="add mod">
          <ac:chgData name="chris Osunsami" userId="87559b649ad9d3af" providerId="LiveId" clId="{E0DBE010-E8A1-4A4B-8020-248DCFAAD034}" dt="2023-09-12T13:17:55.146" v="7634" actId="20577"/>
          <ac:spMkLst>
            <pc:docMk/>
            <pc:sldMk cId="2402600165" sldId="434"/>
            <ac:spMk id="2" creationId="{A2BF9302-648E-E961-3A0F-AF535751CE20}"/>
          </ac:spMkLst>
        </pc:spChg>
        <pc:spChg chg="mod">
          <ac:chgData name="chris Osunsami" userId="87559b649ad9d3af" providerId="LiveId" clId="{E0DBE010-E8A1-4A4B-8020-248DCFAAD034}" dt="2023-09-10T16:15:42.481" v="6154" actId="14100"/>
          <ac:spMkLst>
            <pc:docMk/>
            <pc:sldMk cId="2402600165" sldId="434"/>
            <ac:spMk id="3" creationId="{BE156534-B3A5-6EB4-C3A3-38C6DA65AFFB}"/>
          </ac:spMkLst>
        </pc:spChg>
        <pc:spChg chg="mod">
          <ac:chgData name="chris Osunsami" userId="87559b649ad9d3af" providerId="LiveId" clId="{E0DBE010-E8A1-4A4B-8020-248DCFAAD034}" dt="2023-09-10T16:10:45.803" v="6030" actId="20577"/>
          <ac:spMkLst>
            <pc:docMk/>
            <pc:sldMk cId="2402600165" sldId="434"/>
            <ac:spMk id="7" creationId="{00000000-0000-0000-0000-000000000000}"/>
          </ac:spMkLst>
        </pc:spChg>
        <pc:spChg chg="mod">
          <ac:chgData name="chris Osunsami" userId="87559b649ad9d3af" providerId="LiveId" clId="{E0DBE010-E8A1-4A4B-8020-248DCFAAD034}" dt="2023-09-10T18:52:52.600" v="7402" actId="113"/>
          <ac:spMkLst>
            <pc:docMk/>
            <pc:sldMk cId="2402600165" sldId="434"/>
            <ac:spMk id="12" creationId="{1856675D-72B0-3753-4F99-8D920E589826}"/>
          </ac:spMkLst>
        </pc:spChg>
        <pc:spChg chg="mod">
          <ac:chgData name="chris Osunsami" userId="87559b649ad9d3af" providerId="LiveId" clId="{E0DBE010-E8A1-4A4B-8020-248DCFAAD034}" dt="2023-09-10T16:14:30.096" v="6098" actId="113"/>
          <ac:spMkLst>
            <pc:docMk/>
            <pc:sldMk cId="2402600165" sldId="434"/>
            <ac:spMk id="14" creationId="{E9D498EF-4DF6-81F1-9291-E49764CD6DC2}"/>
          </ac:spMkLst>
        </pc:spChg>
        <pc:spChg chg="del">
          <ac:chgData name="chris Osunsami" userId="87559b649ad9d3af" providerId="LiveId" clId="{E0DBE010-E8A1-4A4B-8020-248DCFAAD034}" dt="2023-09-10T16:15:39.203" v="6153" actId="478"/>
          <ac:spMkLst>
            <pc:docMk/>
            <pc:sldMk cId="2402600165" sldId="434"/>
            <ac:spMk id="16" creationId="{3F4A348A-1152-57B3-B258-E1DB569C4302}"/>
          </ac:spMkLst>
        </pc:spChg>
        <pc:spChg chg="del">
          <ac:chgData name="chris Osunsami" userId="87559b649ad9d3af" providerId="LiveId" clId="{E0DBE010-E8A1-4A4B-8020-248DCFAAD034}" dt="2023-09-10T16:10:56.605" v="6031" actId="478"/>
          <ac:spMkLst>
            <pc:docMk/>
            <pc:sldMk cId="2402600165" sldId="434"/>
            <ac:spMk id="18" creationId="{33FC5010-B19F-60B4-8553-EB2B03C5C6CE}"/>
          </ac:spMkLst>
        </pc:spChg>
        <pc:picChg chg="add mod">
          <ac:chgData name="chris Osunsami" userId="87559b649ad9d3af" providerId="LiveId" clId="{E0DBE010-E8A1-4A4B-8020-248DCFAAD034}" dt="2023-09-10T16:12:58.630" v="6077" actId="1076"/>
          <ac:picMkLst>
            <pc:docMk/>
            <pc:sldMk cId="2402600165" sldId="434"/>
            <ac:picMk id="4" creationId="{68F4E570-47B4-6C83-9895-4AD6E976F0EC}"/>
          </ac:picMkLst>
        </pc:picChg>
        <pc:picChg chg="add del mod">
          <ac:chgData name="chris Osunsami" userId="87559b649ad9d3af" providerId="LiveId" clId="{E0DBE010-E8A1-4A4B-8020-248DCFAAD034}" dt="2023-09-10T16:12:40.652" v="6073"/>
          <ac:picMkLst>
            <pc:docMk/>
            <pc:sldMk cId="2402600165" sldId="434"/>
            <ac:picMk id="5" creationId="{4F35A3CB-2D69-AD0C-4CCE-3F87BE8EF320}"/>
          </ac:picMkLst>
        </pc:picChg>
        <pc:picChg chg="add mod">
          <ac:chgData name="chris Osunsami" userId="87559b649ad9d3af" providerId="LiveId" clId="{E0DBE010-E8A1-4A4B-8020-248DCFAAD034}" dt="2023-09-10T16:13:23.213" v="6085" actId="1076"/>
          <ac:picMkLst>
            <pc:docMk/>
            <pc:sldMk cId="2402600165" sldId="434"/>
            <ac:picMk id="6" creationId="{0B09509B-7221-5474-C263-D57232492D5F}"/>
          </ac:picMkLst>
        </pc:picChg>
        <pc:picChg chg="mod">
          <ac:chgData name="chris Osunsami" userId="87559b649ad9d3af" providerId="LiveId" clId="{E0DBE010-E8A1-4A4B-8020-248DCFAAD034}" dt="2023-09-10T16:32:57.314" v="6740" actId="14826"/>
          <ac:picMkLst>
            <pc:docMk/>
            <pc:sldMk cId="2402600165" sldId="434"/>
            <ac:picMk id="13" creationId="{C2A029F5-98B7-1ED2-10AB-58A775CDCCAA}"/>
          </ac:picMkLst>
        </pc:picChg>
        <pc:picChg chg="mod">
          <ac:chgData name="chris Osunsami" userId="87559b649ad9d3af" providerId="LiveId" clId="{E0DBE010-E8A1-4A4B-8020-248DCFAAD034}" dt="2023-09-10T16:13:42.784" v="6090" actId="1076"/>
          <ac:picMkLst>
            <pc:docMk/>
            <pc:sldMk cId="2402600165" sldId="434"/>
            <ac:picMk id="15" creationId="{389FE109-6EFD-E067-7146-116DB3860E35}"/>
          </ac:picMkLst>
        </pc:picChg>
        <pc:picChg chg="del">
          <ac:chgData name="chris Osunsami" userId="87559b649ad9d3af" providerId="LiveId" clId="{E0DBE010-E8A1-4A4B-8020-248DCFAAD034}" dt="2023-09-10T16:15:39.203" v="6153" actId="478"/>
          <ac:picMkLst>
            <pc:docMk/>
            <pc:sldMk cId="2402600165" sldId="434"/>
            <ac:picMk id="17" creationId="{26D4A6BE-DA24-0E39-DF2D-93367CFC2BEA}"/>
          </ac:picMkLst>
        </pc:picChg>
        <pc:picChg chg="del">
          <ac:chgData name="chris Osunsami" userId="87559b649ad9d3af" providerId="LiveId" clId="{E0DBE010-E8A1-4A4B-8020-248DCFAAD034}" dt="2023-09-10T16:10:56.605" v="6031" actId="478"/>
          <ac:picMkLst>
            <pc:docMk/>
            <pc:sldMk cId="2402600165" sldId="434"/>
            <ac:picMk id="19" creationId="{AADA9B94-1A93-D185-AEB8-1DC7EA643632}"/>
          </ac:picMkLst>
        </pc:picChg>
      </pc:sldChg>
    </pc:docChg>
  </pc:docChgLst>
  <pc:docChgLst>
    <pc:chgData name="Christopher Osunsami" userId="87559b649ad9d3af" providerId="LiveId" clId="{804EBF55-33CD-4571-9C8E-5F2CBCFB1FD6}"/>
    <pc:docChg chg="undo redo custSel addSld delSld modSld sldOrd">
      <pc:chgData name="Christopher Osunsami" userId="87559b649ad9d3af" providerId="LiveId" clId="{804EBF55-33CD-4571-9C8E-5F2CBCFB1FD6}" dt="2023-10-30T08:56:13.345" v="8263" actId="113"/>
      <pc:docMkLst>
        <pc:docMk/>
      </pc:docMkLst>
      <pc:sldChg chg="addSp delSp modSp mod">
        <pc:chgData name="Christopher Osunsami" userId="87559b649ad9d3af" providerId="LiveId" clId="{804EBF55-33CD-4571-9C8E-5F2CBCFB1FD6}" dt="2023-10-28T16:21:09.118" v="5298" actId="113"/>
        <pc:sldMkLst>
          <pc:docMk/>
          <pc:sldMk cId="2367546927" sldId="256"/>
        </pc:sldMkLst>
        <pc:spChg chg="mod">
          <ac:chgData name="Christopher Osunsami" userId="87559b649ad9d3af" providerId="LiveId" clId="{804EBF55-33CD-4571-9C8E-5F2CBCFB1FD6}" dt="2023-10-28T16:19:57.750" v="5288" actId="1076"/>
          <ac:spMkLst>
            <pc:docMk/>
            <pc:sldMk cId="2367546927" sldId="256"/>
            <ac:spMk id="2" creationId="{00000000-0000-0000-0000-000000000000}"/>
          </ac:spMkLst>
        </pc:spChg>
        <pc:spChg chg="mod">
          <ac:chgData name="Christopher Osunsami" userId="87559b649ad9d3af" providerId="LiveId" clId="{804EBF55-33CD-4571-9C8E-5F2CBCFB1FD6}" dt="2023-10-13T09:00:56.541" v="2158" actId="1076"/>
          <ac:spMkLst>
            <pc:docMk/>
            <pc:sldMk cId="2367546927" sldId="256"/>
            <ac:spMk id="3" creationId="{00000000-0000-0000-0000-000000000000}"/>
          </ac:spMkLst>
        </pc:spChg>
        <pc:spChg chg="mod">
          <ac:chgData name="Christopher Osunsami" userId="87559b649ad9d3af" providerId="LiveId" clId="{804EBF55-33CD-4571-9C8E-5F2CBCFB1FD6}" dt="2023-10-13T09:01:12.505" v="2159" actId="1076"/>
          <ac:spMkLst>
            <pc:docMk/>
            <pc:sldMk cId="2367546927" sldId="256"/>
            <ac:spMk id="4" creationId="{00000000-0000-0000-0000-000000000000}"/>
          </ac:spMkLst>
        </pc:spChg>
        <pc:spChg chg="mod">
          <ac:chgData name="Christopher Osunsami" userId="87559b649ad9d3af" providerId="LiveId" clId="{804EBF55-33CD-4571-9C8E-5F2CBCFB1FD6}" dt="2023-10-18T11:03:58.694" v="4876" actId="20577"/>
          <ac:spMkLst>
            <pc:docMk/>
            <pc:sldMk cId="2367546927" sldId="256"/>
            <ac:spMk id="7" creationId="{00000000-0000-0000-0000-000000000000}"/>
          </ac:spMkLst>
        </pc:spChg>
        <pc:spChg chg="mod">
          <ac:chgData name="Christopher Osunsami" userId="87559b649ad9d3af" providerId="LiveId" clId="{804EBF55-33CD-4571-9C8E-5F2CBCFB1FD6}" dt="2023-10-13T09:01:23.022" v="2160" actId="1076"/>
          <ac:spMkLst>
            <pc:docMk/>
            <pc:sldMk cId="2367546927" sldId="256"/>
            <ac:spMk id="10" creationId="{A13A010A-D970-9AF8-DE52-28F040F61EB9}"/>
          </ac:spMkLst>
        </pc:spChg>
        <pc:spChg chg="mod">
          <ac:chgData name="Christopher Osunsami" userId="87559b649ad9d3af" providerId="LiveId" clId="{804EBF55-33CD-4571-9C8E-5F2CBCFB1FD6}" dt="2023-10-28T16:21:09.118" v="5298" actId="113"/>
          <ac:spMkLst>
            <pc:docMk/>
            <pc:sldMk cId="2367546927" sldId="256"/>
            <ac:spMk id="17" creationId="{1FECE0B5-D964-3E61-AD96-E1C79167CC37}"/>
          </ac:spMkLst>
        </pc:spChg>
        <pc:picChg chg="mod">
          <ac:chgData name="Christopher Osunsami" userId="87559b649ad9d3af" providerId="LiveId" clId="{804EBF55-33CD-4571-9C8E-5F2CBCFB1FD6}" dt="2023-10-28T16:19:57.750" v="5288" actId="1076"/>
          <ac:picMkLst>
            <pc:docMk/>
            <pc:sldMk cId="2367546927" sldId="256"/>
            <ac:picMk id="8" creationId="{00000000-0000-0000-0000-000000000000}"/>
          </ac:picMkLst>
        </pc:picChg>
        <pc:picChg chg="mod">
          <ac:chgData name="Christopher Osunsami" userId="87559b649ad9d3af" providerId="LiveId" clId="{804EBF55-33CD-4571-9C8E-5F2CBCFB1FD6}" dt="2023-10-13T09:02:08.042" v="2164" actId="1076"/>
          <ac:picMkLst>
            <pc:docMk/>
            <pc:sldMk cId="2367546927" sldId="256"/>
            <ac:picMk id="12" creationId="{87F552B4-F0A8-5209-5094-F54E9B25FFB6}"/>
          </ac:picMkLst>
        </pc:picChg>
        <pc:picChg chg="mod">
          <ac:chgData name="Christopher Osunsami" userId="87559b649ad9d3af" providerId="LiveId" clId="{804EBF55-33CD-4571-9C8E-5F2CBCFB1FD6}" dt="2023-10-13T09:02:20.732" v="2166" actId="1076"/>
          <ac:picMkLst>
            <pc:docMk/>
            <pc:sldMk cId="2367546927" sldId="256"/>
            <ac:picMk id="13" creationId="{00000000-0000-0000-0000-000000000000}"/>
          </ac:picMkLst>
        </pc:picChg>
        <pc:picChg chg="mod">
          <ac:chgData name="Christopher Osunsami" userId="87559b649ad9d3af" providerId="LiveId" clId="{804EBF55-33CD-4571-9C8E-5F2CBCFB1FD6}" dt="2023-10-13T09:02:17.346" v="2165" actId="1076"/>
          <ac:picMkLst>
            <pc:docMk/>
            <pc:sldMk cId="2367546927" sldId="256"/>
            <ac:picMk id="14" creationId="{00000000-0000-0000-0000-000000000000}"/>
          </ac:picMkLst>
        </pc:picChg>
        <pc:picChg chg="add del mod">
          <ac:chgData name="Christopher Osunsami" userId="87559b649ad9d3af" providerId="LiveId" clId="{804EBF55-33CD-4571-9C8E-5F2CBCFB1FD6}" dt="2023-10-28T16:20:48.436" v="5297" actId="14826"/>
          <ac:picMkLst>
            <pc:docMk/>
            <pc:sldMk cId="2367546927" sldId="256"/>
            <ac:picMk id="18" creationId="{DA3ECAD9-0E4F-7E04-C65D-5EC485853EDA}"/>
          </ac:picMkLst>
        </pc:picChg>
      </pc:sldChg>
      <pc:sldChg chg="modSp add mod addCm delCm">
        <pc:chgData name="Christopher Osunsami" userId="87559b649ad9d3af" providerId="LiveId" clId="{804EBF55-33CD-4571-9C8E-5F2CBCFB1FD6}" dt="2023-10-30T08:49:40.588" v="8256"/>
        <pc:sldMkLst>
          <pc:docMk/>
          <pc:sldMk cId="0" sldId="259"/>
        </pc:sldMkLst>
        <pc:spChg chg="mod">
          <ac:chgData name="Christopher Osunsami" userId="87559b649ad9d3af" providerId="LiveId" clId="{804EBF55-33CD-4571-9C8E-5F2CBCFB1FD6}" dt="2023-10-25T15:11:53.188" v="4951"/>
          <ac:spMkLst>
            <pc:docMk/>
            <pc:sldMk cId="0" sldId="259"/>
            <ac:spMk id="2" creationId="{00000000-0000-0000-0000-000000000000}"/>
          </ac:spMkLst>
        </pc:spChg>
        <pc:spChg chg="mod">
          <ac:chgData name="Christopher Osunsami" userId="87559b649ad9d3af" providerId="LiveId" clId="{804EBF55-33CD-4571-9C8E-5F2CBCFB1FD6}" dt="2023-10-28T16:31:18.438" v="5436" actId="1076"/>
          <ac:spMkLst>
            <pc:docMk/>
            <pc:sldMk cId="0" sldId="259"/>
            <ac:spMk id="3" creationId="{00000000-0000-0000-0000-000000000000}"/>
          </ac:spMkLst>
        </pc:spChg>
        <pc:spChg chg="mod">
          <ac:chgData name="Christopher Osunsami" userId="87559b649ad9d3af" providerId="LiveId" clId="{804EBF55-33CD-4571-9C8E-5F2CBCFB1FD6}" dt="2023-10-09T16:39:09.164" v="523" actId="2711"/>
          <ac:spMkLst>
            <pc:docMk/>
            <pc:sldMk cId="0" sldId="259"/>
            <ac:spMk id="4" creationId="{00000000-0000-0000-0000-000000000000}"/>
          </ac:spMkLst>
        </pc:spChg>
        <pc:spChg chg="mod">
          <ac:chgData name="Christopher Osunsami" userId="87559b649ad9d3af" providerId="LiveId" clId="{804EBF55-33CD-4571-9C8E-5F2CBCFB1FD6}" dt="2023-10-25T15:28:44.946" v="4956"/>
          <ac:spMkLst>
            <pc:docMk/>
            <pc:sldMk cId="0" sldId="259"/>
            <ac:spMk id="5" creationId="{00000000-0000-0000-0000-000000000000}"/>
          </ac:spMkLst>
        </pc:spChg>
        <pc:spChg chg="mod">
          <ac:chgData name="Christopher Osunsami" userId="87559b649ad9d3af" providerId="LiveId" clId="{804EBF55-33CD-4571-9C8E-5F2CBCFB1FD6}" dt="2023-10-28T16:32:35.709" v="5451" actId="1076"/>
          <ac:spMkLst>
            <pc:docMk/>
            <pc:sldMk cId="0" sldId="259"/>
            <ac:spMk id="6" creationId="{00000000-0000-0000-0000-000000000000}"/>
          </ac:spMkLst>
        </pc:spChg>
        <pc:spChg chg="mod">
          <ac:chgData name="Christopher Osunsami" userId="87559b649ad9d3af" providerId="LiveId" clId="{804EBF55-33CD-4571-9C8E-5F2CBCFB1FD6}" dt="2023-10-25T15:28:33.267" v="4955"/>
          <ac:spMkLst>
            <pc:docMk/>
            <pc:sldMk cId="0" sldId="259"/>
            <ac:spMk id="7" creationId="{00000000-0000-0000-0000-000000000000}"/>
          </ac:spMkLst>
        </pc:spChg>
        <pc:spChg chg="mod">
          <ac:chgData name="Christopher Osunsami" userId="87559b649ad9d3af" providerId="LiveId" clId="{804EBF55-33CD-4571-9C8E-5F2CBCFB1FD6}" dt="2023-10-09T16:39:09.164" v="523" actId="2711"/>
          <ac:spMkLst>
            <pc:docMk/>
            <pc:sldMk cId="0" sldId="259"/>
            <ac:spMk id="8" creationId="{00000000-0000-0000-0000-000000000000}"/>
          </ac:spMkLst>
        </pc:spChg>
        <pc:spChg chg="mod">
          <ac:chgData name="Christopher Osunsami" userId="87559b649ad9d3af" providerId="LiveId" clId="{804EBF55-33CD-4571-9C8E-5F2CBCFB1FD6}" dt="2023-10-25T15:12:09.022" v="4952"/>
          <ac:spMkLst>
            <pc:docMk/>
            <pc:sldMk cId="0" sldId="259"/>
            <ac:spMk id="9" creationId="{00000000-0000-0000-0000-000000000000}"/>
          </ac:spMkLst>
        </pc:spChg>
        <pc:spChg chg="mod">
          <ac:chgData name="Christopher Osunsami" userId="87559b649ad9d3af" providerId="LiveId" clId="{804EBF55-33CD-4571-9C8E-5F2CBCFB1FD6}" dt="2023-10-13T09:25:37.474" v="2244" actId="120"/>
          <ac:spMkLst>
            <pc:docMk/>
            <pc:sldMk cId="0" sldId="259"/>
            <ac:spMk id="10" creationId="{00000000-0000-0000-0000-000000000000}"/>
          </ac:spMkLst>
        </pc:spChg>
        <pc:spChg chg="mod">
          <ac:chgData name="Christopher Osunsami" userId="87559b649ad9d3af" providerId="LiveId" clId="{804EBF55-33CD-4571-9C8E-5F2CBCFB1FD6}" dt="2023-10-30T08:49:40.588" v="8256"/>
          <ac:spMkLst>
            <pc:docMk/>
            <pc:sldMk cId="0" sldId="259"/>
            <ac:spMk id="11" creationId="{00000000-0000-0000-0000-000000000000}"/>
          </ac:spMkLst>
        </pc:spChg>
        <pc:spChg chg="mod">
          <ac:chgData name="Christopher Osunsami" userId="87559b649ad9d3af" providerId="LiveId" clId="{804EBF55-33CD-4571-9C8E-5F2CBCFB1FD6}" dt="2023-10-28T16:32:53.124" v="5452" actId="20577"/>
          <ac:spMkLst>
            <pc:docMk/>
            <pc:sldMk cId="0" sldId="259"/>
            <ac:spMk id="12" creationId="{00000000-0000-0000-0000-000000000000}"/>
          </ac:spMkLst>
        </pc:spChg>
        <pc:spChg chg="mod">
          <ac:chgData name="Christopher Osunsami" userId="87559b649ad9d3af" providerId="LiveId" clId="{804EBF55-33CD-4571-9C8E-5F2CBCFB1FD6}" dt="2023-10-25T15:47:19.958" v="4958"/>
          <ac:spMkLst>
            <pc:docMk/>
            <pc:sldMk cId="0" sldId="259"/>
            <ac:spMk id="13" creationId="{00000000-0000-0000-0000-000000000000}"/>
          </ac:spMkLst>
        </pc:spChg>
        <pc:spChg chg="mod">
          <ac:chgData name="Christopher Osunsami" userId="87559b649ad9d3af" providerId="LiveId" clId="{804EBF55-33CD-4571-9C8E-5F2CBCFB1FD6}" dt="2023-10-13T09:26:03.263" v="2251" actId="1076"/>
          <ac:spMkLst>
            <pc:docMk/>
            <pc:sldMk cId="0" sldId="259"/>
            <ac:spMk id="14" creationId="{00000000-0000-0000-0000-000000000000}"/>
          </ac:spMkLst>
        </pc:spChg>
        <pc:spChg chg="mod">
          <ac:chgData name="Christopher Osunsami" userId="87559b649ad9d3af" providerId="LiveId" clId="{804EBF55-33CD-4571-9C8E-5F2CBCFB1FD6}" dt="2023-10-25T15:28:54.745" v="4957"/>
          <ac:spMkLst>
            <pc:docMk/>
            <pc:sldMk cId="0" sldId="259"/>
            <ac:spMk id="15" creationId="{00000000-0000-0000-0000-000000000000}"/>
          </ac:spMkLst>
        </pc:spChg>
        <pc:spChg chg="mod">
          <ac:chgData name="Christopher Osunsami" userId="87559b649ad9d3af" providerId="LiveId" clId="{804EBF55-33CD-4571-9C8E-5F2CBCFB1FD6}" dt="2023-10-13T09:25:51.458" v="2249" actId="122"/>
          <ac:spMkLst>
            <pc:docMk/>
            <pc:sldMk cId="0" sldId="259"/>
            <ac:spMk id="16" creationId="{00000000-0000-0000-0000-000000000000}"/>
          </ac:spMkLst>
        </pc:spChg>
        <pc:spChg chg="mod">
          <ac:chgData name="Christopher Osunsami" userId="87559b649ad9d3af" providerId="LiveId" clId="{804EBF55-33CD-4571-9C8E-5F2CBCFB1FD6}" dt="2023-10-25T15:47:37.225" v="4959"/>
          <ac:spMkLst>
            <pc:docMk/>
            <pc:sldMk cId="0" sldId="259"/>
            <ac:spMk id="17" creationId="{00000000-0000-0000-0000-000000000000}"/>
          </ac:spMkLst>
        </pc:spChg>
        <pc:spChg chg="mod">
          <ac:chgData name="Christopher Osunsami" userId="87559b649ad9d3af" providerId="LiveId" clId="{804EBF55-33CD-4571-9C8E-5F2CBCFB1FD6}" dt="2023-10-13T09:26:27.350" v="2253" actId="1076"/>
          <ac:spMkLst>
            <pc:docMk/>
            <pc:sldMk cId="0" sldId="259"/>
            <ac:spMk id="18" creationId="{00000000-0000-0000-0000-000000000000}"/>
          </ac:spMkLst>
        </pc:spChg>
        <pc:spChg chg="mod">
          <ac:chgData name="Christopher Osunsami" userId="87559b649ad9d3af" providerId="LiveId" clId="{804EBF55-33CD-4571-9C8E-5F2CBCFB1FD6}" dt="2023-10-25T15:12:40.741" v="4953"/>
          <ac:spMkLst>
            <pc:docMk/>
            <pc:sldMk cId="0" sldId="259"/>
            <ac:spMk id="19" creationId="{00000000-0000-0000-0000-000000000000}"/>
          </ac:spMkLst>
        </pc:spChg>
        <pc:spChg chg="mod">
          <ac:chgData name="Christopher Osunsami" userId="87559b649ad9d3af" providerId="LiveId" clId="{804EBF55-33CD-4571-9C8E-5F2CBCFB1FD6}" dt="2023-10-13T09:26:41.870" v="2255" actId="1076"/>
          <ac:spMkLst>
            <pc:docMk/>
            <pc:sldMk cId="0" sldId="259"/>
            <ac:spMk id="20" creationId="{00000000-0000-0000-0000-000000000000}"/>
          </ac:spMkLst>
        </pc:spChg>
        <pc:extLst>
          <p:ext xmlns:p="http://schemas.openxmlformats.org/presentationml/2006/main" uri="{D6D511B9-2390-475A-947B-AFAB55BFBCF1}">
            <pc226:cmChg xmlns:pc226="http://schemas.microsoft.com/office/powerpoint/2022/06/main/command" chg="add del">
              <pc226:chgData name="Christopher Osunsami" userId="87559b649ad9d3af" providerId="LiveId" clId="{804EBF55-33CD-4571-9C8E-5F2CBCFB1FD6}" dt="2023-10-29T21:32:05.032" v="7004"/>
              <pc2:cmMkLst xmlns:pc2="http://schemas.microsoft.com/office/powerpoint/2019/9/main/command">
                <pc:docMk/>
                <pc:sldMk cId="0" sldId="259"/>
                <pc2:cmMk id="{0215A187-21B6-4671-B238-462E1384ACF8}"/>
              </pc2:cmMkLst>
            </pc226:cmChg>
          </p:ext>
        </pc:extLst>
      </pc:sldChg>
      <pc:sldChg chg="modSp add mod">
        <pc:chgData name="Christopher Osunsami" userId="87559b649ad9d3af" providerId="LiveId" clId="{804EBF55-33CD-4571-9C8E-5F2CBCFB1FD6}" dt="2023-10-09T16:40:24.449" v="547" actId="113"/>
        <pc:sldMkLst>
          <pc:docMk/>
          <pc:sldMk cId="0" sldId="260"/>
        </pc:sldMkLst>
        <pc:spChg chg="mod">
          <ac:chgData name="Christopher Osunsami" userId="87559b649ad9d3af" providerId="LiveId" clId="{804EBF55-33CD-4571-9C8E-5F2CBCFB1FD6}" dt="2023-10-09T16:40:24.449" v="547" actId="113"/>
          <ac:spMkLst>
            <pc:docMk/>
            <pc:sldMk cId="0" sldId="260"/>
            <ac:spMk id="2" creationId="{00000000-0000-0000-0000-000000000000}"/>
          </ac:spMkLst>
        </pc:spChg>
      </pc:sldChg>
      <pc:sldChg chg="addSp delSp modSp add del mod">
        <pc:chgData name="Christopher Osunsami" userId="87559b649ad9d3af" providerId="LiveId" clId="{804EBF55-33CD-4571-9C8E-5F2CBCFB1FD6}" dt="2023-10-12T17:18:34.133" v="2115" actId="47"/>
        <pc:sldMkLst>
          <pc:docMk/>
          <pc:sldMk cId="0" sldId="270"/>
        </pc:sldMkLst>
        <pc:spChg chg="add del mod">
          <ac:chgData name="Christopher Osunsami" userId="87559b649ad9d3af" providerId="LiveId" clId="{804EBF55-33CD-4571-9C8E-5F2CBCFB1FD6}" dt="2023-10-12T17:18:33.419" v="2114"/>
          <ac:spMkLst>
            <pc:docMk/>
            <pc:sldMk cId="0" sldId="270"/>
            <ac:spMk id="3" creationId="{00000000-0000-0000-0000-000000000000}"/>
          </ac:spMkLst>
        </pc:spChg>
        <pc:spChg chg="mod">
          <ac:chgData name="Christopher Osunsami" userId="87559b649ad9d3af" providerId="LiveId" clId="{804EBF55-33CD-4571-9C8E-5F2CBCFB1FD6}" dt="2023-10-12T17:14:42.567" v="2078"/>
          <ac:spMkLst>
            <pc:docMk/>
            <pc:sldMk cId="0" sldId="270"/>
            <ac:spMk id="4" creationId="{00000000-0000-0000-0000-000000000000}"/>
          </ac:spMkLst>
        </pc:spChg>
        <pc:spChg chg="add del mod">
          <ac:chgData name="Christopher Osunsami" userId="87559b649ad9d3af" providerId="LiveId" clId="{804EBF55-33CD-4571-9C8E-5F2CBCFB1FD6}" dt="2023-10-12T17:15:14.250" v="2090" actId="22"/>
          <ac:spMkLst>
            <pc:docMk/>
            <pc:sldMk cId="0" sldId="270"/>
            <ac:spMk id="6" creationId="{84AE2E05-3345-B6A7-EF4B-3C53D9176930}"/>
          </ac:spMkLst>
        </pc:spChg>
      </pc:sldChg>
      <pc:sldChg chg="del">
        <pc:chgData name="Christopher Osunsami" userId="87559b649ad9d3af" providerId="LiveId" clId="{804EBF55-33CD-4571-9C8E-5F2CBCFB1FD6}" dt="2023-10-15T17:20:21.582" v="4549" actId="47"/>
        <pc:sldMkLst>
          <pc:docMk/>
          <pc:sldMk cId="226330817" sldId="302"/>
        </pc:sldMkLst>
      </pc:sldChg>
      <pc:sldChg chg="del">
        <pc:chgData name="Christopher Osunsami" userId="87559b649ad9d3af" providerId="LiveId" clId="{804EBF55-33CD-4571-9C8E-5F2CBCFB1FD6}" dt="2023-10-09T11:44:31.032" v="1" actId="47"/>
        <pc:sldMkLst>
          <pc:docMk/>
          <pc:sldMk cId="2267679594" sldId="326"/>
        </pc:sldMkLst>
      </pc:sldChg>
      <pc:sldChg chg="del">
        <pc:chgData name="Christopher Osunsami" userId="87559b649ad9d3af" providerId="LiveId" clId="{804EBF55-33CD-4571-9C8E-5F2CBCFB1FD6}" dt="2023-10-15T17:20:33.780" v="4567" actId="47"/>
        <pc:sldMkLst>
          <pc:docMk/>
          <pc:sldMk cId="1254893738" sldId="327"/>
        </pc:sldMkLst>
      </pc:sldChg>
      <pc:sldChg chg="del">
        <pc:chgData name="Christopher Osunsami" userId="87559b649ad9d3af" providerId="LiveId" clId="{804EBF55-33CD-4571-9C8E-5F2CBCFB1FD6}" dt="2023-10-15T17:20:38.560" v="4575" actId="47"/>
        <pc:sldMkLst>
          <pc:docMk/>
          <pc:sldMk cId="1759801243" sldId="331"/>
        </pc:sldMkLst>
      </pc:sldChg>
      <pc:sldChg chg="modSp mod">
        <pc:chgData name="Christopher Osunsami" userId="87559b649ad9d3af" providerId="LiveId" clId="{804EBF55-33CD-4571-9C8E-5F2CBCFB1FD6}" dt="2023-10-28T16:21:59.944" v="5305" actId="1076"/>
        <pc:sldMkLst>
          <pc:docMk/>
          <pc:sldMk cId="290751959" sldId="350"/>
        </pc:sldMkLst>
        <pc:spChg chg="mod">
          <ac:chgData name="Christopher Osunsami" userId="87559b649ad9d3af" providerId="LiveId" clId="{804EBF55-33CD-4571-9C8E-5F2CBCFB1FD6}" dt="2023-10-28T16:21:59.944" v="5305" actId="1076"/>
          <ac:spMkLst>
            <pc:docMk/>
            <pc:sldMk cId="290751959" sldId="350"/>
            <ac:spMk id="2" creationId="{BD79EA1A-7EEE-137A-8131-E1ADC0CBF720}"/>
          </ac:spMkLst>
        </pc:spChg>
        <pc:spChg chg="mod">
          <ac:chgData name="Christopher Osunsami" userId="87559b649ad9d3af" providerId="LiveId" clId="{804EBF55-33CD-4571-9C8E-5F2CBCFB1FD6}" dt="2023-10-28T16:21:12.268" v="5299" actId="113"/>
          <ac:spMkLst>
            <pc:docMk/>
            <pc:sldMk cId="290751959" sldId="350"/>
            <ac:spMk id="4" creationId="{D94B518D-DA3F-47BC-A34B-A010D661FE93}"/>
          </ac:spMkLst>
        </pc:spChg>
        <pc:spChg chg="mod">
          <ac:chgData name="Christopher Osunsami" userId="87559b649ad9d3af" providerId="LiveId" clId="{804EBF55-33CD-4571-9C8E-5F2CBCFB1FD6}" dt="2023-10-28T16:21:50.008" v="5304" actId="20577"/>
          <ac:spMkLst>
            <pc:docMk/>
            <pc:sldMk cId="290751959" sldId="350"/>
            <ac:spMk id="6" creationId="{C9F4FCB1-40D0-45F6-8049-399DBD9DED5B}"/>
          </ac:spMkLst>
        </pc:spChg>
        <pc:spChg chg="mod">
          <ac:chgData name="Christopher Osunsami" userId="87559b649ad9d3af" providerId="LiveId" clId="{804EBF55-33CD-4571-9C8E-5F2CBCFB1FD6}" dt="2023-10-13T09:02:51.466" v="2171" actId="14100"/>
          <ac:spMkLst>
            <pc:docMk/>
            <pc:sldMk cId="290751959" sldId="350"/>
            <ac:spMk id="13" creationId="{3A41C17C-53AB-0AAC-DD04-8FA90FE3F225}"/>
          </ac:spMkLst>
        </pc:spChg>
        <pc:picChg chg="mod">
          <ac:chgData name="Christopher Osunsami" userId="87559b649ad9d3af" providerId="LiveId" clId="{804EBF55-33CD-4571-9C8E-5F2CBCFB1FD6}" dt="2023-10-09T16:30:04.979" v="476" actId="14826"/>
          <ac:picMkLst>
            <pc:docMk/>
            <pc:sldMk cId="290751959" sldId="350"/>
            <ac:picMk id="3" creationId="{68BF5E12-17A6-D449-9E5A-20ADCE56F7A7}"/>
          </ac:picMkLst>
        </pc:picChg>
        <pc:picChg chg="mod">
          <ac:chgData name="Christopher Osunsami" userId="87559b649ad9d3af" providerId="LiveId" clId="{804EBF55-33CD-4571-9C8E-5F2CBCFB1FD6}" dt="2023-10-28T16:21:35.883" v="5301" actId="14826"/>
          <ac:picMkLst>
            <pc:docMk/>
            <pc:sldMk cId="290751959" sldId="350"/>
            <ac:picMk id="5" creationId="{F01089C3-A120-48A9-8A35-4F1FBC474C13}"/>
          </ac:picMkLst>
        </pc:picChg>
        <pc:picChg chg="mod">
          <ac:chgData name="Christopher Osunsami" userId="87559b649ad9d3af" providerId="LiveId" clId="{804EBF55-33CD-4571-9C8E-5F2CBCFB1FD6}" dt="2023-10-09T16:29:54.729" v="475" actId="14826"/>
          <ac:picMkLst>
            <pc:docMk/>
            <pc:sldMk cId="290751959" sldId="350"/>
            <ac:picMk id="7" creationId="{5EEC2CD5-F14A-41C8-BC73-AB0A5E35BC7F}"/>
          </ac:picMkLst>
        </pc:picChg>
        <pc:picChg chg="mod">
          <ac:chgData name="Christopher Osunsami" userId="87559b649ad9d3af" providerId="LiveId" clId="{804EBF55-33CD-4571-9C8E-5F2CBCFB1FD6}" dt="2023-10-09T16:30:15.233" v="477" actId="14826"/>
          <ac:picMkLst>
            <pc:docMk/>
            <pc:sldMk cId="290751959" sldId="350"/>
            <ac:picMk id="14" creationId="{088F3326-C793-FDD3-63C6-276E8484D4BC}"/>
          </ac:picMkLst>
        </pc:picChg>
      </pc:sldChg>
      <pc:sldChg chg="addSp delSp modSp mod addCm delCm modCm">
        <pc:chgData name="Christopher Osunsami" userId="87559b649ad9d3af" providerId="LiveId" clId="{804EBF55-33CD-4571-9C8E-5F2CBCFB1FD6}" dt="2023-10-28T16:30:44.882" v="5435"/>
        <pc:sldMkLst>
          <pc:docMk/>
          <pc:sldMk cId="2993607463" sldId="351"/>
        </pc:sldMkLst>
        <pc:spChg chg="mod">
          <ac:chgData name="Christopher Osunsami" userId="87559b649ad9d3af" providerId="LiveId" clId="{804EBF55-33CD-4571-9C8E-5F2CBCFB1FD6}" dt="2023-10-09T16:24:05.613" v="388" actId="113"/>
          <ac:spMkLst>
            <pc:docMk/>
            <pc:sldMk cId="2993607463" sldId="351"/>
            <ac:spMk id="3" creationId="{E489B96C-0913-1C5C-61CA-25B732F1FD5F}"/>
          </ac:spMkLst>
        </pc:spChg>
        <pc:spChg chg="mod">
          <ac:chgData name="Christopher Osunsami" userId="87559b649ad9d3af" providerId="LiveId" clId="{804EBF55-33CD-4571-9C8E-5F2CBCFB1FD6}" dt="2023-10-28T16:22:45.004" v="5306" actId="1076"/>
          <ac:spMkLst>
            <pc:docMk/>
            <pc:sldMk cId="2993607463" sldId="351"/>
            <ac:spMk id="4" creationId="{D94B518D-DA3F-47BC-A34B-A010D661FE93}"/>
          </ac:spMkLst>
        </pc:spChg>
        <pc:spChg chg="mod">
          <ac:chgData name="Christopher Osunsami" userId="87559b649ad9d3af" providerId="LiveId" clId="{804EBF55-33CD-4571-9C8E-5F2CBCFB1FD6}" dt="2023-10-09T16:24:14.190" v="390" actId="5793"/>
          <ac:spMkLst>
            <pc:docMk/>
            <pc:sldMk cId="2993607463" sldId="351"/>
            <ac:spMk id="7" creationId="{E1B47E99-032F-CE55-84CC-36442A6C29B3}"/>
          </ac:spMkLst>
        </pc:spChg>
        <pc:spChg chg="mod">
          <ac:chgData name="Christopher Osunsami" userId="87559b649ad9d3af" providerId="LiveId" clId="{804EBF55-33CD-4571-9C8E-5F2CBCFB1FD6}" dt="2023-10-28T16:30:41.567" v="5434" actId="20577"/>
          <ac:spMkLst>
            <pc:docMk/>
            <pc:sldMk cId="2993607463" sldId="351"/>
            <ac:spMk id="9" creationId="{213D80FD-03BA-0642-0503-7E6AB493A750}"/>
          </ac:spMkLst>
        </pc:spChg>
        <pc:spChg chg="mod">
          <ac:chgData name="Christopher Osunsami" userId="87559b649ad9d3af" providerId="LiveId" clId="{804EBF55-33CD-4571-9C8E-5F2CBCFB1FD6}" dt="2023-10-28T16:24:21.905" v="5312" actId="113"/>
          <ac:spMkLst>
            <pc:docMk/>
            <pc:sldMk cId="2993607463" sldId="351"/>
            <ac:spMk id="11" creationId="{A2810929-C83B-60D5-DEE7-9633F149EA06}"/>
          </ac:spMkLst>
        </pc:spChg>
        <pc:spChg chg="mod">
          <ac:chgData name="Christopher Osunsami" userId="87559b649ad9d3af" providerId="LiveId" clId="{804EBF55-33CD-4571-9C8E-5F2CBCFB1FD6}" dt="2023-10-13T09:14:24.480" v="2179" actId="1076"/>
          <ac:spMkLst>
            <pc:docMk/>
            <pc:sldMk cId="2993607463" sldId="351"/>
            <ac:spMk id="12" creationId="{DFE46FA2-4935-41F3-B21E-7DEFBD0F2391}"/>
          </ac:spMkLst>
        </pc:spChg>
        <pc:picChg chg="mod">
          <ac:chgData name="Christopher Osunsami" userId="87559b649ad9d3af" providerId="LiveId" clId="{804EBF55-33CD-4571-9C8E-5F2CBCFB1FD6}" dt="2023-10-28T16:22:45.004" v="5306" actId="1076"/>
          <ac:picMkLst>
            <pc:docMk/>
            <pc:sldMk cId="2993607463" sldId="351"/>
            <ac:picMk id="5" creationId="{F01089C3-A120-48A9-8A35-4F1FBC474C13}"/>
          </ac:picMkLst>
        </pc:picChg>
        <pc:picChg chg="mod">
          <ac:chgData name="Christopher Osunsami" userId="87559b649ad9d3af" providerId="LiveId" clId="{804EBF55-33CD-4571-9C8E-5F2CBCFB1FD6}" dt="2023-10-28T16:23:09.193" v="5308" actId="14826"/>
          <ac:picMkLst>
            <pc:docMk/>
            <pc:sldMk cId="2993607463" sldId="351"/>
            <ac:picMk id="6" creationId="{D3685FFD-D17C-17E1-7FAB-2F63D0C41450}"/>
          </ac:picMkLst>
        </pc:picChg>
        <pc:picChg chg="mod">
          <ac:chgData name="Christopher Osunsami" userId="87559b649ad9d3af" providerId="LiveId" clId="{804EBF55-33CD-4571-9C8E-5F2CBCFB1FD6}" dt="2023-10-28T16:23:22.523" v="5309" actId="14826"/>
          <ac:picMkLst>
            <pc:docMk/>
            <pc:sldMk cId="2993607463" sldId="351"/>
            <ac:picMk id="8" creationId="{FBF9EF74-D30F-D1AE-7841-51BE20C29EE5}"/>
          </ac:picMkLst>
        </pc:picChg>
        <pc:picChg chg="mod">
          <ac:chgData name="Christopher Osunsami" userId="87559b649ad9d3af" providerId="LiveId" clId="{804EBF55-33CD-4571-9C8E-5F2CBCFB1FD6}" dt="2023-10-28T16:25:10.414" v="5317" actId="14826"/>
          <ac:picMkLst>
            <pc:docMk/>
            <pc:sldMk cId="2993607463" sldId="351"/>
            <ac:picMk id="10" creationId="{8A9E1ACD-41C0-7072-E9B3-CAB81F21AAD3}"/>
          </ac:picMkLst>
        </pc:picChg>
        <pc:picChg chg="del mod">
          <ac:chgData name="Christopher Osunsami" userId="87559b649ad9d3af" providerId="LiveId" clId="{804EBF55-33CD-4571-9C8E-5F2CBCFB1FD6}" dt="2023-10-28T16:24:45.749" v="5314" actId="478"/>
          <ac:picMkLst>
            <pc:docMk/>
            <pc:sldMk cId="2993607463" sldId="351"/>
            <ac:picMk id="13" creationId="{45D314CD-E0A0-6364-EB5D-DC57D71C6B21}"/>
          </ac:picMkLst>
        </pc:picChg>
        <pc:picChg chg="add mod">
          <ac:chgData name="Christopher Osunsami" userId="87559b649ad9d3af" providerId="LiveId" clId="{804EBF55-33CD-4571-9C8E-5F2CBCFB1FD6}" dt="2023-10-28T16:24:48.449" v="5316" actId="1076"/>
          <ac:picMkLst>
            <pc:docMk/>
            <pc:sldMk cId="2993607463" sldId="351"/>
            <ac:picMk id="14" creationId="{5E66C488-661C-3B9D-73A5-59CA7955A85B}"/>
          </ac:picMkLst>
        </pc:picChg>
        <pc:extLst>
          <p:ext xmlns:p="http://schemas.openxmlformats.org/presentationml/2006/main" uri="{D6D511B9-2390-475A-947B-AFAB55BFBCF1}">
            <pc226:cmChg xmlns:pc226="http://schemas.microsoft.com/office/powerpoint/2022/06/main/command" chg="add del mod">
              <pc226:chgData name="Christopher Osunsami" userId="87559b649ad9d3af" providerId="LiveId" clId="{804EBF55-33CD-4571-9C8E-5F2CBCFB1FD6}" dt="2023-10-28T16:30:44.882" v="5435"/>
              <pc2:cmMkLst xmlns:pc2="http://schemas.microsoft.com/office/powerpoint/2019/9/main/command">
                <pc:docMk/>
                <pc:sldMk cId="2993607463" sldId="351"/>
                <pc2:cmMk id="{840CB4A0-C0B6-45E2-BBAA-76323788A546}"/>
              </pc2:cmMkLst>
            </pc226:cmChg>
          </p:ext>
        </pc:extLst>
      </pc:sldChg>
      <pc:sldChg chg="del">
        <pc:chgData name="Christopher Osunsami" userId="87559b649ad9d3af" providerId="LiveId" clId="{804EBF55-33CD-4571-9C8E-5F2CBCFB1FD6}" dt="2023-10-15T17:20:16.511" v="4545" actId="47"/>
        <pc:sldMkLst>
          <pc:docMk/>
          <pc:sldMk cId="2542803160" sldId="357"/>
        </pc:sldMkLst>
      </pc:sldChg>
      <pc:sldChg chg="del">
        <pc:chgData name="Christopher Osunsami" userId="87559b649ad9d3af" providerId="LiveId" clId="{804EBF55-33CD-4571-9C8E-5F2CBCFB1FD6}" dt="2023-10-15T17:20:22.153" v="4550" actId="47"/>
        <pc:sldMkLst>
          <pc:docMk/>
          <pc:sldMk cId="17618908" sldId="360"/>
        </pc:sldMkLst>
      </pc:sldChg>
      <pc:sldChg chg="del">
        <pc:chgData name="Christopher Osunsami" userId="87559b649ad9d3af" providerId="LiveId" clId="{804EBF55-33CD-4571-9C8E-5F2CBCFB1FD6}" dt="2023-10-15T17:20:40.338" v="4577" actId="47"/>
        <pc:sldMkLst>
          <pc:docMk/>
          <pc:sldMk cId="2710306649" sldId="363"/>
        </pc:sldMkLst>
      </pc:sldChg>
      <pc:sldChg chg="del">
        <pc:chgData name="Christopher Osunsami" userId="87559b649ad9d3af" providerId="LiveId" clId="{804EBF55-33CD-4571-9C8E-5F2CBCFB1FD6}" dt="2023-10-15T17:20:24.721" v="4553" actId="47"/>
        <pc:sldMkLst>
          <pc:docMk/>
          <pc:sldMk cId="2670057524" sldId="371"/>
        </pc:sldMkLst>
      </pc:sldChg>
      <pc:sldChg chg="del">
        <pc:chgData name="Christopher Osunsami" userId="87559b649ad9d3af" providerId="LiveId" clId="{804EBF55-33CD-4571-9C8E-5F2CBCFB1FD6}" dt="2023-10-15T17:20:18.570" v="4546" actId="47"/>
        <pc:sldMkLst>
          <pc:docMk/>
          <pc:sldMk cId="1521066477" sldId="407"/>
        </pc:sldMkLst>
      </pc:sldChg>
      <pc:sldChg chg="del">
        <pc:chgData name="Christopher Osunsami" userId="87559b649ad9d3af" providerId="LiveId" clId="{804EBF55-33CD-4571-9C8E-5F2CBCFB1FD6}" dt="2023-10-15T17:20:19.175" v="4547" actId="47"/>
        <pc:sldMkLst>
          <pc:docMk/>
          <pc:sldMk cId="246221879" sldId="408"/>
        </pc:sldMkLst>
      </pc:sldChg>
      <pc:sldChg chg="del">
        <pc:chgData name="Christopher Osunsami" userId="87559b649ad9d3af" providerId="LiveId" clId="{804EBF55-33CD-4571-9C8E-5F2CBCFB1FD6}" dt="2023-10-15T17:20:19.712" v="4548" actId="47"/>
        <pc:sldMkLst>
          <pc:docMk/>
          <pc:sldMk cId="4191536243" sldId="409"/>
        </pc:sldMkLst>
      </pc:sldChg>
      <pc:sldChg chg="modSp mod">
        <pc:chgData name="Christopher Osunsami" userId="87559b649ad9d3af" providerId="LiveId" clId="{804EBF55-33CD-4571-9C8E-5F2CBCFB1FD6}" dt="2023-10-28T16:16:33.513" v="5261" actId="14100"/>
        <pc:sldMkLst>
          <pc:docMk/>
          <pc:sldMk cId="254209520" sldId="412"/>
        </pc:sldMkLst>
        <pc:spChg chg="mod">
          <ac:chgData name="Christopher Osunsami" userId="87559b649ad9d3af" providerId="LiveId" clId="{804EBF55-33CD-4571-9C8E-5F2CBCFB1FD6}" dt="2023-10-28T16:16:31.539" v="5260" actId="14100"/>
          <ac:spMkLst>
            <pc:docMk/>
            <pc:sldMk cId="254209520" sldId="412"/>
            <ac:spMk id="5" creationId="{B4383F13-0692-DAEB-9399-D750F9F68D6B}"/>
          </ac:spMkLst>
        </pc:spChg>
        <pc:spChg chg="mod">
          <ac:chgData name="Christopher Osunsami" userId="87559b649ad9d3af" providerId="LiveId" clId="{804EBF55-33CD-4571-9C8E-5F2CBCFB1FD6}" dt="2023-10-28T16:16:33.513" v="5261" actId="14100"/>
          <ac:spMkLst>
            <pc:docMk/>
            <pc:sldMk cId="254209520" sldId="412"/>
            <ac:spMk id="6" creationId="{A3CDE54B-74FC-35A6-AB48-0533CA3DF8BE}"/>
          </ac:spMkLst>
        </pc:spChg>
        <pc:graphicFrameChg chg="mod modGraphic">
          <ac:chgData name="Christopher Osunsami" userId="87559b649ad9d3af" providerId="LiveId" clId="{804EBF55-33CD-4571-9C8E-5F2CBCFB1FD6}" dt="2023-10-28T16:16:24.889" v="5259"/>
          <ac:graphicFrameMkLst>
            <pc:docMk/>
            <pc:sldMk cId="254209520" sldId="412"/>
            <ac:graphicFrameMk id="2" creationId="{6413FB7F-3778-4A25-BA04-BBC56FEA923C}"/>
          </ac:graphicFrameMkLst>
        </pc:graphicFrameChg>
      </pc:sldChg>
      <pc:sldChg chg="del">
        <pc:chgData name="Christopher Osunsami" userId="87559b649ad9d3af" providerId="LiveId" clId="{804EBF55-33CD-4571-9C8E-5F2CBCFB1FD6}" dt="2023-10-15T17:20:23.763" v="4552" actId="47"/>
        <pc:sldMkLst>
          <pc:docMk/>
          <pc:sldMk cId="386285413" sldId="414"/>
        </pc:sldMkLst>
      </pc:sldChg>
      <pc:sldChg chg="del">
        <pc:chgData name="Christopher Osunsami" userId="87559b649ad9d3af" providerId="LiveId" clId="{804EBF55-33CD-4571-9C8E-5F2CBCFB1FD6}" dt="2023-10-15T17:20:25.421" v="4554" actId="47"/>
        <pc:sldMkLst>
          <pc:docMk/>
          <pc:sldMk cId="2004797993" sldId="415"/>
        </pc:sldMkLst>
      </pc:sldChg>
      <pc:sldChg chg="del">
        <pc:chgData name="Christopher Osunsami" userId="87559b649ad9d3af" providerId="LiveId" clId="{804EBF55-33CD-4571-9C8E-5F2CBCFB1FD6}" dt="2023-10-15T17:20:26.031" v="4555" actId="47"/>
        <pc:sldMkLst>
          <pc:docMk/>
          <pc:sldMk cId="4196932703" sldId="416"/>
        </pc:sldMkLst>
      </pc:sldChg>
      <pc:sldChg chg="del">
        <pc:chgData name="Christopher Osunsami" userId="87559b649ad9d3af" providerId="LiveId" clId="{804EBF55-33CD-4571-9C8E-5F2CBCFB1FD6}" dt="2023-10-15T17:20:26.714" v="4556" actId="47"/>
        <pc:sldMkLst>
          <pc:docMk/>
          <pc:sldMk cId="2372498910" sldId="417"/>
        </pc:sldMkLst>
      </pc:sldChg>
      <pc:sldChg chg="del">
        <pc:chgData name="Christopher Osunsami" userId="87559b649ad9d3af" providerId="LiveId" clId="{804EBF55-33CD-4571-9C8E-5F2CBCFB1FD6}" dt="2023-10-15T17:20:22.754" v="4551" actId="47"/>
        <pc:sldMkLst>
          <pc:docMk/>
          <pc:sldMk cId="3389343078" sldId="418"/>
        </pc:sldMkLst>
      </pc:sldChg>
      <pc:sldChg chg="del">
        <pc:chgData name="Christopher Osunsami" userId="87559b649ad9d3af" providerId="LiveId" clId="{804EBF55-33CD-4571-9C8E-5F2CBCFB1FD6}" dt="2023-10-15T17:20:27.437" v="4557" actId="47"/>
        <pc:sldMkLst>
          <pc:docMk/>
          <pc:sldMk cId="3434804161" sldId="419"/>
        </pc:sldMkLst>
      </pc:sldChg>
      <pc:sldChg chg="del">
        <pc:chgData name="Christopher Osunsami" userId="87559b649ad9d3af" providerId="LiveId" clId="{804EBF55-33CD-4571-9C8E-5F2CBCFB1FD6}" dt="2023-10-15T17:20:28.030" v="4558" actId="47"/>
        <pc:sldMkLst>
          <pc:docMk/>
          <pc:sldMk cId="1842459530" sldId="420"/>
        </pc:sldMkLst>
      </pc:sldChg>
      <pc:sldChg chg="del">
        <pc:chgData name="Christopher Osunsami" userId="87559b649ad9d3af" providerId="LiveId" clId="{804EBF55-33CD-4571-9C8E-5F2CBCFB1FD6}" dt="2023-10-15T17:20:28.574" v="4559" actId="47"/>
        <pc:sldMkLst>
          <pc:docMk/>
          <pc:sldMk cId="845499468" sldId="421"/>
        </pc:sldMkLst>
      </pc:sldChg>
      <pc:sldChg chg="del">
        <pc:chgData name="Christopher Osunsami" userId="87559b649ad9d3af" providerId="LiveId" clId="{804EBF55-33CD-4571-9C8E-5F2CBCFB1FD6}" dt="2023-10-15T17:20:29.338" v="4560" actId="47"/>
        <pc:sldMkLst>
          <pc:docMk/>
          <pc:sldMk cId="2116797767" sldId="422"/>
        </pc:sldMkLst>
      </pc:sldChg>
      <pc:sldChg chg="del">
        <pc:chgData name="Christopher Osunsami" userId="87559b649ad9d3af" providerId="LiveId" clId="{804EBF55-33CD-4571-9C8E-5F2CBCFB1FD6}" dt="2023-10-15T17:20:29.951" v="4561" actId="47"/>
        <pc:sldMkLst>
          <pc:docMk/>
          <pc:sldMk cId="2336874862" sldId="423"/>
        </pc:sldMkLst>
      </pc:sldChg>
      <pc:sldChg chg="del">
        <pc:chgData name="Christopher Osunsami" userId="87559b649ad9d3af" providerId="LiveId" clId="{804EBF55-33CD-4571-9C8E-5F2CBCFB1FD6}" dt="2023-10-15T17:20:30.758" v="4562" actId="47"/>
        <pc:sldMkLst>
          <pc:docMk/>
          <pc:sldMk cId="2202192579" sldId="424"/>
        </pc:sldMkLst>
      </pc:sldChg>
      <pc:sldChg chg="del">
        <pc:chgData name="Christopher Osunsami" userId="87559b649ad9d3af" providerId="LiveId" clId="{804EBF55-33CD-4571-9C8E-5F2CBCFB1FD6}" dt="2023-10-15T17:20:31.395" v="4563" actId="47"/>
        <pc:sldMkLst>
          <pc:docMk/>
          <pc:sldMk cId="2127900287" sldId="425"/>
        </pc:sldMkLst>
      </pc:sldChg>
      <pc:sldChg chg="del">
        <pc:chgData name="Christopher Osunsami" userId="87559b649ad9d3af" providerId="LiveId" clId="{804EBF55-33CD-4571-9C8E-5F2CBCFB1FD6}" dt="2023-10-15T17:20:31.986" v="4564" actId="47"/>
        <pc:sldMkLst>
          <pc:docMk/>
          <pc:sldMk cId="1903778232" sldId="426"/>
        </pc:sldMkLst>
      </pc:sldChg>
      <pc:sldChg chg="del">
        <pc:chgData name="Christopher Osunsami" userId="87559b649ad9d3af" providerId="LiveId" clId="{804EBF55-33CD-4571-9C8E-5F2CBCFB1FD6}" dt="2023-10-15T17:20:32.582" v="4565" actId="47"/>
        <pc:sldMkLst>
          <pc:docMk/>
          <pc:sldMk cId="3992561" sldId="427"/>
        </pc:sldMkLst>
      </pc:sldChg>
      <pc:sldChg chg="del">
        <pc:chgData name="Christopher Osunsami" userId="87559b649ad9d3af" providerId="LiveId" clId="{804EBF55-33CD-4571-9C8E-5F2CBCFB1FD6}" dt="2023-10-15T17:20:33.214" v="4566" actId="47"/>
        <pc:sldMkLst>
          <pc:docMk/>
          <pc:sldMk cId="2087527288" sldId="428"/>
        </pc:sldMkLst>
      </pc:sldChg>
      <pc:sldChg chg="del">
        <pc:chgData name="Christopher Osunsami" userId="87559b649ad9d3af" providerId="LiveId" clId="{804EBF55-33CD-4571-9C8E-5F2CBCFB1FD6}" dt="2023-10-15T17:20:35.001" v="4569" actId="47"/>
        <pc:sldMkLst>
          <pc:docMk/>
          <pc:sldMk cId="2154048364" sldId="429"/>
        </pc:sldMkLst>
      </pc:sldChg>
      <pc:sldChg chg="del">
        <pc:chgData name="Christopher Osunsami" userId="87559b649ad9d3af" providerId="LiveId" clId="{804EBF55-33CD-4571-9C8E-5F2CBCFB1FD6}" dt="2023-10-15T17:20:35.576" v="4570" actId="47"/>
        <pc:sldMkLst>
          <pc:docMk/>
          <pc:sldMk cId="2676242222" sldId="430"/>
        </pc:sldMkLst>
      </pc:sldChg>
      <pc:sldChg chg="del">
        <pc:chgData name="Christopher Osunsami" userId="87559b649ad9d3af" providerId="LiveId" clId="{804EBF55-33CD-4571-9C8E-5F2CBCFB1FD6}" dt="2023-10-15T17:20:36.186" v="4571" actId="47"/>
        <pc:sldMkLst>
          <pc:docMk/>
          <pc:sldMk cId="2003564337" sldId="431"/>
        </pc:sldMkLst>
      </pc:sldChg>
      <pc:sldChg chg="del">
        <pc:chgData name="Christopher Osunsami" userId="87559b649ad9d3af" providerId="LiveId" clId="{804EBF55-33CD-4571-9C8E-5F2CBCFB1FD6}" dt="2023-10-15T17:20:36.800" v="4572" actId="47"/>
        <pc:sldMkLst>
          <pc:docMk/>
          <pc:sldMk cId="1832193422" sldId="432"/>
        </pc:sldMkLst>
      </pc:sldChg>
      <pc:sldChg chg="del">
        <pc:chgData name="Christopher Osunsami" userId="87559b649ad9d3af" providerId="LiveId" clId="{804EBF55-33CD-4571-9C8E-5F2CBCFB1FD6}" dt="2023-10-15T17:20:37.367" v="4573" actId="47"/>
        <pc:sldMkLst>
          <pc:docMk/>
          <pc:sldMk cId="1193795747" sldId="433"/>
        </pc:sldMkLst>
      </pc:sldChg>
      <pc:sldChg chg="del">
        <pc:chgData name="Christopher Osunsami" userId="87559b649ad9d3af" providerId="LiveId" clId="{804EBF55-33CD-4571-9C8E-5F2CBCFB1FD6}" dt="2023-10-15T17:20:38" v="4574" actId="47"/>
        <pc:sldMkLst>
          <pc:docMk/>
          <pc:sldMk cId="2402600165" sldId="434"/>
        </pc:sldMkLst>
      </pc:sldChg>
      <pc:sldChg chg="del">
        <pc:chgData name="Christopher Osunsami" userId="87559b649ad9d3af" providerId="LiveId" clId="{804EBF55-33CD-4571-9C8E-5F2CBCFB1FD6}" dt="2023-10-15T17:20:15.949" v="4544" actId="47"/>
        <pc:sldMkLst>
          <pc:docMk/>
          <pc:sldMk cId="94233845" sldId="435"/>
        </pc:sldMkLst>
      </pc:sldChg>
      <pc:sldChg chg="del">
        <pc:chgData name="Christopher Osunsami" userId="87559b649ad9d3af" providerId="LiveId" clId="{804EBF55-33CD-4571-9C8E-5F2CBCFB1FD6}" dt="2023-10-15T17:20:34.383" v="4568" actId="47"/>
        <pc:sldMkLst>
          <pc:docMk/>
          <pc:sldMk cId="2676953907" sldId="436"/>
        </pc:sldMkLst>
      </pc:sldChg>
      <pc:sldChg chg="del">
        <pc:chgData name="Christopher Osunsami" userId="87559b649ad9d3af" providerId="LiveId" clId="{804EBF55-33CD-4571-9C8E-5F2CBCFB1FD6}" dt="2023-10-15T17:20:39.397" v="4576" actId="47"/>
        <pc:sldMkLst>
          <pc:docMk/>
          <pc:sldMk cId="2599943050" sldId="437"/>
        </pc:sldMkLst>
      </pc:sldChg>
      <pc:sldChg chg="addSp delSp modSp add mod">
        <pc:chgData name="Christopher Osunsami" userId="87559b649ad9d3af" providerId="LiveId" clId="{804EBF55-33CD-4571-9C8E-5F2CBCFB1FD6}" dt="2023-10-18T10:57:34.701" v="4861" actId="1076"/>
        <pc:sldMkLst>
          <pc:docMk/>
          <pc:sldMk cId="0" sldId="438"/>
        </pc:sldMkLst>
        <pc:spChg chg="del mod">
          <ac:chgData name="Christopher Osunsami" userId="87559b649ad9d3af" providerId="LiveId" clId="{804EBF55-33CD-4571-9C8E-5F2CBCFB1FD6}" dt="2023-10-18T10:55:43.576" v="4836" actId="478"/>
          <ac:spMkLst>
            <pc:docMk/>
            <pc:sldMk cId="0" sldId="438"/>
            <ac:spMk id="13" creationId="{00000000-0000-0000-0000-000000000000}"/>
          </ac:spMkLst>
        </pc:spChg>
        <pc:spChg chg="add del mod">
          <ac:chgData name="Christopher Osunsami" userId="87559b649ad9d3af" providerId="LiveId" clId="{804EBF55-33CD-4571-9C8E-5F2CBCFB1FD6}" dt="2023-10-18T10:56:27.207" v="4850" actId="478"/>
          <ac:spMkLst>
            <pc:docMk/>
            <pc:sldMk cId="0" sldId="438"/>
            <ac:spMk id="14" creationId="{00000000-0000-0000-0000-000000000000}"/>
          </ac:spMkLst>
        </pc:spChg>
        <pc:spChg chg="add mod">
          <ac:chgData name="Christopher Osunsami" userId="87559b649ad9d3af" providerId="LiveId" clId="{804EBF55-33CD-4571-9C8E-5F2CBCFB1FD6}" dt="2023-10-18T10:57:30.565" v="4860" actId="1076"/>
          <ac:spMkLst>
            <pc:docMk/>
            <pc:sldMk cId="0" sldId="438"/>
            <ac:spMk id="16" creationId="{9A8515B9-6D4B-B659-51A2-341A7A5F04CF}"/>
          </ac:spMkLst>
        </pc:spChg>
        <pc:spChg chg="add mod">
          <ac:chgData name="Christopher Osunsami" userId="87559b649ad9d3af" providerId="LiveId" clId="{804EBF55-33CD-4571-9C8E-5F2CBCFB1FD6}" dt="2023-10-18T10:57:34.701" v="4861" actId="1076"/>
          <ac:spMkLst>
            <pc:docMk/>
            <pc:sldMk cId="0" sldId="438"/>
            <ac:spMk id="18" creationId="{8C82BFE2-2E97-C352-C93F-04094BC47208}"/>
          </ac:spMkLst>
        </pc:spChg>
      </pc:sldChg>
      <pc:sldChg chg="add del">
        <pc:chgData name="Christopher Osunsami" userId="87559b649ad9d3af" providerId="LiveId" clId="{804EBF55-33CD-4571-9C8E-5F2CBCFB1FD6}" dt="2023-10-28T18:52:50.024" v="6994" actId="47"/>
        <pc:sldMkLst>
          <pc:docMk/>
          <pc:sldMk cId="156260145" sldId="439"/>
        </pc:sldMkLst>
      </pc:sldChg>
      <pc:sldChg chg="add del">
        <pc:chgData name="Christopher Osunsami" userId="87559b649ad9d3af" providerId="LiveId" clId="{804EBF55-33CD-4571-9C8E-5F2CBCFB1FD6}" dt="2023-10-09T15:19:23.155" v="16" actId="47"/>
        <pc:sldMkLst>
          <pc:docMk/>
          <pc:sldMk cId="3757648389" sldId="439"/>
        </pc:sldMkLst>
      </pc:sldChg>
      <pc:sldChg chg="add del">
        <pc:chgData name="Christopher Osunsami" userId="87559b649ad9d3af" providerId="LiveId" clId="{804EBF55-33CD-4571-9C8E-5F2CBCFB1FD6}" dt="2023-10-09T15:19:33.090" v="30" actId="47"/>
        <pc:sldMkLst>
          <pc:docMk/>
          <pc:sldMk cId="28357971" sldId="440"/>
        </pc:sldMkLst>
      </pc:sldChg>
      <pc:sldChg chg="add del">
        <pc:chgData name="Christopher Osunsami" userId="87559b649ad9d3af" providerId="LiveId" clId="{804EBF55-33CD-4571-9C8E-5F2CBCFB1FD6}" dt="2023-10-09T15:29:16.305" v="64" actId="47"/>
        <pc:sldMkLst>
          <pc:docMk/>
          <pc:sldMk cId="2314097187" sldId="441"/>
        </pc:sldMkLst>
      </pc:sldChg>
      <pc:sldChg chg="modSp add mod">
        <pc:chgData name="Christopher Osunsami" userId="87559b649ad9d3af" providerId="LiveId" clId="{804EBF55-33CD-4571-9C8E-5F2CBCFB1FD6}" dt="2023-10-30T08:45:57.994" v="8245" actId="20577"/>
        <pc:sldMkLst>
          <pc:docMk/>
          <pc:sldMk cId="764418214" sldId="442"/>
        </pc:sldMkLst>
        <pc:spChg chg="mod">
          <ac:chgData name="Christopher Osunsami" userId="87559b649ad9d3af" providerId="LiveId" clId="{804EBF55-33CD-4571-9C8E-5F2CBCFB1FD6}" dt="2023-10-28T16:18:07.314" v="5277" actId="14100"/>
          <ac:spMkLst>
            <pc:docMk/>
            <pc:sldMk cId="764418214" sldId="442"/>
            <ac:spMk id="5" creationId="{B4383F13-0692-DAEB-9399-D750F9F68D6B}"/>
          </ac:spMkLst>
        </pc:spChg>
        <pc:spChg chg="mod">
          <ac:chgData name="Christopher Osunsami" userId="87559b649ad9d3af" providerId="LiveId" clId="{804EBF55-33CD-4571-9C8E-5F2CBCFB1FD6}" dt="2023-10-28T16:18:10.033" v="5278" actId="14100"/>
          <ac:spMkLst>
            <pc:docMk/>
            <pc:sldMk cId="764418214" sldId="442"/>
            <ac:spMk id="6" creationId="{A3CDE54B-74FC-35A6-AB48-0533CA3DF8BE}"/>
          </ac:spMkLst>
        </pc:spChg>
        <pc:graphicFrameChg chg="mod modGraphic">
          <ac:chgData name="Christopher Osunsami" userId="87559b649ad9d3af" providerId="LiveId" clId="{804EBF55-33CD-4571-9C8E-5F2CBCFB1FD6}" dt="2023-10-30T08:45:57.994" v="8245" actId="20577"/>
          <ac:graphicFrameMkLst>
            <pc:docMk/>
            <pc:sldMk cId="764418214" sldId="442"/>
            <ac:graphicFrameMk id="2" creationId="{6413FB7F-3778-4A25-BA04-BBC56FEA923C}"/>
          </ac:graphicFrameMkLst>
        </pc:graphicFrameChg>
      </pc:sldChg>
      <pc:sldChg chg="addSp delSp modSp add mod">
        <pc:chgData name="Christopher Osunsami" userId="87559b649ad9d3af" providerId="LiveId" clId="{804EBF55-33CD-4571-9C8E-5F2CBCFB1FD6}" dt="2023-10-30T08:46:14.785" v="8255" actId="20577"/>
        <pc:sldMkLst>
          <pc:docMk/>
          <pc:sldMk cId="1275956023" sldId="443"/>
        </pc:sldMkLst>
        <pc:spChg chg="add del mod">
          <ac:chgData name="Christopher Osunsami" userId="87559b649ad9d3af" providerId="LiveId" clId="{804EBF55-33CD-4571-9C8E-5F2CBCFB1FD6}" dt="2023-10-28T16:10:35.443" v="5223" actId="478"/>
          <ac:spMkLst>
            <pc:docMk/>
            <pc:sldMk cId="1275956023" sldId="443"/>
            <ac:spMk id="3" creationId="{ABD7255A-B60A-0821-06BF-C635F89EE026}"/>
          </ac:spMkLst>
        </pc:spChg>
        <pc:spChg chg="add del mod">
          <ac:chgData name="Christopher Osunsami" userId="87559b649ad9d3af" providerId="LiveId" clId="{804EBF55-33CD-4571-9C8E-5F2CBCFB1FD6}" dt="2023-10-28T16:10:35.443" v="5223" actId="478"/>
          <ac:spMkLst>
            <pc:docMk/>
            <pc:sldMk cId="1275956023" sldId="443"/>
            <ac:spMk id="4" creationId="{E5700727-74AA-1D77-84CE-152CE268311F}"/>
          </ac:spMkLst>
        </pc:spChg>
        <pc:spChg chg="mod ord">
          <ac:chgData name="Christopher Osunsami" userId="87559b649ad9d3af" providerId="LiveId" clId="{804EBF55-33CD-4571-9C8E-5F2CBCFB1FD6}" dt="2023-10-28T16:19:39.357" v="5286" actId="167"/>
          <ac:spMkLst>
            <pc:docMk/>
            <pc:sldMk cId="1275956023" sldId="443"/>
            <ac:spMk id="5" creationId="{B4383F13-0692-DAEB-9399-D750F9F68D6B}"/>
          </ac:spMkLst>
        </pc:spChg>
        <pc:spChg chg="mod ord">
          <ac:chgData name="Christopher Osunsami" userId="87559b649ad9d3af" providerId="LiveId" clId="{804EBF55-33CD-4571-9C8E-5F2CBCFB1FD6}" dt="2023-10-28T16:19:39.357" v="5286" actId="167"/>
          <ac:spMkLst>
            <pc:docMk/>
            <pc:sldMk cId="1275956023" sldId="443"/>
            <ac:spMk id="6" creationId="{A3CDE54B-74FC-35A6-AB48-0533CA3DF8BE}"/>
          </ac:spMkLst>
        </pc:spChg>
        <pc:spChg chg="add del mod">
          <ac:chgData name="Christopher Osunsami" userId="87559b649ad9d3af" providerId="LiveId" clId="{804EBF55-33CD-4571-9C8E-5F2CBCFB1FD6}" dt="2023-10-28T16:10:35.443" v="5223" actId="478"/>
          <ac:spMkLst>
            <pc:docMk/>
            <pc:sldMk cId="1275956023" sldId="443"/>
            <ac:spMk id="7" creationId="{F458D0C8-EF3F-567E-1C76-8F448C13BE72}"/>
          </ac:spMkLst>
        </pc:spChg>
        <pc:spChg chg="add del mod">
          <ac:chgData name="Christopher Osunsami" userId="87559b649ad9d3af" providerId="LiveId" clId="{804EBF55-33CD-4571-9C8E-5F2CBCFB1FD6}" dt="2023-10-28T16:10:40.522" v="5224" actId="21"/>
          <ac:spMkLst>
            <pc:docMk/>
            <pc:sldMk cId="1275956023" sldId="443"/>
            <ac:spMk id="8" creationId="{16FF6976-1526-4BAC-4CF6-2B6AFAC83657}"/>
          </ac:spMkLst>
        </pc:spChg>
        <pc:spChg chg="add del mod">
          <ac:chgData name="Christopher Osunsami" userId="87559b649ad9d3af" providerId="LiveId" clId="{804EBF55-33CD-4571-9C8E-5F2CBCFB1FD6}" dt="2023-10-28T16:10:40.522" v="5224" actId="21"/>
          <ac:spMkLst>
            <pc:docMk/>
            <pc:sldMk cId="1275956023" sldId="443"/>
            <ac:spMk id="9" creationId="{2127BBD6-860D-9415-8008-B22AD3354A75}"/>
          </ac:spMkLst>
        </pc:spChg>
        <pc:spChg chg="add del mod">
          <ac:chgData name="Christopher Osunsami" userId="87559b649ad9d3af" providerId="LiveId" clId="{804EBF55-33CD-4571-9C8E-5F2CBCFB1FD6}" dt="2023-10-09T15:40:07.852" v="256" actId="478"/>
          <ac:spMkLst>
            <pc:docMk/>
            <pc:sldMk cId="1275956023" sldId="443"/>
            <ac:spMk id="11" creationId="{0C7F4614-25E3-27A2-7301-B1D80C608E42}"/>
          </ac:spMkLst>
        </pc:spChg>
        <pc:graphicFrameChg chg="mod ord modGraphic">
          <ac:chgData name="Christopher Osunsami" userId="87559b649ad9d3af" providerId="LiveId" clId="{804EBF55-33CD-4571-9C8E-5F2CBCFB1FD6}" dt="2023-10-30T08:46:14.785" v="8255" actId="20577"/>
          <ac:graphicFrameMkLst>
            <pc:docMk/>
            <pc:sldMk cId="1275956023" sldId="443"/>
            <ac:graphicFrameMk id="2" creationId="{6413FB7F-3778-4A25-BA04-BBC56FEA923C}"/>
          </ac:graphicFrameMkLst>
        </pc:graphicFrameChg>
        <pc:picChg chg="add del mod">
          <ac:chgData name="Christopher Osunsami" userId="87559b649ad9d3af" providerId="LiveId" clId="{804EBF55-33CD-4571-9C8E-5F2CBCFB1FD6}" dt="2023-10-28T16:10:40.522" v="5224" actId="21"/>
          <ac:picMkLst>
            <pc:docMk/>
            <pc:sldMk cId="1275956023" sldId="443"/>
            <ac:picMk id="12" creationId="{CBE5E3E9-0B3F-8F23-7C51-6641B308559E}"/>
          </ac:picMkLst>
        </pc:picChg>
      </pc:sldChg>
      <pc:sldChg chg="delSp modSp add mod addCm delCm">
        <pc:chgData name="Christopher Osunsami" userId="87559b649ad9d3af" providerId="LiveId" clId="{804EBF55-33CD-4571-9C8E-5F2CBCFB1FD6}" dt="2023-10-29T21:42:45.749" v="7143"/>
        <pc:sldMkLst>
          <pc:docMk/>
          <pc:sldMk cId="1796813151" sldId="445"/>
        </pc:sldMkLst>
        <pc:spChg chg="mod">
          <ac:chgData name="Christopher Osunsami" userId="87559b649ad9d3af" providerId="LiveId" clId="{804EBF55-33CD-4571-9C8E-5F2CBCFB1FD6}" dt="2023-10-12T10:59:45.028" v="1284" actId="1076"/>
          <ac:spMkLst>
            <pc:docMk/>
            <pc:sldMk cId="1796813151" sldId="445"/>
            <ac:spMk id="3" creationId="{81965022-F277-094F-D2C3-6299F1FADFE9}"/>
          </ac:spMkLst>
        </pc:spChg>
        <pc:spChg chg="mod">
          <ac:chgData name="Christopher Osunsami" userId="87559b649ad9d3af" providerId="LiveId" clId="{804EBF55-33CD-4571-9C8E-5F2CBCFB1FD6}" dt="2023-10-28T17:10:44.673" v="6038" actId="1076"/>
          <ac:spMkLst>
            <pc:docMk/>
            <pc:sldMk cId="1796813151" sldId="445"/>
            <ac:spMk id="5" creationId="{F618CBEE-71F5-C0F4-59A3-56B56CB61450}"/>
          </ac:spMkLst>
        </pc:spChg>
        <pc:spChg chg="mod">
          <ac:chgData name="Christopher Osunsami" userId="87559b649ad9d3af" providerId="LiveId" clId="{804EBF55-33CD-4571-9C8E-5F2CBCFB1FD6}" dt="2023-10-28T17:10:44.673" v="6038" actId="1076"/>
          <ac:spMkLst>
            <pc:docMk/>
            <pc:sldMk cId="1796813151" sldId="445"/>
            <ac:spMk id="7" creationId="{34D09D07-F1A8-7436-A510-A284CC507411}"/>
          </ac:spMkLst>
        </pc:spChg>
        <pc:spChg chg="mod">
          <ac:chgData name="Christopher Osunsami" userId="87559b649ad9d3af" providerId="LiveId" clId="{804EBF55-33CD-4571-9C8E-5F2CBCFB1FD6}" dt="2023-10-28T17:10:44.673" v="6038" actId="1076"/>
          <ac:spMkLst>
            <pc:docMk/>
            <pc:sldMk cId="1796813151" sldId="445"/>
            <ac:spMk id="11" creationId="{DEA3DF57-A7CB-0BCF-FEBE-A811ECFC6839}"/>
          </ac:spMkLst>
        </pc:spChg>
        <pc:spChg chg="del">
          <ac:chgData name="Christopher Osunsami" userId="87559b649ad9d3af" providerId="LiveId" clId="{804EBF55-33CD-4571-9C8E-5F2CBCFB1FD6}" dt="2023-10-12T10:59:35.154" v="1283" actId="478"/>
          <ac:spMkLst>
            <pc:docMk/>
            <pc:sldMk cId="1796813151" sldId="445"/>
            <ac:spMk id="168" creationId="{00000000-0000-0000-0000-000000000000}"/>
          </ac:spMkLst>
        </pc:spChg>
        <pc:spChg chg="mod">
          <ac:chgData name="Christopher Osunsami" userId="87559b649ad9d3af" providerId="LiveId" clId="{804EBF55-33CD-4571-9C8E-5F2CBCFB1FD6}" dt="2023-10-12T10:59:45.028" v="1284" actId="1076"/>
          <ac:spMkLst>
            <pc:docMk/>
            <pc:sldMk cId="1796813151" sldId="445"/>
            <ac:spMk id="170" creationId="{00000000-0000-0000-0000-000000000000}"/>
          </ac:spMkLst>
        </pc:spChg>
        <pc:spChg chg="mod">
          <ac:chgData name="Christopher Osunsami" userId="87559b649ad9d3af" providerId="LiveId" clId="{804EBF55-33CD-4571-9C8E-5F2CBCFB1FD6}" dt="2023-10-12T10:59:45.028" v="1284" actId="1076"/>
          <ac:spMkLst>
            <pc:docMk/>
            <pc:sldMk cId="1796813151" sldId="445"/>
            <ac:spMk id="172" creationId="{00000000-0000-0000-0000-000000000000}"/>
          </ac:spMkLst>
        </pc:spChg>
        <pc:spChg chg="mod">
          <ac:chgData name="Christopher Osunsami" userId="87559b649ad9d3af" providerId="LiveId" clId="{804EBF55-33CD-4571-9C8E-5F2CBCFB1FD6}" dt="2023-10-12T10:59:45.028" v="1284" actId="1076"/>
          <ac:spMkLst>
            <pc:docMk/>
            <pc:sldMk cId="1796813151" sldId="445"/>
            <ac:spMk id="174" creationId="{00000000-0000-0000-0000-000000000000}"/>
          </ac:spMkLst>
        </pc:spChg>
        <pc:spChg chg="mod">
          <ac:chgData name="Christopher Osunsami" userId="87559b649ad9d3af" providerId="LiveId" clId="{804EBF55-33CD-4571-9C8E-5F2CBCFB1FD6}" dt="2023-10-12T10:59:45.028" v="1284" actId="1076"/>
          <ac:spMkLst>
            <pc:docMk/>
            <pc:sldMk cId="1796813151" sldId="445"/>
            <ac:spMk id="176" creationId="{00000000-0000-0000-0000-000000000000}"/>
          </ac:spMkLst>
        </pc:spChg>
        <pc:spChg chg="del">
          <ac:chgData name="Christopher Osunsami" userId="87559b649ad9d3af" providerId="LiveId" clId="{804EBF55-33CD-4571-9C8E-5F2CBCFB1FD6}" dt="2023-10-12T10:51:03.990" v="1202" actId="478"/>
          <ac:spMkLst>
            <pc:docMk/>
            <pc:sldMk cId="1796813151" sldId="445"/>
            <ac:spMk id="180" creationId="{00000000-0000-0000-0000-000000000000}"/>
          </ac:spMkLst>
        </pc:spChg>
        <pc:picChg chg="mod">
          <ac:chgData name="Christopher Osunsami" userId="87559b649ad9d3af" providerId="LiveId" clId="{804EBF55-33CD-4571-9C8E-5F2CBCFB1FD6}" dt="2023-10-13T11:46:57.612" v="2480" actId="14826"/>
          <ac:picMkLst>
            <pc:docMk/>
            <pc:sldMk cId="1796813151" sldId="445"/>
            <ac:picMk id="6" creationId="{16D4C645-0882-8531-A277-11F8657504F8}"/>
          </ac:picMkLst>
        </pc:picChg>
        <pc:picChg chg="mod">
          <ac:chgData name="Christopher Osunsami" userId="87559b649ad9d3af" providerId="LiveId" clId="{804EBF55-33CD-4571-9C8E-5F2CBCFB1FD6}" dt="2023-10-13T11:46:38.920" v="2478" actId="14826"/>
          <ac:picMkLst>
            <pc:docMk/>
            <pc:sldMk cId="1796813151" sldId="445"/>
            <ac:picMk id="8" creationId="{67BF15CE-EDDC-EEA6-7BCB-7B9B82F1EE67}"/>
          </ac:picMkLst>
        </pc:picChg>
        <pc:picChg chg="mod">
          <ac:chgData name="Christopher Osunsami" userId="87559b649ad9d3af" providerId="LiveId" clId="{804EBF55-33CD-4571-9C8E-5F2CBCFB1FD6}" dt="2023-10-13T11:46:44.480" v="2479" actId="14826"/>
          <ac:picMkLst>
            <pc:docMk/>
            <pc:sldMk cId="1796813151" sldId="445"/>
            <ac:picMk id="12" creationId="{DF893043-362B-9078-4F46-44B09C70B7BE}"/>
          </ac:picMkLst>
        </pc:picChg>
        <pc:picChg chg="mod">
          <ac:chgData name="Christopher Osunsami" userId="87559b649ad9d3af" providerId="LiveId" clId="{804EBF55-33CD-4571-9C8E-5F2CBCFB1FD6}" dt="2023-10-13T11:49:02.140" v="2486" actId="14826"/>
          <ac:picMkLst>
            <pc:docMk/>
            <pc:sldMk cId="1796813151" sldId="445"/>
            <ac:picMk id="171" creationId="{00000000-0000-0000-0000-000000000000}"/>
          </ac:picMkLst>
        </pc:picChg>
        <pc:picChg chg="mod">
          <ac:chgData name="Christopher Osunsami" userId="87559b649ad9d3af" providerId="LiveId" clId="{804EBF55-33CD-4571-9C8E-5F2CBCFB1FD6}" dt="2023-10-13T11:47:15.564" v="2482" actId="14826"/>
          <ac:picMkLst>
            <pc:docMk/>
            <pc:sldMk cId="1796813151" sldId="445"/>
            <ac:picMk id="173" creationId="{00000000-0000-0000-0000-000000000000}"/>
          </ac:picMkLst>
        </pc:picChg>
        <pc:picChg chg="mod">
          <ac:chgData name="Christopher Osunsami" userId="87559b649ad9d3af" providerId="LiveId" clId="{804EBF55-33CD-4571-9C8E-5F2CBCFB1FD6}" dt="2023-10-29T21:42:42.569" v="7142" actId="14826"/>
          <ac:picMkLst>
            <pc:docMk/>
            <pc:sldMk cId="1796813151" sldId="445"/>
            <ac:picMk id="175" creationId="{00000000-0000-0000-0000-000000000000}"/>
          </ac:picMkLst>
        </pc:picChg>
        <pc:picChg chg="mod">
          <ac:chgData name="Christopher Osunsami" userId="87559b649ad9d3af" providerId="LiveId" clId="{804EBF55-33CD-4571-9C8E-5F2CBCFB1FD6}" dt="2023-10-13T11:47:56.695" v="2484" actId="14826"/>
          <ac:picMkLst>
            <pc:docMk/>
            <pc:sldMk cId="1796813151" sldId="445"/>
            <ac:picMk id="177" creationId="{00000000-0000-0000-0000-000000000000}"/>
          </ac:picMkLst>
        </pc:picChg>
        <pc:picChg chg="mod">
          <ac:chgData name="Christopher Osunsami" userId="87559b649ad9d3af" providerId="LiveId" clId="{804EBF55-33CD-4571-9C8E-5F2CBCFB1FD6}" dt="2023-10-12T10:59:45.028" v="1284" actId="1076"/>
          <ac:picMkLst>
            <pc:docMk/>
            <pc:sldMk cId="1796813151" sldId="445"/>
            <ac:picMk id="179" creationId="{00000000-0000-0000-0000-000000000000}"/>
          </ac:picMkLst>
        </pc:picChg>
        <pc:picChg chg="del">
          <ac:chgData name="Christopher Osunsami" userId="87559b649ad9d3af" providerId="LiveId" clId="{804EBF55-33CD-4571-9C8E-5F2CBCFB1FD6}" dt="2023-10-12T10:51:03.990" v="1202" actId="478"/>
          <ac:picMkLst>
            <pc:docMk/>
            <pc:sldMk cId="1796813151" sldId="445"/>
            <ac:picMk id="181" creationId="{00000000-0000-0000-0000-000000000000}"/>
          </ac:picMkLst>
        </pc:picChg>
        <pc:extLst>
          <p:ext xmlns:p="http://schemas.openxmlformats.org/presentationml/2006/main" uri="{D6D511B9-2390-475A-947B-AFAB55BFBCF1}">
            <pc226:cmChg xmlns:pc226="http://schemas.microsoft.com/office/powerpoint/2022/06/main/command" chg="add del">
              <pc226:chgData name="Christopher Osunsami" userId="87559b649ad9d3af" providerId="LiveId" clId="{804EBF55-33CD-4571-9C8E-5F2CBCFB1FD6}" dt="2023-10-29T21:42:45.749" v="7143"/>
              <pc2:cmMkLst xmlns:pc2="http://schemas.microsoft.com/office/powerpoint/2019/9/main/command">
                <pc:docMk/>
                <pc:sldMk cId="1796813151" sldId="445"/>
                <pc2:cmMk id="{2DDFD840-61B2-4838-A63B-D4982EFFB9EA}"/>
              </pc2:cmMkLst>
            </pc226:cmChg>
          </p:ext>
        </pc:extLst>
      </pc:sldChg>
      <pc:sldChg chg="modSp add del mod">
        <pc:chgData name="Christopher Osunsami" userId="87559b649ad9d3af" providerId="LiveId" clId="{804EBF55-33CD-4571-9C8E-5F2CBCFB1FD6}" dt="2023-10-28T16:10:26.376" v="5221" actId="47"/>
        <pc:sldMkLst>
          <pc:docMk/>
          <pc:sldMk cId="2463747300" sldId="465"/>
        </pc:sldMkLst>
        <pc:spChg chg="mod">
          <ac:chgData name="Christopher Osunsami" userId="87559b649ad9d3af" providerId="LiveId" clId="{804EBF55-33CD-4571-9C8E-5F2CBCFB1FD6}" dt="2023-10-13T08:55:45.942" v="2120" actId="1076"/>
          <ac:spMkLst>
            <pc:docMk/>
            <pc:sldMk cId="2463747300" sldId="465"/>
            <ac:spMk id="2" creationId="{00000000-0000-0000-0000-000000000000}"/>
          </ac:spMkLst>
        </pc:spChg>
        <pc:spChg chg="mod">
          <ac:chgData name="Christopher Osunsami" userId="87559b649ad9d3af" providerId="LiveId" clId="{804EBF55-33CD-4571-9C8E-5F2CBCFB1FD6}" dt="2023-10-13T08:56:20.498" v="2123" actId="14100"/>
          <ac:spMkLst>
            <pc:docMk/>
            <pc:sldMk cId="2463747300" sldId="465"/>
            <ac:spMk id="4" creationId="{00000000-0000-0000-0000-000000000000}"/>
          </ac:spMkLst>
        </pc:spChg>
        <pc:spChg chg="mod">
          <ac:chgData name="Christopher Osunsami" userId="87559b649ad9d3af" providerId="LiveId" clId="{804EBF55-33CD-4571-9C8E-5F2CBCFB1FD6}" dt="2023-10-13T08:56:25.521" v="2124" actId="14100"/>
          <ac:spMkLst>
            <pc:docMk/>
            <pc:sldMk cId="2463747300" sldId="465"/>
            <ac:spMk id="5" creationId="{63E22CC3-B778-0ACF-6694-63D53A87F264}"/>
          </ac:spMkLst>
        </pc:spChg>
        <pc:spChg chg="mod">
          <ac:chgData name="Christopher Osunsami" userId="87559b649ad9d3af" providerId="LiveId" clId="{804EBF55-33CD-4571-9C8E-5F2CBCFB1FD6}" dt="2023-10-13T08:56:36.907" v="2128" actId="1076"/>
          <ac:spMkLst>
            <pc:docMk/>
            <pc:sldMk cId="2463747300" sldId="465"/>
            <ac:spMk id="6" creationId="{95CDE412-BEA2-73D8-0480-51539CB260B6}"/>
          </ac:spMkLst>
        </pc:spChg>
        <pc:picChg chg="mod">
          <ac:chgData name="Christopher Osunsami" userId="87559b649ad9d3af" providerId="LiveId" clId="{804EBF55-33CD-4571-9C8E-5F2CBCFB1FD6}" dt="2023-10-13T08:56:54.595" v="2130" actId="1076"/>
          <ac:picMkLst>
            <pc:docMk/>
            <pc:sldMk cId="2463747300" sldId="465"/>
            <ac:picMk id="12" creationId="{87F552B4-F0A8-5209-5094-F54E9B25FFB6}"/>
          </ac:picMkLst>
        </pc:picChg>
        <pc:picChg chg="mod">
          <ac:chgData name="Christopher Osunsami" userId="87559b649ad9d3af" providerId="LiveId" clId="{804EBF55-33CD-4571-9C8E-5F2CBCFB1FD6}" dt="2023-10-13T08:57:12.150" v="2135" actId="1076"/>
          <ac:picMkLst>
            <pc:docMk/>
            <pc:sldMk cId="2463747300" sldId="465"/>
            <ac:picMk id="13" creationId="{00000000-0000-0000-0000-000000000000}"/>
          </ac:picMkLst>
        </pc:picChg>
        <pc:picChg chg="mod">
          <ac:chgData name="Christopher Osunsami" userId="87559b649ad9d3af" providerId="LiveId" clId="{804EBF55-33CD-4571-9C8E-5F2CBCFB1FD6}" dt="2023-10-13T08:56:40.665" v="2129" actId="1076"/>
          <ac:picMkLst>
            <pc:docMk/>
            <pc:sldMk cId="2463747300" sldId="465"/>
            <ac:picMk id="18" creationId="{DA3ECAD9-0E4F-7E04-C65D-5EC485853EDA}"/>
          </ac:picMkLst>
        </pc:picChg>
      </pc:sldChg>
      <pc:sldChg chg="modSp add del mod">
        <pc:chgData name="Christopher Osunsami" userId="87559b649ad9d3af" providerId="LiveId" clId="{804EBF55-33CD-4571-9C8E-5F2CBCFB1FD6}" dt="2023-10-28T16:10:27.972" v="5222" actId="47"/>
        <pc:sldMkLst>
          <pc:docMk/>
          <pc:sldMk cId="4038956728" sldId="466"/>
        </pc:sldMkLst>
        <pc:spChg chg="mod">
          <ac:chgData name="Christopher Osunsami" userId="87559b649ad9d3af" providerId="LiveId" clId="{804EBF55-33CD-4571-9C8E-5F2CBCFB1FD6}" dt="2023-10-13T08:57:34.570" v="2136" actId="1076"/>
          <ac:spMkLst>
            <pc:docMk/>
            <pc:sldMk cId="4038956728" sldId="466"/>
            <ac:spMk id="2" creationId="{00000000-0000-0000-0000-000000000000}"/>
          </ac:spMkLst>
        </pc:spChg>
        <pc:picChg chg="mod">
          <ac:chgData name="Christopher Osunsami" userId="87559b649ad9d3af" providerId="LiveId" clId="{804EBF55-33CD-4571-9C8E-5F2CBCFB1FD6}" dt="2023-10-13T08:57:36.749" v="2137" actId="1076"/>
          <ac:picMkLst>
            <pc:docMk/>
            <pc:sldMk cId="4038956728" sldId="466"/>
            <ac:picMk id="8" creationId="{00000000-0000-0000-0000-000000000000}"/>
          </ac:picMkLst>
        </pc:picChg>
      </pc:sldChg>
      <pc:sldChg chg="modSp add mod">
        <pc:chgData name="Christopher Osunsami" userId="87559b649ad9d3af" providerId="LiveId" clId="{804EBF55-33CD-4571-9C8E-5F2CBCFB1FD6}" dt="2023-10-28T16:26:46.047" v="5336" actId="1076"/>
        <pc:sldMkLst>
          <pc:docMk/>
          <pc:sldMk cId="238790868" sldId="467"/>
        </pc:sldMkLst>
        <pc:spChg chg="mod">
          <ac:chgData name="Christopher Osunsami" userId="87559b649ad9d3af" providerId="LiveId" clId="{804EBF55-33CD-4571-9C8E-5F2CBCFB1FD6}" dt="2023-10-13T09:15:47.656" v="2192" actId="1076"/>
          <ac:spMkLst>
            <pc:docMk/>
            <pc:sldMk cId="238790868" sldId="467"/>
            <ac:spMk id="3" creationId="{E489B96C-0913-1C5C-61CA-25B732F1FD5F}"/>
          </ac:spMkLst>
        </pc:spChg>
        <pc:spChg chg="mod">
          <ac:chgData name="Christopher Osunsami" userId="87559b649ad9d3af" providerId="LiveId" clId="{804EBF55-33CD-4571-9C8E-5F2CBCFB1FD6}" dt="2023-10-28T16:24:29.451" v="5313" actId="113"/>
          <ac:spMkLst>
            <pc:docMk/>
            <pc:sldMk cId="238790868" sldId="467"/>
            <ac:spMk id="4" creationId="{D94B518D-DA3F-47BC-A34B-A010D661FE93}"/>
          </ac:spMkLst>
        </pc:spChg>
        <pc:spChg chg="mod">
          <ac:chgData name="Christopher Osunsami" userId="87559b649ad9d3af" providerId="LiveId" clId="{804EBF55-33CD-4571-9C8E-5F2CBCFB1FD6}" dt="2023-10-28T16:26:46.047" v="5336" actId="1076"/>
          <ac:spMkLst>
            <pc:docMk/>
            <pc:sldMk cId="238790868" sldId="467"/>
            <ac:spMk id="7" creationId="{E1B47E99-032F-CE55-84CC-36442A6C29B3}"/>
          </ac:spMkLst>
        </pc:spChg>
        <pc:spChg chg="mod">
          <ac:chgData name="Christopher Osunsami" userId="87559b649ad9d3af" providerId="LiveId" clId="{804EBF55-33CD-4571-9C8E-5F2CBCFB1FD6}" dt="2023-10-28T16:26:42.359" v="5335" actId="1076"/>
          <ac:spMkLst>
            <pc:docMk/>
            <pc:sldMk cId="238790868" sldId="467"/>
            <ac:spMk id="9" creationId="{213D80FD-03BA-0642-0503-7E6AB493A750}"/>
          </ac:spMkLst>
        </pc:spChg>
        <pc:spChg chg="mod">
          <ac:chgData name="Christopher Osunsami" userId="87559b649ad9d3af" providerId="LiveId" clId="{804EBF55-33CD-4571-9C8E-5F2CBCFB1FD6}" dt="2023-10-28T16:26:38.880" v="5334" actId="1036"/>
          <ac:spMkLst>
            <pc:docMk/>
            <pc:sldMk cId="238790868" sldId="467"/>
            <ac:spMk id="11" creationId="{A2810929-C83B-60D5-DEE7-9633F149EA06}"/>
          </ac:spMkLst>
        </pc:spChg>
        <pc:spChg chg="mod">
          <ac:chgData name="Christopher Osunsami" userId="87559b649ad9d3af" providerId="LiveId" clId="{804EBF55-33CD-4571-9C8E-5F2CBCFB1FD6}" dt="2023-10-13T09:14:45.305" v="2183" actId="1076"/>
          <ac:spMkLst>
            <pc:docMk/>
            <pc:sldMk cId="238790868" sldId="467"/>
            <ac:spMk id="12" creationId="{DFE46FA2-4935-41F3-B21E-7DEFBD0F2391}"/>
          </ac:spMkLst>
        </pc:spChg>
        <pc:picChg chg="mod">
          <ac:chgData name="Christopher Osunsami" userId="87559b649ad9d3af" providerId="LiveId" clId="{804EBF55-33CD-4571-9C8E-5F2CBCFB1FD6}" dt="2023-10-13T09:15:53.311" v="2193" actId="1076"/>
          <ac:picMkLst>
            <pc:docMk/>
            <pc:sldMk cId="238790868" sldId="467"/>
            <ac:picMk id="5" creationId="{F01089C3-A120-48A9-8A35-4F1FBC474C13}"/>
          </ac:picMkLst>
        </pc:picChg>
        <pc:picChg chg="mod">
          <ac:chgData name="Christopher Osunsami" userId="87559b649ad9d3af" providerId="LiveId" clId="{804EBF55-33CD-4571-9C8E-5F2CBCFB1FD6}" dt="2023-10-13T09:15:14.455" v="2186" actId="1076"/>
          <ac:picMkLst>
            <pc:docMk/>
            <pc:sldMk cId="238790868" sldId="467"/>
            <ac:picMk id="6" creationId="{D3685FFD-D17C-17E1-7FAB-2F63D0C41450}"/>
          </ac:picMkLst>
        </pc:picChg>
        <pc:picChg chg="mod">
          <ac:chgData name="Christopher Osunsami" userId="87559b649ad9d3af" providerId="LiveId" clId="{804EBF55-33CD-4571-9C8E-5F2CBCFB1FD6}" dt="2023-10-28T16:26:46.047" v="5336" actId="1076"/>
          <ac:picMkLst>
            <pc:docMk/>
            <pc:sldMk cId="238790868" sldId="467"/>
            <ac:picMk id="8" creationId="{FBF9EF74-D30F-D1AE-7841-51BE20C29EE5}"/>
          </ac:picMkLst>
        </pc:picChg>
        <pc:picChg chg="mod">
          <ac:chgData name="Christopher Osunsami" userId="87559b649ad9d3af" providerId="LiveId" clId="{804EBF55-33CD-4571-9C8E-5F2CBCFB1FD6}" dt="2023-10-28T16:26:42.359" v="5335" actId="1076"/>
          <ac:picMkLst>
            <pc:docMk/>
            <pc:sldMk cId="238790868" sldId="467"/>
            <ac:picMk id="10" creationId="{8A9E1ACD-41C0-7072-E9B3-CAB81F21AAD3}"/>
          </ac:picMkLst>
        </pc:picChg>
        <pc:picChg chg="mod">
          <ac:chgData name="Christopher Osunsami" userId="87559b649ad9d3af" providerId="LiveId" clId="{804EBF55-33CD-4571-9C8E-5F2CBCFB1FD6}" dt="2023-10-28T16:26:38.880" v="5334" actId="1036"/>
          <ac:picMkLst>
            <pc:docMk/>
            <pc:sldMk cId="238790868" sldId="467"/>
            <ac:picMk id="13" creationId="{45D314CD-E0A0-6364-EB5D-DC57D71C6B21}"/>
          </ac:picMkLst>
        </pc:picChg>
      </pc:sldChg>
      <pc:sldChg chg="modSp add mod addCm delCm">
        <pc:chgData name="Christopher Osunsami" userId="87559b649ad9d3af" providerId="LiveId" clId="{804EBF55-33CD-4571-9C8E-5F2CBCFB1FD6}" dt="2023-10-29T21:31:20.311" v="7003"/>
        <pc:sldMkLst>
          <pc:docMk/>
          <pc:sldMk cId="2910308026" sldId="468"/>
        </pc:sldMkLst>
        <pc:spChg chg="mod">
          <ac:chgData name="Christopher Osunsami" userId="87559b649ad9d3af" providerId="LiveId" clId="{804EBF55-33CD-4571-9C8E-5F2CBCFB1FD6}" dt="2023-10-28T16:29:19.030" v="5384" actId="1076"/>
          <ac:spMkLst>
            <pc:docMk/>
            <pc:sldMk cId="2910308026" sldId="468"/>
            <ac:spMk id="3" creationId="{E489B96C-0913-1C5C-61CA-25B732F1FD5F}"/>
          </ac:spMkLst>
        </pc:spChg>
        <pc:spChg chg="mod">
          <ac:chgData name="Christopher Osunsami" userId="87559b649ad9d3af" providerId="LiveId" clId="{804EBF55-33CD-4571-9C8E-5F2CBCFB1FD6}" dt="2023-10-28T16:28:10.781" v="5352" actId="20577"/>
          <ac:spMkLst>
            <pc:docMk/>
            <pc:sldMk cId="2910308026" sldId="468"/>
            <ac:spMk id="4" creationId="{D94B518D-DA3F-47BC-A34B-A010D661FE93}"/>
          </ac:spMkLst>
        </pc:spChg>
        <pc:spChg chg="mod">
          <ac:chgData name="Christopher Osunsami" userId="87559b649ad9d3af" providerId="LiveId" clId="{804EBF55-33CD-4571-9C8E-5F2CBCFB1FD6}" dt="2023-10-13T09:16:56.480" v="2204" actId="1076"/>
          <ac:spMkLst>
            <pc:docMk/>
            <pc:sldMk cId="2910308026" sldId="468"/>
            <ac:spMk id="7" creationId="{E1B47E99-032F-CE55-84CC-36442A6C29B3}"/>
          </ac:spMkLst>
        </pc:spChg>
        <pc:spChg chg="mod">
          <ac:chgData name="Christopher Osunsami" userId="87559b649ad9d3af" providerId="LiveId" clId="{804EBF55-33CD-4571-9C8E-5F2CBCFB1FD6}" dt="2023-10-28T16:29:13.583" v="5383" actId="1076"/>
          <ac:spMkLst>
            <pc:docMk/>
            <pc:sldMk cId="2910308026" sldId="468"/>
            <ac:spMk id="9" creationId="{213D80FD-03BA-0642-0503-7E6AB493A750}"/>
          </ac:spMkLst>
        </pc:spChg>
        <pc:spChg chg="mod">
          <ac:chgData name="Christopher Osunsami" userId="87559b649ad9d3af" providerId="LiveId" clId="{804EBF55-33CD-4571-9C8E-5F2CBCFB1FD6}" dt="2023-10-28T16:29:49.174" v="5402" actId="20577"/>
          <ac:spMkLst>
            <pc:docMk/>
            <pc:sldMk cId="2910308026" sldId="468"/>
            <ac:spMk id="11" creationId="{A2810929-C83B-60D5-DEE7-9633F149EA06}"/>
          </ac:spMkLst>
        </pc:spChg>
        <pc:picChg chg="mod">
          <ac:chgData name="Christopher Osunsami" userId="87559b649ad9d3af" providerId="LiveId" clId="{804EBF55-33CD-4571-9C8E-5F2CBCFB1FD6}" dt="2023-10-13T09:16:36.512" v="2200" actId="1076"/>
          <ac:picMkLst>
            <pc:docMk/>
            <pc:sldMk cId="2910308026" sldId="468"/>
            <ac:picMk id="5" creationId="{F01089C3-A120-48A9-8A35-4F1FBC474C13}"/>
          </ac:picMkLst>
        </pc:picChg>
        <pc:picChg chg="mod">
          <ac:chgData name="Christopher Osunsami" userId="87559b649ad9d3af" providerId="LiveId" clId="{804EBF55-33CD-4571-9C8E-5F2CBCFB1FD6}" dt="2023-10-28T16:29:19.030" v="5384" actId="1076"/>
          <ac:picMkLst>
            <pc:docMk/>
            <pc:sldMk cId="2910308026" sldId="468"/>
            <ac:picMk id="6" creationId="{D3685FFD-D17C-17E1-7FAB-2F63D0C41450}"/>
          </ac:picMkLst>
        </pc:picChg>
        <pc:picChg chg="mod">
          <ac:chgData name="Christopher Osunsami" userId="87559b649ad9d3af" providerId="LiveId" clId="{804EBF55-33CD-4571-9C8E-5F2CBCFB1FD6}" dt="2023-10-13T09:17:00.336" v="2205" actId="1076"/>
          <ac:picMkLst>
            <pc:docMk/>
            <pc:sldMk cId="2910308026" sldId="468"/>
            <ac:picMk id="8" creationId="{FBF9EF74-D30F-D1AE-7841-51BE20C29EE5}"/>
          </ac:picMkLst>
        </pc:picChg>
        <pc:picChg chg="mod">
          <ac:chgData name="Christopher Osunsami" userId="87559b649ad9d3af" providerId="LiveId" clId="{804EBF55-33CD-4571-9C8E-5F2CBCFB1FD6}" dt="2023-10-28T16:29:13.583" v="5383" actId="1076"/>
          <ac:picMkLst>
            <pc:docMk/>
            <pc:sldMk cId="2910308026" sldId="468"/>
            <ac:picMk id="10" creationId="{8A9E1ACD-41C0-7072-E9B3-CAB81F21AAD3}"/>
          </ac:picMkLst>
        </pc:picChg>
        <pc:picChg chg="mod">
          <ac:chgData name="Christopher Osunsami" userId="87559b649ad9d3af" providerId="LiveId" clId="{804EBF55-33CD-4571-9C8E-5F2CBCFB1FD6}" dt="2023-10-13T09:17:20.719" v="2207" actId="1076"/>
          <ac:picMkLst>
            <pc:docMk/>
            <pc:sldMk cId="2910308026" sldId="468"/>
            <ac:picMk id="13" creationId="{45D314CD-E0A0-6364-EB5D-DC57D71C6B21}"/>
          </ac:picMkLst>
        </pc:picChg>
        <pc:extLst>
          <p:ext xmlns:p="http://schemas.openxmlformats.org/presentationml/2006/main" uri="{D6D511B9-2390-475A-947B-AFAB55BFBCF1}">
            <pc226:cmChg xmlns:pc226="http://schemas.microsoft.com/office/powerpoint/2022/06/main/command" chg="add del">
              <pc226:chgData name="Christopher Osunsami" userId="87559b649ad9d3af" providerId="LiveId" clId="{804EBF55-33CD-4571-9C8E-5F2CBCFB1FD6}" dt="2023-10-29T21:31:20.311" v="7003"/>
              <pc2:cmMkLst xmlns:pc2="http://schemas.microsoft.com/office/powerpoint/2019/9/main/command">
                <pc:docMk/>
                <pc:sldMk cId="2910308026" sldId="468"/>
                <pc2:cmMk id="{35EF6A45-6757-4CD1-A518-4A4A30CC26AB}"/>
              </pc2:cmMkLst>
            </pc226:cmChg>
          </p:ext>
        </pc:extLst>
      </pc:sldChg>
      <pc:sldChg chg="modSp add mod">
        <pc:chgData name="Christopher Osunsami" userId="87559b649ad9d3af" providerId="LiveId" clId="{804EBF55-33CD-4571-9C8E-5F2CBCFB1FD6}" dt="2023-10-28T16:29:36.078" v="5389" actId="1076"/>
        <pc:sldMkLst>
          <pc:docMk/>
          <pc:sldMk cId="1754318270" sldId="469"/>
        </pc:sldMkLst>
        <pc:spChg chg="mod">
          <ac:chgData name="Christopher Osunsami" userId="87559b649ad9d3af" providerId="LiveId" clId="{804EBF55-33CD-4571-9C8E-5F2CBCFB1FD6}" dt="2023-10-28T16:29:27.358" v="5386" actId="1076"/>
          <ac:spMkLst>
            <pc:docMk/>
            <pc:sldMk cId="1754318270" sldId="469"/>
            <ac:spMk id="3" creationId="{E489B96C-0913-1C5C-61CA-25B732F1FD5F}"/>
          </ac:spMkLst>
        </pc:spChg>
        <pc:spChg chg="mod">
          <ac:chgData name="Christopher Osunsami" userId="87559b649ad9d3af" providerId="LiveId" clId="{804EBF55-33CD-4571-9C8E-5F2CBCFB1FD6}" dt="2023-10-28T16:29:24.792" v="5385" actId="1076"/>
          <ac:spMkLst>
            <pc:docMk/>
            <pc:sldMk cId="1754318270" sldId="469"/>
            <ac:spMk id="4" creationId="{D94B518D-DA3F-47BC-A34B-A010D661FE93}"/>
          </ac:spMkLst>
        </pc:spChg>
        <pc:spChg chg="mod">
          <ac:chgData name="Christopher Osunsami" userId="87559b649ad9d3af" providerId="LiveId" clId="{804EBF55-33CD-4571-9C8E-5F2CBCFB1FD6}" dt="2023-10-28T16:29:30.158" v="5387" actId="1076"/>
          <ac:spMkLst>
            <pc:docMk/>
            <pc:sldMk cId="1754318270" sldId="469"/>
            <ac:spMk id="7" creationId="{E1B47E99-032F-CE55-84CC-36442A6C29B3}"/>
          </ac:spMkLst>
        </pc:spChg>
        <pc:spChg chg="mod">
          <ac:chgData name="Christopher Osunsami" userId="87559b649ad9d3af" providerId="LiveId" clId="{804EBF55-33CD-4571-9C8E-5F2CBCFB1FD6}" dt="2023-10-28T16:29:36.078" v="5389" actId="1076"/>
          <ac:spMkLst>
            <pc:docMk/>
            <pc:sldMk cId="1754318270" sldId="469"/>
            <ac:spMk id="9" creationId="{213D80FD-03BA-0642-0503-7E6AB493A750}"/>
          </ac:spMkLst>
        </pc:spChg>
        <pc:spChg chg="mod">
          <ac:chgData name="Christopher Osunsami" userId="87559b649ad9d3af" providerId="LiveId" clId="{804EBF55-33CD-4571-9C8E-5F2CBCFB1FD6}" dt="2023-10-28T16:29:33.798" v="5388" actId="1076"/>
          <ac:spMkLst>
            <pc:docMk/>
            <pc:sldMk cId="1754318270" sldId="469"/>
            <ac:spMk id="11" creationId="{A2810929-C83B-60D5-DEE7-9633F149EA06}"/>
          </ac:spMkLst>
        </pc:spChg>
        <pc:picChg chg="mod">
          <ac:chgData name="Christopher Osunsami" userId="87559b649ad9d3af" providerId="LiveId" clId="{804EBF55-33CD-4571-9C8E-5F2CBCFB1FD6}" dt="2023-10-28T16:29:24.792" v="5385" actId="1076"/>
          <ac:picMkLst>
            <pc:docMk/>
            <pc:sldMk cId="1754318270" sldId="469"/>
            <ac:picMk id="5" creationId="{F01089C3-A120-48A9-8A35-4F1FBC474C13}"/>
          </ac:picMkLst>
        </pc:picChg>
        <pc:picChg chg="mod">
          <ac:chgData name="Christopher Osunsami" userId="87559b649ad9d3af" providerId="LiveId" clId="{804EBF55-33CD-4571-9C8E-5F2CBCFB1FD6}" dt="2023-10-28T16:29:27.358" v="5386" actId="1076"/>
          <ac:picMkLst>
            <pc:docMk/>
            <pc:sldMk cId="1754318270" sldId="469"/>
            <ac:picMk id="6" creationId="{D3685FFD-D17C-17E1-7FAB-2F63D0C41450}"/>
          </ac:picMkLst>
        </pc:picChg>
        <pc:picChg chg="mod">
          <ac:chgData name="Christopher Osunsami" userId="87559b649ad9d3af" providerId="LiveId" clId="{804EBF55-33CD-4571-9C8E-5F2CBCFB1FD6}" dt="2023-10-28T16:29:30.158" v="5387" actId="1076"/>
          <ac:picMkLst>
            <pc:docMk/>
            <pc:sldMk cId="1754318270" sldId="469"/>
            <ac:picMk id="8" creationId="{FBF9EF74-D30F-D1AE-7841-51BE20C29EE5}"/>
          </ac:picMkLst>
        </pc:picChg>
        <pc:picChg chg="mod">
          <ac:chgData name="Christopher Osunsami" userId="87559b649ad9d3af" providerId="LiveId" clId="{804EBF55-33CD-4571-9C8E-5F2CBCFB1FD6}" dt="2023-10-28T16:29:36.078" v="5389" actId="1076"/>
          <ac:picMkLst>
            <pc:docMk/>
            <pc:sldMk cId="1754318270" sldId="469"/>
            <ac:picMk id="10" creationId="{8A9E1ACD-41C0-7072-E9B3-CAB81F21AAD3}"/>
          </ac:picMkLst>
        </pc:picChg>
        <pc:picChg chg="mod">
          <ac:chgData name="Christopher Osunsami" userId="87559b649ad9d3af" providerId="LiveId" clId="{804EBF55-33CD-4571-9C8E-5F2CBCFB1FD6}" dt="2023-10-28T16:29:33.798" v="5388" actId="1076"/>
          <ac:picMkLst>
            <pc:docMk/>
            <pc:sldMk cId="1754318270" sldId="469"/>
            <ac:picMk id="13" creationId="{45D314CD-E0A0-6364-EB5D-DC57D71C6B21}"/>
          </ac:picMkLst>
        </pc:picChg>
      </pc:sldChg>
      <pc:sldChg chg="modSp add mod">
        <pc:chgData name="Christopher Osunsami" userId="87559b649ad9d3af" providerId="LiveId" clId="{804EBF55-33CD-4571-9C8E-5F2CBCFB1FD6}" dt="2023-10-13T09:18:16.561" v="2218" actId="1076"/>
        <pc:sldMkLst>
          <pc:docMk/>
          <pc:sldMk cId="2969017694" sldId="470"/>
        </pc:sldMkLst>
        <pc:spChg chg="mod">
          <ac:chgData name="Christopher Osunsami" userId="87559b649ad9d3af" providerId="LiveId" clId="{804EBF55-33CD-4571-9C8E-5F2CBCFB1FD6}" dt="2023-10-13T09:18:16.561" v="2218" actId="1076"/>
          <ac:spMkLst>
            <pc:docMk/>
            <pc:sldMk cId="2969017694" sldId="470"/>
            <ac:spMk id="10" creationId="{A9E93F95-DDD1-2B8D-C6D0-F7153A2DA6B7}"/>
          </ac:spMkLst>
        </pc:spChg>
        <pc:picChg chg="mod">
          <ac:chgData name="Christopher Osunsami" userId="87559b649ad9d3af" providerId="LiveId" clId="{804EBF55-33CD-4571-9C8E-5F2CBCFB1FD6}" dt="2023-10-09T16:38:05.643" v="511" actId="14826"/>
          <ac:picMkLst>
            <pc:docMk/>
            <pc:sldMk cId="2969017694" sldId="470"/>
            <ac:picMk id="11" creationId="{DF48CE1B-9D6F-88C3-60EE-136906FF9FF0}"/>
          </ac:picMkLst>
        </pc:picChg>
      </pc:sldChg>
      <pc:sldChg chg="delSp modSp add mod">
        <pc:chgData name="Christopher Osunsami" userId="87559b649ad9d3af" providerId="LiveId" clId="{804EBF55-33CD-4571-9C8E-5F2CBCFB1FD6}" dt="2023-10-28T16:34:44.494" v="5455" actId="14826"/>
        <pc:sldMkLst>
          <pc:docMk/>
          <pc:sldMk cId="633926399" sldId="471"/>
        </pc:sldMkLst>
        <pc:spChg chg="mod">
          <ac:chgData name="Christopher Osunsami" userId="87559b649ad9d3af" providerId="LiveId" clId="{804EBF55-33CD-4571-9C8E-5F2CBCFB1FD6}" dt="2023-10-28T16:34:07.749" v="5453" actId="1076"/>
          <ac:spMkLst>
            <pc:docMk/>
            <pc:sldMk cId="633926399" sldId="471"/>
            <ac:spMk id="2" creationId="{00000000-0000-0000-0000-000000000000}"/>
          </ac:spMkLst>
        </pc:spChg>
        <pc:spChg chg="mod">
          <ac:chgData name="Christopher Osunsami" userId="87559b649ad9d3af" providerId="LiveId" clId="{804EBF55-33CD-4571-9C8E-5F2CBCFB1FD6}" dt="2023-10-13T09:38:56.942" v="2270" actId="20577"/>
          <ac:spMkLst>
            <pc:docMk/>
            <pc:sldMk cId="633926399" sldId="471"/>
            <ac:spMk id="3" creationId="{00000000-0000-0000-0000-000000000000}"/>
          </ac:spMkLst>
        </pc:spChg>
        <pc:spChg chg="mod">
          <ac:chgData name="Christopher Osunsami" userId="87559b649ad9d3af" providerId="LiveId" clId="{804EBF55-33CD-4571-9C8E-5F2CBCFB1FD6}" dt="2023-10-28T16:34:18.757" v="5454" actId="1076"/>
          <ac:spMkLst>
            <pc:docMk/>
            <pc:sldMk cId="633926399" sldId="471"/>
            <ac:spMk id="4" creationId="{00000000-0000-0000-0000-000000000000}"/>
          </ac:spMkLst>
        </pc:spChg>
        <pc:spChg chg="mod">
          <ac:chgData name="Christopher Osunsami" userId="87559b649ad9d3af" providerId="LiveId" clId="{804EBF55-33CD-4571-9C8E-5F2CBCFB1FD6}" dt="2023-10-28T16:34:18.757" v="5454" actId="1076"/>
          <ac:spMkLst>
            <pc:docMk/>
            <pc:sldMk cId="633926399" sldId="471"/>
            <ac:spMk id="5" creationId="{63E22CC3-B778-0ACF-6694-63D53A87F264}"/>
          </ac:spMkLst>
        </pc:spChg>
        <pc:spChg chg="mod">
          <ac:chgData name="Christopher Osunsami" userId="87559b649ad9d3af" providerId="LiveId" clId="{804EBF55-33CD-4571-9C8E-5F2CBCFB1FD6}" dt="2023-10-13T09:44:44.507" v="2278" actId="20577"/>
          <ac:spMkLst>
            <pc:docMk/>
            <pc:sldMk cId="633926399" sldId="471"/>
            <ac:spMk id="6" creationId="{95CDE412-BEA2-73D8-0480-51539CB260B6}"/>
          </ac:spMkLst>
        </pc:spChg>
        <pc:spChg chg="mod">
          <ac:chgData name="Christopher Osunsami" userId="87559b649ad9d3af" providerId="LiveId" clId="{804EBF55-33CD-4571-9C8E-5F2CBCFB1FD6}" dt="2023-10-09T20:22:09.468" v="566" actId="6549"/>
          <ac:spMkLst>
            <pc:docMk/>
            <pc:sldMk cId="633926399" sldId="471"/>
            <ac:spMk id="7" creationId="{00000000-0000-0000-0000-000000000000}"/>
          </ac:spMkLst>
        </pc:spChg>
        <pc:spChg chg="del">
          <ac:chgData name="Christopher Osunsami" userId="87559b649ad9d3af" providerId="LiveId" clId="{804EBF55-33CD-4571-9C8E-5F2CBCFB1FD6}" dt="2023-10-09T20:24:10.240" v="573" actId="478"/>
          <ac:spMkLst>
            <pc:docMk/>
            <pc:sldMk cId="633926399" sldId="471"/>
            <ac:spMk id="16" creationId="{FA52E5CA-C597-D90C-E24E-4F4AFF856939}"/>
          </ac:spMkLst>
        </pc:spChg>
        <pc:picChg chg="mod">
          <ac:chgData name="Christopher Osunsami" userId="87559b649ad9d3af" providerId="LiveId" clId="{804EBF55-33CD-4571-9C8E-5F2CBCFB1FD6}" dt="2023-10-28T16:34:07.749" v="5453" actId="1076"/>
          <ac:picMkLst>
            <pc:docMk/>
            <pc:sldMk cId="633926399" sldId="471"/>
            <ac:picMk id="8" creationId="{00000000-0000-0000-0000-000000000000}"/>
          </ac:picMkLst>
        </pc:picChg>
        <pc:picChg chg="mod">
          <ac:chgData name="Christopher Osunsami" userId="87559b649ad9d3af" providerId="LiveId" clId="{804EBF55-33CD-4571-9C8E-5F2CBCFB1FD6}" dt="2023-10-28T16:34:18.757" v="5454" actId="1076"/>
          <ac:picMkLst>
            <pc:docMk/>
            <pc:sldMk cId="633926399" sldId="471"/>
            <ac:picMk id="12" creationId="{87F552B4-F0A8-5209-5094-F54E9B25FFB6}"/>
          </ac:picMkLst>
        </pc:picChg>
        <pc:picChg chg="mod">
          <ac:chgData name="Christopher Osunsami" userId="87559b649ad9d3af" providerId="LiveId" clId="{804EBF55-33CD-4571-9C8E-5F2CBCFB1FD6}" dt="2023-10-13T09:39:37.012" v="2272" actId="14826"/>
          <ac:picMkLst>
            <pc:docMk/>
            <pc:sldMk cId="633926399" sldId="471"/>
            <ac:picMk id="13" creationId="{00000000-0000-0000-0000-000000000000}"/>
          </ac:picMkLst>
        </pc:picChg>
        <pc:picChg chg="mod">
          <ac:chgData name="Christopher Osunsami" userId="87559b649ad9d3af" providerId="LiveId" clId="{804EBF55-33CD-4571-9C8E-5F2CBCFB1FD6}" dt="2023-10-28T16:34:44.494" v="5455" actId="14826"/>
          <ac:picMkLst>
            <pc:docMk/>
            <pc:sldMk cId="633926399" sldId="471"/>
            <ac:picMk id="14" creationId="{00000000-0000-0000-0000-000000000000}"/>
          </ac:picMkLst>
        </pc:picChg>
        <pc:picChg chg="mod">
          <ac:chgData name="Christopher Osunsami" userId="87559b649ad9d3af" providerId="LiveId" clId="{804EBF55-33CD-4571-9C8E-5F2CBCFB1FD6}" dt="2023-10-13T09:44:18.784" v="2277" actId="14826"/>
          <ac:picMkLst>
            <pc:docMk/>
            <pc:sldMk cId="633926399" sldId="471"/>
            <ac:picMk id="18" creationId="{DA3ECAD9-0E4F-7E04-C65D-5EC485853EDA}"/>
          </ac:picMkLst>
        </pc:picChg>
      </pc:sldChg>
      <pc:sldChg chg="modSp add del mod">
        <pc:chgData name="Christopher Osunsami" userId="87559b649ad9d3af" providerId="LiveId" clId="{804EBF55-33CD-4571-9C8E-5F2CBCFB1FD6}" dt="2023-10-13T10:40:23.389" v="2353" actId="47"/>
        <pc:sldMkLst>
          <pc:docMk/>
          <pc:sldMk cId="2707428199" sldId="472"/>
        </pc:sldMkLst>
        <pc:spChg chg="mod">
          <ac:chgData name="Christopher Osunsami" userId="87559b649ad9d3af" providerId="LiveId" clId="{804EBF55-33CD-4571-9C8E-5F2CBCFB1FD6}" dt="2023-10-13T10:34:05.541" v="2343" actId="20577"/>
          <ac:spMkLst>
            <pc:docMk/>
            <pc:sldMk cId="2707428199" sldId="472"/>
            <ac:spMk id="2" creationId="{BD79EA1A-7EEE-137A-8131-E1ADC0CBF720}"/>
          </ac:spMkLst>
        </pc:spChg>
        <pc:spChg chg="mod">
          <ac:chgData name="Christopher Osunsami" userId="87559b649ad9d3af" providerId="LiveId" clId="{804EBF55-33CD-4571-9C8E-5F2CBCFB1FD6}" dt="2023-10-13T10:34:03.038" v="2341" actId="20577"/>
          <ac:spMkLst>
            <pc:docMk/>
            <pc:sldMk cId="2707428199" sldId="472"/>
            <ac:spMk id="4" creationId="{D94B518D-DA3F-47BC-A34B-A010D661FE93}"/>
          </ac:spMkLst>
        </pc:spChg>
        <pc:spChg chg="mod">
          <ac:chgData name="Christopher Osunsami" userId="87559b649ad9d3af" providerId="LiveId" clId="{804EBF55-33CD-4571-9C8E-5F2CBCFB1FD6}" dt="2023-10-13T10:34:04.406" v="2342" actId="20577"/>
          <ac:spMkLst>
            <pc:docMk/>
            <pc:sldMk cId="2707428199" sldId="472"/>
            <ac:spMk id="6" creationId="{C9F4FCB1-40D0-45F6-8049-399DBD9DED5B}"/>
          </ac:spMkLst>
        </pc:spChg>
        <pc:spChg chg="mod">
          <ac:chgData name="Christopher Osunsami" userId="87559b649ad9d3af" providerId="LiveId" clId="{804EBF55-33CD-4571-9C8E-5F2CBCFB1FD6}" dt="2023-10-13T10:34:07.485" v="2344" actId="20577"/>
          <ac:spMkLst>
            <pc:docMk/>
            <pc:sldMk cId="2707428199" sldId="472"/>
            <ac:spMk id="13" creationId="{3A41C17C-53AB-0AAC-DD04-8FA90FE3F225}"/>
          </ac:spMkLst>
        </pc:spChg>
        <pc:picChg chg="mod">
          <ac:chgData name="Christopher Osunsami" userId="87559b649ad9d3af" providerId="LiveId" clId="{804EBF55-33CD-4571-9C8E-5F2CBCFB1FD6}" dt="2023-10-13T10:38:33.075" v="2352" actId="14826"/>
          <ac:picMkLst>
            <pc:docMk/>
            <pc:sldMk cId="2707428199" sldId="472"/>
            <ac:picMk id="3" creationId="{68BF5E12-17A6-D449-9E5A-20ADCE56F7A7}"/>
          </ac:picMkLst>
        </pc:picChg>
        <pc:picChg chg="mod">
          <ac:chgData name="Christopher Osunsami" userId="87559b649ad9d3af" providerId="LiveId" clId="{804EBF55-33CD-4571-9C8E-5F2CBCFB1FD6}" dt="2023-10-13T10:38:22.332" v="2351" actId="1076"/>
          <ac:picMkLst>
            <pc:docMk/>
            <pc:sldMk cId="2707428199" sldId="472"/>
            <ac:picMk id="5" creationId="{F01089C3-A120-48A9-8A35-4F1FBC474C13}"/>
          </ac:picMkLst>
        </pc:picChg>
        <pc:picChg chg="mod">
          <ac:chgData name="Christopher Osunsami" userId="87559b649ad9d3af" providerId="LiveId" clId="{804EBF55-33CD-4571-9C8E-5F2CBCFB1FD6}" dt="2023-10-13T10:38:20.293" v="2350" actId="1076"/>
          <ac:picMkLst>
            <pc:docMk/>
            <pc:sldMk cId="2707428199" sldId="472"/>
            <ac:picMk id="7" creationId="{5EEC2CD5-F14A-41C8-BC73-AB0A5E35BC7F}"/>
          </ac:picMkLst>
        </pc:picChg>
      </pc:sldChg>
      <pc:sldChg chg="addSp delSp modSp add mod ord addCm delCm">
        <pc:chgData name="Christopher Osunsami" userId="87559b649ad9d3af" providerId="LiveId" clId="{804EBF55-33CD-4571-9C8E-5F2CBCFB1FD6}" dt="2023-10-29T21:32:52.218" v="7005"/>
        <pc:sldMkLst>
          <pc:docMk/>
          <pc:sldMk cId="2858592517" sldId="473"/>
        </pc:sldMkLst>
        <pc:spChg chg="add mod">
          <ac:chgData name="Christopher Osunsami" userId="87559b649ad9d3af" providerId="LiveId" clId="{804EBF55-33CD-4571-9C8E-5F2CBCFB1FD6}" dt="2023-10-28T16:39:16.529" v="5608" actId="20577"/>
          <ac:spMkLst>
            <pc:docMk/>
            <pc:sldMk cId="2858592517" sldId="473"/>
            <ac:spMk id="3" creationId="{CC1F25C9-9204-6503-9C54-3B223423F462}"/>
          </ac:spMkLst>
        </pc:spChg>
        <pc:spChg chg="mod">
          <ac:chgData name="Christopher Osunsami" userId="87559b649ad9d3af" providerId="LiveId" clId="{804EBF55-33CD-4571-9C8E-5F2CBCFB1FD6}" dt="2023-10-28T16:35:02.420" v="5456" actId="1076"/>
          <ac:spMkLst>
            <pc:docMk/>
            <pc:sldMk cId="2858592517" sldId="473"/>
            <ac:spMk id="4" creationId="{D94B518D-DA3F-47BC-A34B-A010D661FE93}"/>
          </ac:spMkLst>
        </pc:spChg>
        <pc:spChg chg="mod">
          <ac:chgData name="Christopher Osunsami" userId="87559b649ad9d3af" providerId="LiveId" clId="{804EBF55-33CD-4571-9C8E-5F2CBCFB1FD6}" dt="2023-10-28T16:38:12.435" v="5544" actId="1076"/>
          <ac:spMkLst>
            <pc:docMk/>
            <pc:sldMk cId="2858592517" sldId="473"/>
            <ac:spMk id="11" creationId="{A2810929-C83B-60D5-DEE7-9633F149EA06}"/>
          </ac:spMkLst>
        </pc:spChg>
        <pc:spChg chg="mod">
          <ac:chgData name="Christopher Osunsami" userId="87559b649ad9d3af" providerId="LiveId" clId="{804EBF55-33CD-4571-9C8E-5F2CBCFB1FD6}" dt="2023-10-28T16:39:04.261" v="5585" actId="20577"/>
          <ac:spMkLst>
            <pc:docMk/>
            <pc:sldMk cId="2858592517" sldId="473"/>
            <ac:spMk id="14" creationId="{3D68B42C-AA91-96DC-55AA-0D1780C86181}"/>
          </ac:spMkLst>
        </pc:spChg>
        <pc:spChg chg="mod">
          <ac:chgData name="Christopher Osunsami" userId="87559b649ad9d3af" providerId="LiveId" clId="{804EBF55-33CD-4571-9C8E-5F2CBCFB1FD6}" dt="2023-10-13T10:01:45.794" v="2323" actId="1076"/>
          <ac:spMkLst>
            <pc:docMk/>
            <pc:sldMk cId="2858592517" sldId="473"/>
            <ac:spMk id="15" creationId="{AA809366-7A69-CE1D-EA2F-430AD1B7ED86}"/>
          </ac:spMkLst>
        </pc:spChg>
        <pc:spChg chg="del mod">
          <ac:chgData name="Christopher Osunsami" userId="87559b649ad9d3af" providerId="LiveId" clId="{804EBF55-33CD-4571-9C8E-5F2CBCFB1FD6}" dt="2023-10-13T10:00:52.639" v="2316" actId="478"/>
          <ac:spMkLst>
            <pc:docMk/>
            <pc:sldMk cId="2858592517" sldId="473"/>
            <ac:spMk id="18" creationId="{3600C92B-00FD-6723-E024-CB0CAF241617}"/>
          </ac:spMkLst>
        </pc:spChg>
        <pc:picChg chg="mod">
          <ac:chgData name="Christopher Osunsami" userId="87559b649ad9d3af" providerId="LiveId" clId="{804EBF55-33CD-4571-9C8E-5F2CBCFB1FD6}" dt="2023-10-28T16:35:02.420" v="5456" actId="1076"/>
          <ac:picMkLst>
            <pc:docMk/>
            <pc:sldMk cId="2858592517" sldId="473"/>
            <ac:picMk id="5" creationId="{2C491103-6390-0E2B-3B60-1CFF0320B0CF}"/>
          </ac:picMkLst>
        </pc:picChg>
        <pc:picChg chg="mod">
          <ac:chgData name="Christopher Osunsami" userId="87559b649ad9d3af" providerId="LiveId" clId="{804EBF55-33CD-4571-9C8E-5F2CBCFB1FD6}" dt="2023-10-28T16:38:40.092" v="5545" actId="14826"/>
          <ac:picMkLst>
            <pc:docMk/>
            <pc:sldMk cId="2858592517" sldId="473"/>
            <ac:picMk id="6" creationId="{D3685FFD-D17C-17E1-7FAB-2F63D0C41450}"/>
          </ac:picMkLst>
        </pc:picChg>
        <pc:picChg chg="mod">
          <ac:chgData name="Christopher Osunsami" userId="87559b649ad9d3af" providerId="LiveId" clId="{804EBF55-33CD-4571-9C8E-5F2CBCFB1FD6}" dt="2023-10-28T16:35:21.372" v="5458" actId="1076"/>
          <ac:picMkLst>
            <pc:docMk/>
            <pc:sldMk cId="2858592517" sldId="473"/>
            <ac:picMk id="8" creationId="{FBF9EF74-D30F-D1AE-7841-51BE20C29EE5}"/>
          </ac:picMkLst>
        </pc:picChg>
        <pc:picChg chg="mod">
          <ac:chgData name="Christopher Osunsami" userId="87559b649ad9d3af" providerId="LiveId" clId="{804EBF55-33CD-4571-9C8E-5F2CBCFB1FD6}" dt="2023-10-13T10:01:49.425" v="2324" actId="1076"/>
          <ac:picMkLst>
            <pc:docMk/>
            <pc:sldMk cId="2858592517" sldId="473"/>
            <ac:picMk id="10" creationId="{8A9E1ACD-41C0-7072-E9B3-CAB81F21AAD3}"/>
          </ac:picMkLst>
        </pc:picChg>
        <pc:picChg chg="mod">
          <ac:chgData name="Christopher Osunsami" userId="87559b649ad9d3af" providerId="LiveId" clId="{804EBF55-33CD-4571-9C8E-5F2CBCFB1FD6}" dt="2023-10-28T16:38:12.435" v="5544" actId="1076"/>
          <ac:picMkLst>
            <pc:docMk/>
            <pc:sldMk cId="2858592517" sldId="473"/>
            <ac:picMk id="13" creationId="{45D314CD-E0A0-6364-EB5D-DC57D71C6B21}"/>
          </ac:picMkLst>
        </pc:picChg>
        <pc:extLst>
          <p:ext xmlns:p="http://schemas.openxmlformats.org/presentationml/2006/main" uri="{D6D511B9-2390-475A-947B-AFAB55BFBCF1}">
            <pc226:cmChg xmlns:pc226="http://schemas.microsoft.com/office/powerpoint/2022/06/main/command" chg="add del">
              <pc226:chgData name="Christopher Osunsami" userId="87559b649ad9d3af" providerId="LiveId" clId="{804EBF55-33CD-4571-9C8E-5F2CBCFB1FD6}" dt="2023-10-28T16:38:45.525" v="5546"/>
              <pc2:cmMkLst xmlns:pc2="http://schemas.microsoft.com/office/powerpoint/2019/9/main/command">
                <pc:docMk/>
                <pc:sldMk cId="2858592517" sldId="473"/>
                <pc2:cmMk id="{67B44C17-9841-4D60-B73F-E4900F1FC13D}"/>
              </pc2:cmMkLst>
            </pc226:cmChg>
            <pc226:cmChg xmlns:pc226="http://schemas.microsoft.com/office/powerpoint/2022/06/main/command" chg="add del">
              <pc226:chgData name="Christopher Osunsami" userId="87559b649ad9d3af" providerId="LiveId" clId="{804EBF55-33CD-4571-9C8E-5F2CBCFB1FD6}" dt="2023-10-29T21:32:52.218" v="7005"/>
              <pc2:cmMkLst xmlns:pc2="http://schemas.microsoft.com/office/powerpoint/2019/9/main/command">
                <pc:docMk/>
                <pc:sldMk cId="2858592517" sldId="473"/>
                <pc2:cmMk id="{C24FB8FF-3CA1-4D3C-A3A4-80B6827BC737}"/>
              </pc2:cmMkLst>
            </pc226:cmChg>
          </p:ext>
        </pc:extLst>
      </pc:sldChg>
      <pc:sldChg chg="addSp delSp modSp add mod addCm delCm">
        <pc:chgData name="Christopher Osunsami" userId="87559b649ad9d3af" providerId="LiveId" clId="{804EBF55-33CD-4571-9C8E-5F2CBCFB1FD6}" dt="2023-10-29T21:34:13.730" v="7008"/>
        <pc:sldMkLst>
          <pc:docMk/>
          <pc:sldMk cId="137714097" sldId="474"/>
        </pc:sldMkLst>
        <pc:spChg chg="add mod">
          <ac:chgData name="Christopher Osunsami" userId="87559b649ad9d3af" providerId="LiveId" clId="{804EBF55-33CD-4571-9C8E-5F2CBCFB1FD6}" dt="2023-10-28T16:38:02.636" v="5543" actId="1076"/>
          <ac:spMkLst>
            <pc:docMk/>
            <pc:sldMk cId="137714097" sldId="474"/>
            <ac:spMk id="3" creationId="{AFC1CCB5-A1AD-61F5-8A75-7C2911FC9B50}"/>
          </ac:spMkLst>
        </pc:spChg>
        <pc:spChg chg="mod">
          <ac:chgData name="Christopher Osunsami" userId="87559b649ad9d3af" providerId="LiveId" clId="{804EBF55-33CD-4571-9C8E-5F2CBCFB1FD6}" dt="2023-10-28T16:37:50.404" v="5540" actId="1076"/>
          <ac:spMkLst>
            <pc:docMk/>
            <pc:sldMk cId="137714097" sldId="474"/>
            <ac:spMk id="4" creationId="{D94B518D-DA3F-47BC-A34B-A010D661FE93}"/>
          </ac:spMkLst>
        </pc:spChg>
        <pc:spChg chg="mod">
          <ac:chgData name="Christopher Osunsami" userId="87559b649ad9d3af" providerId="LiveId" clId="{804EBF55-33CD-4571-9C8E-5F2CBCFB1FD6}" dt="2023-10-28T16:37:54.590" v="5541" actId="1076"/>
          <ac:spMkLst>
            <pc:docMk/>
            <pc:sldMk cId="137714097" sldId="474"/>
            <ac:spMk id="11" creationId="{A2810929-C83B-60D5-DEE7-9633F149EA06}"/>
          </ac:spMkLst>
        </pc:spChg>
        <pc:spChg chg="add del">
          <ac:chgData name="Christopher Osunsami" userId="87559b649ad9d3af" providerId="LiveId" clId="{804EBF55-33CD-4571-9C8E-5F2CBCFB1FD6}" dt="2023-10-09T20:32:50.598" v="682" actId="478"/>
          <ac:spMkLst>
            <pc:docMk/>
            <pc:sldMk cId="137714097" sldId="474"/>
            <ac:spMk id="12" creationId="{DFE46FA2-4935-41F3-B21E-7DEFBD0F2391}"/>
          </ac:spMkLst>
        </pc:spChg>
        <pc:spChg chg="mod">
          <ac:chgData name="Christopher Osunsami" userId="87559b649ad9d3af" providerId="LiveId" clId="{804EBF55-33CD-4571-9C8E-5F2CBCFB1FD6}" dt="2023-10-28T16:37:59.699" v="5542" actId="1076"/>
          <ac:spMkLst>
            <pc:docMk/>
            <pc:sldMk cId="137714097" sldId="474"/>
            <ac:spMk id="14" creationId="{3D68B42C-AA91-96DC-55AA-0D1780C86181}"/>
          </ac:spMkLst>
        </pc:spChg>
        <pc:spChg chg="mod">
          <ac:chgData name="Christopher Osunsami" userId="87559b649ad9d3af" providerId="LiveId" clId="{804EBF55-33CD-4571-9C8E-5F2CBCFB1FD6}" dt="2023-10-28T16:37:23.836" v="5539" actId="33524"/>
          <ac:spMkLst>
            <pc:docMk/>
            <pc:sldMk cId="137714097" sldId="474"/>
            <ac:spMk id="15" creationId="{AA809366-7A69-CE1D-EA2F-430AD1B7ED86}"/>
          </ac:spMkLst>
        </pc:spChg>
        <pc:spChg chg="del mod">
          <ac:chgData name="Christopher Osunsami" userId="87559b649ad9d3af" providerId="LiveId" clId="{804EBF55-33CD-4571-9C8E-5F2CBCFB1FD6}" dt="2023-10-13T10:02:09.650" v="2327" actId="478"/>
          <ac:spMkLst>
            <pc:docMk/>
            <pc:sldMk cId="137714097" sldId="474"/>
            <ac:spMk id="18" creationId="{3600C92B-00FD-6723-E024-CB0CAF241617}"/>
          </ac:spMkLst>
        </pc:spChg>
        <pc:picChg chg="mod">
          <ac:chgData name="Christopher Osunsami" userId="87559b649ad9d3af" providerId="LiveId" clId="{804EBF55-33CD-4571-9C8E-5F2CBCFB1FD6}" dt="2023-10-28T16:39:52.566" v="5610" actId="14826"/>
          <ac:picMkLst>
            <pc:docMk/>
            <pc:sldMk cId="137714097" sldId="474"/>
            <ac:picMk id="5" creationId="{2C491103-6390-0E2B-3B60-1CFF0320B0CF}"/>
          </ac:picMkLst>
        </pc:picChg>
        <pc:picChg chg="mod">
          <ac:chgData name="Christopher Osunsami" userId="87559b649ad9d3af" providerId="LiveId" clId="{804EBF55-33CD-4571-9C8E-5F2CBCFB1FD6}" dt="2023-10-28T16:37:59.699" v="5542" actId="1076"/>
          <ac:picMkLst>
            <pc:docMk/>
            <pc:sldMk cId="137714097" sldId="474"/>
            <ac:picMk id="6" creationId="{D3685FFD-D17C-17E1-7FAB-2F63D0C41450}"/>
          </ac:picMkLst>
        </pc:picChg>
        <pc:picChg chg="mod">
          <ac:chgData name="Christopher Osunsami" userId="87559b649ad9d3af" providerId="LiveId" clId="{804EBF55-33CD-4571-9C8E-5F2CBCFB1FD6}" dt="2023-10-28T16:40:29.433" v="5611" actId="14826"/>
          <ac:picMkLst>
            <pc:docMk/>
            <pc:sldMk cId="137714097" sldId="474"/>
            <ac:picMk id="8" creationId="{FBF9EF74-D30F-D1AE-7841-51BE20C29EE5}"/>
          </ac:picMkLst>
        </pc:picChg>
        <pc:picChg chg="mod">
          <ac:chgData name="Christopher Osunsami" userId="87559b649ad9d3af" providerId="LiveId" clId="{804EBF55-33CD-4571-9C8E-5F2CBCFB1FD6}" dt="2023-10-13T10:37:21.947" v="2346" actId="14826"/>
          <ac:picMkLst>
            <pc:docMk/>
            <pc:sldMk cId="137714097" sldId="474"/>
            <ac:picMk id="10" creationId="{8A9E1ACD-41C0-7072-E9B3-CAB81F21AAD3}"/>
          </ac:picMkLst>
        </pc:picChg>
        <pc:picChg chg="mod">
          <ac:chgData name="Christopher Osunsami" userId="87559b649ad9d3af" providerId="LiveId" clId="{804EBF55-33CD-4571-9C8E-5F2CBCFB1FD6}" dt="2023-10-28T16:37:54.590" v="5541" actId="1076"/>
          <ac:picMkLst>
            <pc:docMk/>
            <pc:sldMk cId="137714097" sldId="474"/>
            <ac:picMk id="13" creationId="{45D314CD-E0A0-6364-EB5D-DC57D71C6B21}"/>
          </ac:picMkLst>
        </pc:picChg>
        <pc:extLst>
          <p:ext xmlns:p="http://schemas.openxmlformats.org/presentationml/2006/main" uri="{D6D511B9-2390-475A-947B-AFAB55BFBCF1}">
            <pc226:cmChg xmlns:pc226="http://schemas.microsoft.com/office/powerpoint/2022/06/main/command" chg="add del">
              <pc226:chgData name="Christopher Osunsami" userId="87559b649ad9d3af" providerId="LiveId" clId="{804EBF55-33CD-4571-9C8E-5F2CBCFB1FD6}" dt="2023-10-29T21:34:12.087" v="7007"/>
              <pc2:cmMkLst xmlns:pc2="http://schemas.microsoft.com/office/powerpoint/2019/9/main/command">
                <pc:docMk/>
                <pc:sldMk cId="137714097" sldId="474"/>
                <pc2:cmMk id="{A2670A42-A45A-4290-9B78-729CC4C1C30D}"/>
              </pc2:cmMkLst>
            </pc226:cmChg>
            <pc226:cmChg xmlns:pc226="http://schemas.microsoft.com/office/powerpoint/2022/06/main/command" chg="add del">
              <pc226:chgData name="Christopher Osunsami" userId="87559b649ad9d3af" providerId="LiveId" clId="{804EBF55-33CD-4571-9C8E-5F2CBCFB1FD6}" dt="2023-10-29T21:34:13.730" v="7008"/>
              <pc2:cmMkLst xmlns:pc2="http://schemas.microsoft.com/office/powerpoint/2019/9/main/command">
                <pc:docMk/>
                <pc:sldMk cId="137714097" sldId="474"/>
                <pc2:cmMk id="{772E1AD1-AB64-48E9-A9D1-0E7A8A961231}"/>
              </pc2:cmMkLst>
            </pc226:cmChg>
            <pc226:cmChg xmlns:pc226="http://schemas.microsoft.com/office/powerpoint/2022/06/main/command" chg="add del">
              <pc226:chgData name="Christopher Osunsami" userId="87559b649ad9d3af" providerId="LiveId" clId="{804EBF55-33CD-4571-9C8E-5F2CBCFB1FD6}" dt="2023-10-29T21:34:10.480" v="7006"/>
              <pc2:cmMkLst xmlns:pc2="http://schemas.microsoft.com/office/powerpoint/2019/9/main/command">
                <pc:docMk/>
                <pc:sldMk cId="137714097" sldId="474"/>
                <pc2:cmMk id="{BA09B5FA-362C-4531-A7D2-9C0800844AE6}"/>
              </pc2:cmMkLst>
            </pc226:cmChg>
          </p:ext>
        </pc:extLst>
      </pc:sldChg>
      <pc:sldChg chg="add del">
        <pc:chgData name="Christopher Osunsami" userId="87559b649ad9d3af" providerId="LiveId" clId="{804EBF55-33CD-4571-9C8E-5F2CBCFB1FD6}" dt="2023-10-15T17:20:13.171" v="4542" actId="47"/>
        <pc:sldMkLst>
          <pc:docMk/>
          <pc:sldMk cId="598342899" sldId="475"/>
        </pc:sldMkLst>
      </pc:sldChg>
      <pc:sldChg chg="addSp modSp add mod addCm delCm">
        <pc:chgData name="Christopher Osunsami" userId="87559b649ad9d3af" providerId="LiveId" clId="{804EBF55-33CD-4571-9C8E-5F2CBCFB1FD6}" dt="2023-10-28T16:42:54.135" v="5635" actId="1036"/>
        <pc:sldMkLst>
          <pc:docMk/>
          <pc:sldMk cId="2403515070" sldId="476"/>
        </pc:sldMkLst>
        <pc:spChg chg="add mod">
          <ac:chgData name="Christopher Osunsami" userId="87559b649ad9d3af" providerId="LiveId" clId="{804EBF55-33CD-4571-9C8E-5F2CBCFB1FD6}" dt="2023-10-28T16:42:54.135" v="5635" actId="1036"/>
          <ac:spMkLst>
            <pc:docMk/>
            <pc:sldMk cId="2403515070" sldId="476"/>
            <ac:spMk id="4" creationId="{A1F66560-48E1-E472-F87E-D5A729189819}"/>
          </ac:spMkLst>
        </pc:spChg>
        <pc:spChg chg="add mod">
          <ac:chgData name="Christopher Osunsami" userId="87559b649ad9d3af" providerId="LiveId" clId="{804EBF55-33CD-4571-9C8E-5F2CBCFB1FD6}" dt="2023-10-28T16:42:54.135" v="5635" actId="1036"/>
          <ac:spMkLst>
            <pc:docMk/>
            <pc:sldMk cId="2403515070" sldId="476"/>
            <ac:spMk id="5" creationId="{C76542BB-BF9D-2877-1A61-A0092868549E}"/>
          </ac:spMkLst>
        </pc:spChg>
        <pc:spChg chg="add mod">
          <ac:chgData name="Christopher Osunsami" userId="87559b649ad9d3af" providerId="LiveId" clId="{804EBF55-33CD-4571-9C8E-5F2CBCFB1FD6}" dt="2023-10-28T16:42:54.135" v="5635" actId="1036"/>
          <ac:spMkLst>
            <pc:docMk/>
            <pc:sldMk cId="2403515070" sldId="476"/>
            <ac:spMk id="6" creationId="{A9A9D0E3-3EF2-C4B3-AAC2-EFCBECC8BBB0}"/>
          </ac:spMkLst>
        </pc:spChg>
        <pc:spChg chg="add mod">
          <ac:chgData name="Christopher Osunsami" userId="87559b649ad9d3af" providerId="LiveId" clId="{804EBF55-33CD-4571-9C8E-5F2CBCFB1FD6}" dt="2023-10-28T16:42:54.135" v="5635" actId="1036"/>
          <ac:spMkLst>
            <pc:docMk/>
            <pc:sldMk cId="2403515070" sldId="476"/>
            <ac:spMk id="7" creationId="{E1FB1245-C694-6926-1981-137378DDBA6E}"/>
          </ac:spMkLst>
        </pc:spChg>
        <pc:spChg chg="add mod">
          <ac:chgData name="Christopher Osunsami" userId="87559b649ad9d3af" providerId="LiveId" clId="{804EBF55-33CD-4571-9C8E-5F2CBCFB1FD6}" dt="2023-10-28T16:42:54.135" v="5635" actId="1036"/>
          <ac:spMkLst>
            <pc:docMk/>
            <pc:sldMk cId="2403515070" sldId="476"/>
            <ac:spMk id="8" creationId="{2DFCF2AE-9EAA-1080-1C14-302102D25929}"/>
          </ac:spMkLst>
        </pc:spChg>
        <pc:spChg chg="add mod">
          <ac:chgData name="Christopher Osunsami" userId="87559b649ad9d3af" providerId="LiveId" clId="{804EBF55-33CD-4571-9C8E-5F2CBCFB1FD6}" dt="2023-10-28T16:42:54.135" v="5635" actId="1036"/>
          <ac:spMkLst>
            <pc:docMk/>
            <pc:sldMk cId="2403515070" sldId="476"/>
            <ac:spMk id="9" creationId="{1A44E087-1B84-A888-B49C-E8504037E9D1}"/>
          </ac:spMkLst>
        </pc:spChg>
        <pc:spChg chg="mod">
          <ac:chgData name="Christopher Osunsami" userId="87559b649ad9d3af" providerId="LiveId" clId="{804EBF55-33CD-4571-9C8E-5F2CBCFB1FD6}" dt="2023-10-25T16:25:22.774" v="5009" actId="20577"/>
          <ac:spMkLst>
            <pc:docMk/>
            <pc:sldMk cId="2403515070" sldId="476"/>
            <ac:spMk id="10" creationId="{A9E93F95-DDD1-2B8D-C6D0-F7153A2DA6B7}"/>
          </ac:spMkLst>
        </pc:spChg>
        <pc:spChg chg="mod">
          <ac:chgData name="Christopher Osunsami" userId="87559b649ad9d3af" providerId="LiveId" clId="{804EBF55-33CD-4571-9C8E-5F2CBCFB1FD6}" dt="2023-10-09T20:37:00.833" v="694" actId="6549"/>
          <ac:spMkLst>
            <pc:docMk/>
            <pc:sldMk cId="2403515070" sldId="476"/>
            <ac:spMk id="13" creationId="{8DED851E-2791-EFC9-567E-3C7BC8D6BE36}"/>
          </ac:spMkLst>
        </pc:spChg>
        <pc:picChg chg="mod">
          <ac:chgData name="Christopher Osunsami" userId="87559b649ad9d3af" providerId="LiveId" clId="{804EBF55-33CD-4571-9C8E-5F2CBCFB1FD6}" dt="2023-10-13T10:41:12.165" v="2355" actId="14826"/>
          <ac:picMkLst>
            <pc:docMk/>
            <pc:sldMk cId="2403515070" sldId="476"/>
            <ac:picMk id="11" creationId="{DF48CE1B-9D6F-88C3-60EE-136906FF9FF0}"/>
          </ac:picMkLst>
        </pc:picChg>
        <pc:picChg chg="mod">
          <ac:chgData name="Christopher Osunsami" userId="87559b649ad9d3af" providerId="LiveId" clId="{804EBF55-33CD-4571-9C8E-5F2CBCFB1FD6}" dt="2023-10-13T10:41:51.216" v="2356" actId="14826"/>
          <ac:picMkLst>
            <pc:docMk/>
            <pc:sldMk cId="2403515070" sldId="476"/>
            <ac:picMk id="14" creationId="{B3C39534-8B06-429E-95A9-902EFF6A248B}"/>
          </ac:picMkLst>
        </pc:picChg>
        <pc:extLst>
          <p:ext xmlns:p="http://schemas.openxmlformats.org/presentationml/2006/main" uri="{D6D511B9-2390-475A-947B-AFAB55BFBCF1}">
            <pc226:cmChg xmlns:pc226="http://schemas.microsoft.com/office/powerpoint/2022/06/main/command" chg="add del">
              <pc226:chgData name="Christopher Osunsami" userId="87559b649ad9d3af" providerId="LiveId" clId="{804EBF55-33CD-4571-9C8E-5F2CBCFB1FD6}" dt="2023-10-25T16:24:46.438" v="4985"/>
              <pc2:cmMkLst xmlns:pc2="http://schemas.microsoft.com/office/powerpoint/2019/9/main/command">
                <pc:docMk/>
                <pc:sldMk cId="2403515070" sldId="476"/>
                <pc2:cmMk id="{D0CC1247-ABE0-4F94-AF58-7A1C151D6418}"/>
              </pc2:cmMkLst>
            </pc226:cmChg>
          </p:ext>
        </pc:extLst>
      </pc:sldChg>
      <pc:sldChg chg="addSp delSp modSp add mod addCm delCm modCm">
        <pc:chgData name="Christopher Osunsami" userId="87559b649ad9d3af" providerId="LiveId" clId="{804EBF55-33CD-4571-9C8E-5F2CBCFB1FD6}" dt="2023-10-29T21:34:31.800" v="7011"/>
        <pc:sldMkLst>
          <pc:docMk/>
          <pc:sldMk cId="2544447334" sldId="477"/>
        </pc:sldMkLst>
        <pc:spChg chg="mod">
          <ac:chgData name="Christopher Osunsami" userId="87559b649ad9d3af" providerId="LiveId" clId="{804EBF55-33CD-4571-9C8E-5F2CBCFB1FD6}" dt="2023-10-28T16:43:13.202" v="5636" actId="1076"/>
          <ac:spMkLst>
            <pc:docMk/>
            <pc:sldMk cId="2544447334" sldId="477"/>
            <ac:spMk id="2" creationId="{00000000-0000-0000-0000-000000000000}"/>
          </ac:spMkLst>
        </pc:spChg>
        <pc:spChg chg="mod">
          <ac:chgData name="Christopher Osunsami" userId="87559b649ad9d3af" providerId="LiveId" clId="{804EBF55-33CD-4571-9C8E-5F2CBCFB1FD6}" dt="2023-10-28T16:43:37.570" v="5650" actId="1076"/>
          <ac:spMkLst>
            <pc:docMk/>
            <pc:sldMk cId="2544447334" sldId="477"/>
            <ac:spMk id="3" creationId="{00000000-0000-0000-0000-000000000000}"/>
          </ac:spMkLst>
        </pc:spChg>
        <pc:spChg chg="mod">
          <ac:chgData name="Christopher Osunsami" userId="87559b649ad9d3af" providerId="LiveId" clId="{804EBF55-33CD-4571-9C8E-5F2CBCFB1FD6}" dt="2023-10-28T16:43:40.817" v="5651" actId="1076"/>
          <ac:spMkLst>
            <pc:docMk/>
            <pc:sldMk cId="2544447334" sldId="477"/>
            <ac:spMk id="4" creationId="{00000000-0000-0000-0000-000000000000}"/>
          </ac:spMkLst>
        </pc:spChg>
        <pc:spChg chg="mod">
          <ac:chgData name="Christopher Osunsami" userId="87559b649ad9d3af" providerId="LiveId" clId="{804EBF55-33CD-4571-9C8E-5F2CBCFB1FD6}" dt="2023-10-10T20:52:05.475" v="760" actId="20577"/>
          <ac:spMkLst>
            <pc:docMk/>
            <pc:sldMk cId="2544447334" sldId="477"/>
            <ac:spMk id="7" creationId="{00000000-0000-0000-0000-000000000000}"/>
          </ac:spMkLst>
        </pc:spChg>
        <pc:spChg chg="mod">
          <ac:chgData name="Christopher Osunsami" userId="87559b649ad9d3af" providerId="LiveId" clId="{804EBF55-33CD-4571-9C8E-5F2CBCFB1FD6}" dt="2023-10-28T16:43:34.225" v="5649" actId="1076"/>
          <ac:spMkLst>
            <pc:docMk/>
            <pc:sldMk cId="2544447334" sldId="477"/>
            <ac:spMk id="10" creationId="{A13A010A-D970-9AF8-DE52-28F040F61EB9}"/>
          </ac:spMkLst>
        </pc:spChg>
        <pc:spChg chg="mod">
          <ac:chgData name="Christopher Osunsami" userId="87559b649ad9d3af" providerId="LiveId" clId="{804EBF55-33CD-4571-9C8E-5F2CBCFB1FD6}" dt="2023-10-28T16:43:31.266" v="5648" actId="1076"/>
          <ac:spMkLst>
            <pc:docMk/>
            <pc:sldMk cId="2544447334" sldId="477"/>
            <ac:spMk id="17" creationId="{1FECE0B5-D964-3E61-AD96-E1C79167CC37}"/>
          </ac:spMkLst>
        </pc:spChg>
        <pc:picChg chg="add del mod">
          <ac:chgData name="Christopher Osunsami" userId="87559b649ad9d3af" providerId="LiveId" clId="{804EBF55-33CD-4571-9C8E-5F2CBCFB1FD6}" dt="2023-10-29T21:34:28.423" v="7009" actId="478"/>
          <ac:picMkLst>
            <pc:docMk/>
            <pc:sldMk cId="2544447334" sldId="477"/>
            <ac:picMk id="8" creationId="{00000000-0000-0000-0000-000000000000}"/>
          </ac:picMkLst>
        </pc:picChg>
        <pc:picChg chg="mod">
          <ac:chgData name="Christopher Osunsami" userId="87559b649ad9d3af" providerId="LiveId" clId="{804EBF55-33CD-4571-9C8E-5F2CBCFB1FD6}" dt="2023-10-28T16:46:08.670" v="5656" actId="14826"/>
          <ac:picMkLst>
            <pc:docMk/>
            <pc:sldMk cId="2544447334" sldId="477"/>
            <ac:picMk id="12" creationId="{87F552B4-F0A8-5209-5094-F54E9B25FFB6}"/>
          </ac:picMkLst>
        </pc:picChg>
        <pc:picChg chg="mod">
          <ac:chgData name="Christopher Osunsami" userId="87559b649ad9d3af" providerId="LiveId" clId="{804EBF55-33CD-4571-9C8E-5F2CBCFB1FD6}" dt="2023-10-28T16:46:43.668" v="5657" actId="14826"/>
          <ac:picMkLst>
            <pc:docMk/>
            <pc:sldMk cId="2544447334" sldId="477"/>
            <ac:picMk id="13" creationId="{00000000-0000-0000-0000-000000000000}"/>
          </ac:picMkLst>
        </pc:picChg>
        <pc:picChg chg="mod">
          <ac:chgData name="Christopher Osunsami" userId="87559b649ad9d3af" providerId="LiveId" clId="{804EBF55-33CD-4571-9C8E-5F2CBCFB1FD6}" dt="2023-10-28T16:43:40.817" v="5651" actId="1076"/>
          <ac:picMkLst>
            <pc:docMk/>
            <pc:sldMk cId="2544447334" sldId="477"/>
            <ac:picMk id="14" creationId="{00000000-0000-0000-0000-000000000000}"/>
          </ac:picMkLst>
        </pc:picChg>
        <pc:picChg chg="mod">
          <ac:chgData name="Christopher Osunsami" userId="87559b649ad9d3af" providerId="LiveId" clId="{804EBF55-33CD-4571-9C8E-5F2CBCFB1FD6}" dt="2023-10-28T16:43:31.266" v="5648" actId="1076"/>
          <ac:picMkLst>
            <pc:docMk/>
            <pc:sldMk cId="2544447334" sldId="477"/>
            <ac:picMk id="18" creationId="{DA3ECAD9-0E4F-7E04-C65D-5EC485853EDA}"/>
          </ac:picMkLst>
        </pc:picChg>
        <pc:extLst>
          <p:ext xmlns:p="http://schemas.openxmlformats.org/presentationml/2006/main" uri="{D6D511B9-2390-475A-947B-AFAB55BFBCF1}">
            <pc226:cmChg xmlns:pc226="http://schemas.microsoft.com/office/powerpoint/2022/06/main/command" chg="add del mod">
              <pc226:chgData name="Christopher Osunsami" userId="87559b649ad9d3af" providerId="LiveId" clId="{804EBF55-33CD-4571-9C8E-5F2CBCFB1FD6}" dt="2023-10-29T21:34:31.800" v="7011"/>
              <pc2:cmMkLst xmlns:pc2="http://schemas.microsoft.com/office/powerpoint/2019/9/main/command">
                <pc:docMk/>
                <pc:sldMk cId="2544447334" sldId="477"/>
                <pc2:cmMk id="{038D8B1E-8F65-4A1D-B417-B713C6AEEF74}"/>
              </pc2:cmMkLst>
            </pc226:cmChg>
          </p:ext>
        </pc:extLst>
      </pc:sldChg>
      <pc:sldChg chg="add del">
        <pc:chgData name="Christopher Osunsami" userId="87559b649ad9d3af" providerId="LiveId" clId="{804EBF55-33CD-4571-9C8E-5F2CBCFB1FD6}" dt="2023-10-15T17:20:12.182" v="4541" actId="47"/>
        <pc:sldMkLst>
          <pc:docMk/>
          <pc:sldMk cId="360222076" sldId="478"/>
        </pc:sldMkLst>
      </pc:sldChg>
      <pc:sldChg chg="delSp modSp add mod">
        <pc:chgData name="Christopher Osunsami" userId="87559b649ad9d3af" providerId="LiveId" clId="{804EBF55-33CD-4571-9C8E-5F2CBCFB1FD6}" dt="2023-10-28T16:49:13.704" v="5689" actId="1076"/>
        <pc:sldMkLst>
          <pc:docMk/>
          <pc:sldMk cId="2078035172" sldId="479"/>
        </pc:sldMkLst>
        <pc:spChg chg="mod">
          <ac:chgData name="Christopher Osunsami" userId="87559b649ad9d3af" providerId="LiveId" clId="{804EBF55-33CD-4571-9C8E-5F2CBCFB1FD6}" dt="2023-10-28T16:48:03.153" v="5668" actId="1076"/>
          <ac:spMkLst>
            <pc:docMk/>
            <pc:sldMk cId="2078035172" sldId="479"/>
            <ac:spMk id="3" creationId="{C2964EC0-B802-FA27-3E9F-D7D11E733208}"/>
          </ac:spMkLst>
        </pc:spChg>
        <pc:spChg chg="mod">
          <ac:chgData name="Christopher Osunsami" userId="87559b649ad9d3af" providerId="LiveId" clId="{804EBF55-33CD-4571-9C8E-5F2CBCFB1FD6}" dt="2023-10-28T16:48:53.208" v="5687" actId="1076"/>
          <ac:spMkLst>
            <pc:docMk/>
            <pc:sldMk cId="2078035172" sldId="479"/>
            <ac:spMk id="6" creationId="{C9F4FCB1-40D0-45F6-8049-399DBD9DED5B}"/>
          </ac:spMkLst>
        </pc:spChg>
        <pc:spChg chg="mod">
          <ac:chgData name="Christopher Osunsami" userId="87559b649ad9d3af" providerId="LiveId" clId="{804EBF55-33CD-4571-9C8E-5F2CBCFB1FD6}" dt="2023-10-28T16:48:50.185" v="5686" actId="1076"/>
          <ac:spMkLst>
            <pc:docMk/>
            <pc:sldMk cId="2078035172" sldId="479"/>
            <ac:spMk id="14" creationId="{DF2EBBD2-20E1-163E-BB4D-8988B79104C8}"/>
          </ac:spMkLst>
        </pc:spChg>
        <pc:spChg chg="mod">
          <ac:chgData name="Christopher Osunsami" userId="87559b649ad9d3af" providerId="LiveId" clId="{804EBF55-33CD-4571-9C8E-5F2CBCFB1FD6}" dt="2023-10-28T16:48:46.512" v="5685" actId="1076"/>
          <ac:spMkLst>
            <pc:docMk/>
            <pc:sldMk cId="2078035172" sldId="479"/>
            <ac:spMk id="22" creationId="{64DE5AE5-CB92-C724-3FE5-4FF1BB642D01}"/>
          </ac:spMkLst>
        </pc:spChg>
        <pc:spChg chg="mod">
          <ac:chgData name="Christopher Osunsami" userId="87559b649ad9d3af" providerId="LiveId" clId="{804EBF55-33CD-4571-9C8E-5F2CBCFB1FD6}" dt="2023-10-28T16:48:42.560" v="5683" actId="1076"/>
          <ac:spMkLst>
            <pc:docMk/>
            <pc:sldMk cId="2078035172" sldId="479"/>
            <ac:spMk id="24" creationId="{C8DD1923-B919-D77B-90FF-947EED3E7E0A}"/>
          </ac:spMkLst>
        </pc:spChg>
        <pc:picChg chg="mod">
          <ac:chgData name="Christopher Osunsami" userId="87559b649ad9d3af" providerId="LiveId" clId="{804EBF55-33CD-4571-9C8E-5F2CBCFB1FD6}" dt="2023-10-28T16:49:13.704" v="5689" actId="1076"/>
          <ac:picMkLst>
            <pc:docMk/>
            <pc:sldMk cId="2078035172" sldId="479"/>
            <ac:picMk id="7" creationId="{5EEC2CD5-F14A-41C8-BC73-AB0A5E35BC7F}"/>
          </ac:picMkLst>
        </pc:picChg>
        <pc:picChg chg="mod">
          <ac:chgData name="Christopher Osunsami" userId="87559b649ad9d3af" providerId="LiveId" clId="{804EBF55-33CD-4571-9C8E-5F2CBCFB1FD6}" dt="2023-10-28T16:49:13.704" v="5689" actId="1076"/>
          <ac:picMkLst>
            <pc:docMk/>
            <pc:sldMk cId="2078035172" sldId="479"/>
            <ac:picMk id="12" creationId="{474269C2-0AA4-DFE5-62B2-2D7257A4549B}"/>
          </ac:picMkLst>
        </pc:picChg>
        <pc:picChg chg="mod">
          <ac:chgData name="Christopher Osunsami" userId="87559b649ad9d3af" providerId="LiveId" clId="{804EBF55-33CD-4571-9C8E-5F2CBCFB1FD6}" dt="2023-10-28T16:49:13.704" v="5689" actId="1076"/>
          <ac:picMkLst>
            <pc:docMk/>
            <pc:sldMk cId="2078035172" sldId="479"/>
            <ac:picMk id="15" creationId="{5CDB34B4-FA2C-72D2-1E96-5B685C627EE4}"/>
          </ac:picMkLst>
        </pc:picChg>
        <pc:picChg chg="del">
          <ac:chgData name="Christopher Osunsami" userId="87559b649ad9d3af" providerId="LiveId" clId="{804EBF55-33CD-4571-9C8E-5F2CBCFB1FD6}" dt="2023-10-13T10:59:43.963" v="2408" actId="478"/>
          <ac:picMkLst>
            <pc:docMk/>
            <pc:sldMk cId="2078035172" sldId="479"/>
            <ac:picMk id="23" creationId="{822BD208-0D07-4C21-0C49-CD5CB870365E}"/>
          </ac:picMkLst>
        </pc:picChg>
        <pc:picChg chg="mod">
          <ac:chgData name="Christopher Osunsami" userId="87559b649ad9d3af" providerId="LiveId" clId="{804EBF55-33CD-4571-9C8E-5F2CBCFB1FD6}" dt="2023-10-28T16:49:13.704" v="5689" actId="1076"/>
          <ac:picMkLst>
            <pc:docMk/>
            <pc:sldMk cId="2078035172" sldId="479"/>
            <ac:picMk id="25" creationId="{5AA61444-78B2-38D7-516F-771EEF8BD327}"/>
          </ac:picMkLst>
        </pc:picChg>
      </pc:sldChg>
      <pc:sldChg chg="addSp delSp modSp add mod">
        <pc:chgData name="Christopher Osunsami" userId="87559b649ad9d3af" providerId="LiveId" clId="{804EBF55-33CD-4571-9C8E-5F2CBCFB1FD6}" dt="2023-10-28T16:58:56.701" v="5885" actId="1076"/>
        <pc:sldMkLst>
          <pc:docMk/>
          <pc:sldMk cId="4055009127" sldId="480"/>
        </pc:sldMkLst>
        <pc:spChg chg="mod">
          <ac:chgData name="Christopher Osunsami" userId="87559b649ad9d3af" providerId="LiveId" clId="{804EBF55-33CD-4571-9C8E-5F2CBCFB1FD6}" dt="2023-10-28T16:56:48.990" v="5803" actId="1076"/>
          <ac:spMkLst>
            <pc:docMk/>
            <pc:sldMk cId="4055009127" sldId="480"/>
            <ac:spMk id="3" creationId="{C2964EC0-B802-FA27-3E9F-D7D11E733208}"/>
          </ac:spMkLst>
        </pc:spChg>
        <pc:spChg chg="mod">
          <ac:chgData name="Christopher Osunsami" userId="87559b649ad9d3af" providerId="LiveId" clId="{804EBF55-33CD-4571-9C8E-5F2CBCFB1FD6}" dt="2023-10-28T16:58:53.949" v="5884" actId="1076"/>
          <ac:spMkLst>
            <pc:docMk/>
            <pc:sldMk cId="4055009127" sldId="480"/>
            <ac:spMk id="6" creationId="{C9F4FCB1-40D0-45F6-8049-399DBD9DED5B}"/>
          </ac:spMkLst>
        </pc:spChg>
        <pc:spChg chg="mod">
          <ac:chgData name="Christopher Osunsami" userId="87559b649ad9d3af" providerId="LiveId" clId="{804EBF55-33CD-4571-9C8E-5F2CBCFB1FD6}" dt="2023-10-28T16:58:56.701" v="5885" actId="1076"/>
          <ac:spMkLst>
            <pc:docMk/>
            <pc:sldMk cId="4055009127" sldId="480"/>
            <ac:spMk id="14" creationId="{DF2EBBD2-20E1-163E-BB4D-8988B79104C8}"/>
          </ac:spMkLst>
        </pc:spChg>
        <pc:spChg chg="mod">
          <ac:chgData name="Christopher Osunsami" userId="87559b649ad9d3af" providerId="LiveId" clId="{804EBF55-33CD-4571-9C8E-5F2CBCFB1FD6}" dt="2023-10-28T16:58:48.213" v="5882" actId="1076"/>
          <ac:spMkLst>
            <pc:docMk/>
            <pc:sldMk cId="4055009127" sldId="480"/>
            <ac:spMk id="22" creationId="{64DE5AE5-CB92-C724-3FE5-4FF1BB642D01}"/>
          </ac:spMkLst>
        </pc:spChg>
        <pc:spChg chg="mod">
          <ac:chgData name="Christopher Osunsami" userId="87559b649ad9d3af" providerId="LiveId" clId="{804EBF55-33CD-4571-9C8E-5F2CBCFB1FD6}" dt="2023-10-28T16:58:43.048" v="5881" actId="20577"/>
          <ac:spMkLst>
            <pc:docMk/>
            <pc:sldMk cId="4055009127" sldId="480"/>
            <ac:spMk id="24" creationId="{C8DD1923-B919-D77B-90FF-947EED3E7E0A}"/>
          </ac:spMkLst>
        </pc:spChg>
        <pc:picChg chg="add mod">
          <ac:chgData name="Christopher Osunsami" userId="87559b649ad9d3af" providerId="LiveId" clId="{804EBF55-33CD-4571-9C8E-5F2CBCFB1FD6}" dt="2023-10-28T16:56:57.653" v="5805" actId="1076"/>
          <ac:picMkLst>
            <pc:docMk/>
            <pc:sldMk cId="4055009127" sldId="480"/>
            <ac:picMk id="4" creationId="{2F0043C8-92F8-4EF3-9A1A-B3446E69C90A}"/>
          </ac:picMkLst>
        </pc:picChg>
        <pc:picChg chg="mod">
          <ac:chgData name="Christopher Osunsami" userId="87559b649ad9d3af" providerId="LiveId" clId="{804EBF55-33CD-4571-9C8E-5F2CBCFB1FD6}" dt="2023-10-28T16:58:53.949" v="5884" actId="1076"/>
          <ac:picMkLst>
            <pc:docMk/>
            <pc:sldMk cId="4055009127" sldId="480"/>
            <ac:picMk id="7" creationId="{5EEC2CD5-F14A-41C8-BC73-AB0A5E35BC7F}"/>
          </ac:picMkLst>
        </pc:picChg>
        <pc:picChg chg="del">
          <ac:chgData name="Christopher Osunsami" userId="87559b649ad9d3af" providerId="LiveId" clId="{804EBF55-33CD-4571-9C8E-5F2CBCFB1FD6}" dt="2023-10-13T11:15:00.867" v="2431" actId="478"/>
          <ac:picMkLst>
            <pc:docMk/>
            <pc:sldMk cId="4055009127" sldId="480"/>
            <ac:picMk id="12" creationId="{474269C2-0AA4-DFE5-62B2-2D7257A4549B}"/>
          </ac:picMkLst>
        </pc:picChg>
        <pc:picChg chg="mod">
          <ac:chgData name="Christopher Osunsami" userId="87559b649ad9d3af" providerId="LiveId" clId="{804EBF55-33CD-4571-9C8E-5F2CBCFB1FD6}" dt="2023-10-28T16:58:56.701" v="5885" actId="1076"/>
          <ac:picMkLst>
            <pc:docMk/>
            <pc:sldMk cId="4055009127" sldId="480"/>
            <ac:picMk id="15" creationId="{5CDB34B4-FA2C-72D2-1E96-5B685C627EE4}"/>
          </ac:picMkLst>
        </pc:picChg>
        <pc:picChg chg="mod">
          <ac:chgData name="Christopher Osunsami" userId="87559b649ad9d3af" providerId="LiveId" clId="{804EBF55-33CD-4571-9C8E-5F2CBCFB1FD6}" dt="2023-10-28T16:58:48.213" v="5882" actId="1076"/>
          <ac:picMkLst>
            <pc:docMk/>
            <pc:sldMk cId="4055009127" sldId="480"/>
            <ac:picMk id="23" creationId="{822BD208-0D07-4C21-0C49-CD5CB870365E}"/>
          </ac:picMkLst>
        </pc:picChg>
        <pc:picChg chg="mod">
          <ac:chgData name="Christopher Osunsami" userId="87559b649ad9d3af" providerId="LiveId" clId="{804EBF55-33CD-4571-9C8E-5F2CBCFB1FD6}" dt="2023-10-28T16:58:38.773" v="5872" actId="1076"/>
          <ac:picMkLst>
            <pc:docMk/>
            <pc:sldMk cId="4055009127" sldId="480"/>
            <ac:picMk id="25" creationId="{5AA61444-78B2-38D7-516F-771EEF8BD327}"/>
          </ac:picMkLst>
        </pc:picChg>
      </pc:sldChg>
      <pc:sldChg chg="modSp add mod ord">
        <pc:chgData name="Christopher Osunsami" userId="87559b649ad9d3af" providerId="LiveId" clId="{804EBF55-33CD-4571-9C8E-5F2CBCFB1FD6}" dt="2023-10-28T16:47:55.642" v="5667" actId="14826"/>
        <pc:sldMkLst>
          <pc:docMk/>
          <pc:sldMk cId="2096460794" sldId="481"/>
        </pc:sldMkLst>
        <pc:spChg chg="mod">
          <ac:chgData name="Christopher Osunsami" userId="87559b649ad9d3af" providerId="LiveId" clId="{804EBF55-33CD-4571-9C8E-5F2CBCFB1FD6}" dt="2023-10-28T16:47:00.025" v="5658" actId="1076"/>
          <ac:spMkLst>
            <pc:docMk/>
            <pc:sldMk cId="2096460794" sldId="481"/>
            <ac:spMk id="3" creationId="{C2964EC0-B802-FA27-3E9F-D7D11E733208}"/>
          </ac:spMkLst>
        </pc:spChg>
        <pc:spChg chg="mod">
          <ac:chgData name="Christopher Osunsami" userId="87559b649ad9d3af" providerId="LiveId" clId="{804EBF55-33CD-4571-9C8E-5F2CBCFB1FD6}" dt="2023-10-28T16:47:27.248" v="5663" actId="20577"/>
          <ac:spMkLst>
            <pc:docMk/>
            <pc:sldMk cId="2096460794" sldId="481"/>
            <ac:spMk id="6" creationId="{C9F4FCB1-40D0-45F6-8049-399DBD9DED5B}"/>
          </ac:spMkLst>
        </pc:spChg>
        <pc:spChg chg="mod">
          <ac:chgData name="Christopher Osunsami" userId="87559b649ad9d3af" providerId="LiveId" clId="{804EBF55-33CD-4571-9C8E-5F2CBCFB1FD6}" dt="2023-10-28T16:47:45.369" v="5666" actId="1076"/>
          <ac:spMkLst>
            <pc:docMk/>
            <pc:sldMk cId="2096460794" sldId="481"/>
            <ac:spMk id="14" creationId="{DF2EBBD2-20E1-163E-BB4D-8988B79104C8}"/>
          </ac:spMkLst>
        </pc:spChg>
        <pc:spChg chg="mod">
          <ac:chgData name="Christopher Osunsami" userId="87559b649ad9d3af" providerId="LiveId" clId="{804EBF55-33CD-4571-9C8E-5F2CBCFB1FD6}" dt="2023-10-28T16:47:42.968" v="5665" actId="1076"/>
          <ac:spMkLst>
            <pc:docMk/>
            <pc:sldMk cId="2096460794" sldId="481"/>
            <ac:spMk id="22" creationId="{64DE5AE5-CB92-C724-3FE5-4FF1BB642D01}"/>
          </ac:spMkLst>
        </pc:spChg>
        <pc:spChg chg="mod">
          <ac:chgData name="Christopher Osunsami" userId="87559b649ad9d3af" providerId="LiveId" clId="{804EBF55-33CD-4571-9C8E-5F2CBCFB1FD6}" dt="2023-10-28T16:47:40.473" v="5664" actId="1076"/>
          <ac:spMkLst>
            <pc:docMk/>
            <pc:sldMk cId="2096460794" sldId="481"/>
            <ac:spMk id="24" creationId="{C8DD1923-B919-D77B-90FF-947EED3E7E0A}"/>
          </ac:spMkLst>
        </pc:spChg>
        <pc:picChg chg="mod">
          <ac:chgData name="Christopher Osunsami" userId="87559b649ad9d3af" providerId="LiveId" clId="{804EBF55-33CD-4571-9C8E-5F2CBCFB1FD6}" dt="2023-10-13T10:54:21.356" v="2399" actId="14826"/>
          <ac:picMkLst>
            <pc:docMk/>
            <pc:sldMk cId="2096460794" sldId="481"/>
            <ac:picMk id="7" creationId="{5EEC2CD5-F14A-41C8-BC73-AB0A5E35BC7F}"/>
          </ac:picMkLst>
        </pc:picChg>
        <pc:picChg chg="mod">
          <ac:chgData name="Christopher Osunsami" userId="87559b649ad9d3af" providerId="LiveId" clId="{804EBF55-33CD-4571-9C8E-5F2CBCFB1FD6}" dt="2023-10-28T16:47:09.438" v="5659" actId="14826"/>
          <ac:picMkLst>
            <pc:docMk/>
            <pc:sldMk cId="2096460794" sldId="481"/>
            <ac:picMk id="12" creationId="{474269C2-0AA4-DFE5-62B2-2D7257A4549B}"/>
          </ac:picMkLst>
        </pc:picChg>
        <pc:picChg chg="mod">
          <ac:chgData name="Christopher Osunsami" userId="87559b649ad9d3af" providerId="LiveId" clId="{804EBF55-33CD-4571-9C8E-5F2CBCFB1FD6}" dt="2023-10-28T16:47:45.369" v="5666" actId="1076"/>
          <ac:picMkLst>
            <pc:docMk/>
            <pc:sldMk cId="2096460794" sldId="481"/>
            <ac:picMk id="15" creationId="{5CDB34B4-FA2C-72D2-1E96-5B685C627EE4}"/>
          </ac:picMkLst>
        </pc:picChg>
        <pc:picChg chg="mod">
          <ac:chgData name="Christopher Osunsami" userId="87559b649ad9d3af" providerId="LiveId" clId="{804EBF55-33CD-4571-9C8E-5F2CBCFB1FD6}" dt="2023-10-28T16:47:55.642" v="5667" actId="14826"/>
          <ac:picMkLst>
            <pc:docMk/>
            <pc:sldMk cId="2096460794" sldId="481"/>
            <ac:picMk id="23" creationId="{822BD208-0D07-4C21-0C49-CD5CB870365E}"/>
          </ac:picMkLst>
        </pc:picChg>
        <pc:picChg chg="mod">
          <ac:chgData name="Christopher Osunsami" userId="87559b649ad9d3af" providerId="LiveId" clId="{804EBF55-33CD-4571-9C8E-5F2CBCFB1FD6}" dt="2023-10-28T16:47:40.473" v="5664" actId="1076"/>
          <ac:picMkLst>
            <pc:docMk/>
            <pc:sldMk cId="2096460794" sldId="481"/>
            <ac:picMk id="25" creationId="{5AA61444-78B2-38D7-516F-771EEF8BD327}"/>
          </ac:picMkLst>
        </pc:picChg>
      </pc:sldChg>
      <pc:sldChg chg="addSp modSp add mod addCm delCm modCm">
        <pc:chgData name="Christopher Osunsami" userId="87559b649ad9d3af" providerId="LiveId" clId="{804EBF55-33CD-4571-9C8E-5F2CBCFB1FD6}" dt="2023-10-29T21:34:41.176" v="7012"/>
        <pc:sldMkLst>
          <pc:docMk/>
          <pc:sldMk cId="367699836" sldId="482"/>
        </pc:sldMkLst>
        <pc:spChg chg="add mod">
          <ac:chgData name="Christopher Osunsami" userId="87559b649ad9d3af" providerId="LiveId" clId="{804EBF55-33CD-4571-9C8E-5F2CBCFB1FD6}" dt="2023-10-28T16:52:08.567" v="5715" actId="1076"/>
          <ac:spMkLst>
            <pc:docMk/>
            <pc:sldMk cId="367699836" sldId="482"/>
            <ac:spMk id="4" creationId="{4C5A6363-1877-3ACD-ACBD-18EB0B51C484}"/>
          </ac:spMkLst>
        </pc:spChg>
        <pc:spChg chg="add mod">
          <ac:chgData name="Christopher Osunsami" userId="87559b649ad9d3af" providerId="LiveId" clId="{804EBF55-33CD-4571-9C8E-5F2CBCFB1FD6}" dt="2023-10-28T16:52:08.567" v="5715" actId="1076"/>
          <ac:spMkLst>
            <pc:docMk/>
            <pc:sldMk cId="367699836" sldId="482"/>
            <ac:spMk id="5" creationId="{B66A870E-5717-7C6D-A701-1527A221F51F}"/>
          </ac:spMkLst>
        </pc:spChg>
        <pc:spChg chg="add mod">
          <ac:chgData name="Christopher Osunsami" userId="87559b649ad9d3af" providerId="LiveId" clId="{804EBF55-33CD-4571-9C8E-5F2CBCFB1FD6}" dt="2023-10-28T16:52:08.567" v="5715" actId="1076"/>
          <ac:spMkLst>
            <pc:docMk/>
            <pc:sldMk cId="367699836" sldId="482"/>
            <ac:spMk id="6" creationId="{2437EDD5-8055-9D31-6370-2713A040C518}"/>
          </ac:spMkLst>
        </pc:spChg>
        <pc:spChg chg="add mod">
          <ac:chgData name="Christopher Osunsami" userId="87559b649ad9d3af" providerId="LiveId" clId="{804EBF55-33CD-4571-9C8E-5F2CBCFB1FD6}" dt="2023-10-28T16:52:08.567" v="5715" actId="1076"/>
          <ac:spMkLst>
            <pc:docMk/>
            <pc:sldMk cId="367699836" sldId="482"/>
            <ac:spMk id="7" creationId="{8A2B93CC-AA9D-3D98-AEED-F1726C4317C0}"/>
          </ac:spMkLst>
        </pc:spChg>
        <pc:spChg chg="mod">
          <ac:chgData name="Christopher Osunsami" userId="87559b649ad9d3af" providerId="LiveId" clId="{804EBF55-33CD-4571-9C8E-5F2CBCFB1FD6}" dt="2023-10-13T10:59:58.860" v="2410" actId="20577"/>
          <ac:spMkLst>
            <pc:docMk/>
            <pc:sldMk cId="367699836" sldId="482"/>
            <ac:spMk id="10" creationId="{A9E93F95-DDD1-2B8D-C6D0-F7153A2DA6B7}"/>
          </ac:spMkLst>
        </pc:spChg>
        <pc:spChg chg="mod">
          <ac:chgData name="Christopher Osunsami" userId="87559b649ad9d3af" providerId="LiveId" clId="{804EBF55-33CD-4571-9C8E-5F2CBCFB1FD6}" dt="2023-10-28T16:50:20.998" v="5693" actId="313"/>
          <ac:spMkLst>
            <pc:docMk/>
            <pc:sldMk cId="367699836" sldId="482"/>
            <ac:spMk id="13" creationId="{8DED851E-2791-EFC9-567E-3C7BC8D6BE36}"/>
          </ac:spMkLst>
        </pc:spChg>
        <pc:picChg chg="mod">
          <ac:chgData name="Christopher Osunsami" userId="87559b649ad9d3af" providerId="LiveId" clId="{804EBF55-33CD-4571-9C8E-5F2CBCFB1FD6}" dt="2023-10-28T16:50:43.008" v="5694" actId="14826"/>
          <ac:picMkLst>
            <pc:docMk/>
            <pc:sldMk cId="367699836" sldId="482"/>
            <ac:picMk id="11" creationId="{DF48CE1B-9D6F-88C3-60EE-136906FF9FF0}"/>
          </ac:picMkLst>
        </pc:picChg>
        <pc:picChg chg="mod">
          <ac:chgData name="Christopher Osunsami" userId="87559b649ad9d3af" providerId="LiveId" clId="{804EBF55-33CD-4571-9C8E-5F2CBCFB1FD6}" dt="2023-10-13T11:11:17.157" v="2411" actId="14826"/>
          <ac:picMkLst>
            <pc:docMk/>
            <pc:sldMk cId="367699836" sldId="482"/>
            <ac:picMk id="14" creationId="{B3C39534-8B06-429E-95A9-902EFF6A248B}"/>
          </ac:picMkLst>
        </pc:picChg>
        <pc:extLst>
          <p:ext xmlns:p="http://schemas.openxmlformats.org/presentationml/2006/main" uri="{D6D511B9-2390-475A-947B-AFAB55BFBCF1}">
            <pc226:cmChg xmlns:pc226="http://schemas.microsoft.com/office/powerpoint/2022/06/main/command" chg="add del mod">
              <pc226:chgData name="Christopher Osunsami" userId="87559b649ad9d3af" providerId="LiveId" clId="{804EBF55-33CD-4571-9C8E-5F2CBCFB1FD6}" dt="2023-10-29T21:34:41.176" v="7012"/>
              <pc2:cmMkLst xmlns:pc2="http://schemas.microsoft.com/office/powerpoint/2019/9/main/command">
                <pc:docMk/>
                <pc:sldMk cId="367699836" sldId="482"/>
                <pc2:cmMk id="{35E5BA01-0F90-4E65-87F3-87B3E61673E1}"/>
              </pc2:cmMkLst>
            </pc226:cmChg>
          </p:ext>
        </pc:extLst>
      </pc:sldChg>
      <pc:sldChg chg="add del">
        <pc:chgData name="Christopher Osunsami" userId="87559b649ad9d3af" providerId="LiveId" clId="{804EBF55-33CD-4571-9C8E-5F2CBCFB1FD6}" dt="2023-10-10T21:04:52.883" v="836"/>
        <pc:sldMkLst>
          <pc:docMk/>
          <pc:sldMk cId="1368854068" sldId="483"/>
        </pc:sldMkLst>
      </pc:sldChg>
      <pc:sldChg chg="addSp delSp modSp add mod">
        <pc:chgData name="Christopher Osunsami" userId="87559b649ad9d3af" providerId="LiveId" clId="{804EBF55-33CD-4571-9C8E-5F2CBCFB1FD6}" dt="2023-10-28T16:56:30.732" v="5802" actId="14826"/>
        <pc:sldMkLst>
          <pc:docMk/>
          <pc:sldMk cId="3348503245" sldId="483"/>
        </pc:sldMkLst>
        <pc:spChg chg="mod">
          <ac:chgData name="Christopher Osunsami" userId="87559b649ad9d3af" providerId="LiveId" clId="{804EBF55-33CD-4571-9C8E-5F2CBCFB1FD6}" dt="2023-10-28T16:53:14.023" v="5744" actId="1037"/>
          <ac:spMkLst>
            <pc:docMk/>
            <pc:sldMk cId="3348503245" sldId="483"/>
            <ac:spMk id="2" creationId="{00000000-0000-0000-0000-000000000000}"/>
          </ac:spMkLst>
        </pc:spChg>
        <pc:spChg chg="mod">
          <ac:chgData name="Christopher Osunsami" userId="87559b649ad9d3af" providerId="LiveId" clId="{804EBF55-33CD-4571-9C8E-5F2CBCFB1FD6}" dt="2023-10-28T16:55:15.783" v="5793" actId="1076"/>
          <ac:spMkLst>
            <pc:docMk/>
            <pc:sldMk cId="3348503245" sldId="483"/>
            <ac:spMk id="3" creationId="{00000000-0000-0000-0000-000000000000}"/>
          </ac:spMkLst>
        </pc:spChg>
        <pc:spChg chg="mod">
          <ac:chgData name="Christopher Osunsami" userId="87559b649ad9d3af" providerId="LiveId" clId="{804EBF55-33CD-4571-9C8E-5F2CBCFB1FD6}" dt="2023-10-28T16:55:20.406" v="5794" actId="1076"/>
          <ac:spMkLst>
            <pc:docMk/>
            <pc:sldMk cId="3348503245" sldId="483"/>
            <ac:spMk id="4" creationId="{00000000-0000-0000-0000-000000000000}"/>
          </ac:spMkLst>
        </pc:spChg>
        <pc:spChg chg="add mod ord">
          <ac:chgData name="Christopher Osunsami" userId="87559b649ad9d3af" providerId="LiveId" clId="{804EBF55-33CD-4571-9C8E-5F2CBCFB1FD6}" dt="2023-10-28T16:52:57.407" v="5738" actId="167"/>
          <ac:spMkLst>
            <pc:docMk/>
            <pc:sldMk cId="3348503245" sldId="483"/>
            <ac:spMk id="5" creationId="{8A97D5B6-9BD6-77C4-31A4-0B091B680987}"/>
          </ac:spMkLst>
        </pc:spChg>
        <pc:spChg chg="mod">
          <ac:chgData name="Christopher Osunsami" userId="87559b649ad9d3af" providerId="LiveId" clId="{804EBF55-33CD-4571-9C8E-5F2CBCFB1FD6}" dt="2023-10-10T21:05:11.831" v="885" actId="20577"/>
          <ac:spMkLst>
            <pc:docMk/>
            <pc:sldMk cId="3348503245" sldId="483"/>
            <ac:spMk id="7" creationId="{00000000-0000-0000-0000-000000000000}"/>
          </ac:spMkLst>
        </pc:spChg>
        <pc:spChg chg="mod">
          <ac:chgData name="Christopher Osunsami" userId="87559b649ad9d3af" providerId="LiveId" clId="{804EBF55-33CD-4571-9C8E-5F2CBCFB1FD6}" dt="2023-10-28T16:55:23.554" v="5795" actId="1076"/>
          <ac:spMkLst>
            <pc:docMk/>
            <pc:sldMk cId="3348503245" sldId="483"/>
            <ac:spMk id="10" creationId="{A13A010A-D970-9AF8-DE52-28F040F61EB9}"/>
          </ac:spMkLst>
        </pc:spChg>
        <pc:spChg chg="del mod">
          <ac:chgData name="Christopher Osunsami" userId="87559b649ad9d3af" providerId="LiveId" clId="{804EBF55-33CD-4571-9C8E-5F2CBCFB1FD6}" dt="2023-10-28T16:52:48.862" v="5734" actId="478"/>
          <ac:spMkLst>
            <pc:docMk/>
            <pc:sldMk cId="3348503245" sldId="483"/>
            <ac:spMk id="11" creationId="{34D75F1B-807F-B3B2-5B26-A0014F6C9299}"/>
          </ac:spMkLst>
        </pc:spChg>
        <pc:spChg chg="del mod">
          <ac:chgData name="Christopher Osunsami" userId="87559b649ad9d3af" providerId="LiveId" clId="{804EBF55-33CD-4571-9C8E-5F2CBCFB1FD6}" dt="2023-10-28T16:55:04.600" v="5790" actId="478"/>
          <ac:spMkLst>
            <pc:docMk/>
            <pc:sldMk cId="3348503245" sldId="483"/>
            <ac:spMk id="17" creationId="{1FECE0B5-D964-3E61-AD96-E1C79167CC37}"/>
          </ac:spMkLst>
        </pc:spChg>
        <pc:picChg chg="add del mod">
          <ac:chgData name="Christopher Osunsami" userId="87559b649ad9d3af" providerId="LiveId" clId="{804EBF55-33CD-4571-9C8E-5F2CBCFB1FD6}" dt="2023-10-12T17:13:07.905" v="2066"/>
          <ac:picMkLst>
            <pc:docMk/>
            <pc:sldMk cId="3348503245" sldId="483"/>
            <ac:picMk id="5" creationId="{DD98D7C0-F4A3-1849-346F-1704D5815290}"/>
          </ac:picMkLst>
        </pc:picChg>
        <pc:picChg chg="add mod">
          <ac:chgData name="Christopher Osunsami" userId="87559b649ad9d3af" providerId="LiveId" clId="{804EBF55-33CD-4571-9C8E-5F2CBCFB1FD6}" dt="2023-10-28T16:56:07.749" v="5800" actId="1076"/>
          <ac:picMkLst>
            <pc:docMk/>
            <pc:sldMk cId="3348503245" sldId="483"/>
            <ac:picMk id="6" creationId="{1DCEFE4D-58E2-7F14-E239-68CDEFB2F73F}"/>
          </ac:picMkLst>
        </pc:picChg>
        <pc:picChg chg="mod">
          <ac:chgData name="Christopher Osunsami" userId="87559b649ad9d3af" providerId="LiveId" clId="{804EBF55-33CD-4571-9C8E-5F2CBCFB1FD6}" dt="2023-10-28T16:55:44.243" v="5796" actId="14826"/>
          <ac:picMkLst>
            <pc:docMk/>
            <pc:sldMk cId="3348503245" sldId="483"/>
            <ac:picMk id="8" creationId="{00000000-0000-0000-0000-000000000000}"/>
          </ac:picMkLst>
        </pc:picChg>
        <pc:picChg chg="mod">
          <ac:chgData name="Christopher Osunsami" userId="87559b649ad9d3af" providerId="LiveId" clId="{804EBF55-33CD-4571-9C8E-5F2CBCFB1FD6}" dt="2023-10-28T16:56:30.732" v="5802" actId="14826"/>
          <ac:picMkLst>
            <pc:docMk/>
            <pc:sldMk cId="3348503245" sldId="483"/>
            <ac:picMk id="12" creationId="{87F552B4-F0A8-5209-5094-F54E9B25FFB6}"/>
          </ac:picMkLst>
        </pc:picChg>
        <pc:picChg chg="del mod">
          <ac:chgData name="Christopher Osunsami" userId="87559b649ad9d3af" providerId="LiveId" clId="{804EBF55-33CD-4571-9C8E-5F2CBCFB1FD6}" dt="2023-10-28T16:55:52.465" v="5797" actId="478"/>
          <ac:picMkLst>
            <pc:docMk/>
            <pc:sldMk cId="3348503245" sldId="483"/>
            <ac:picMk id="13" creationId="{00000000-0000-0000-0000-000000000000}"/>
          </ac:picMkLst>
        </pc:picChg>
        <pc:picChg chg="mod">
          <ac:chgData name="Christopher Osunsami" userId="87559b649ad9d3af" providerId="LiveId" clId="{804EBF55-33CD-4571-9C8E-5F2CBCFB1FD6}" dt="2023-10-28T16:56:04.391" v="5799" actId="1076"/>
          <ac:picMkLst>
            <pc:docMk/>
            <pc:sldMk cId="3348503245" sldId="483"/>
            <ac:picMk id="14" creationId="{00000000-0000-0000-0000-000000000000}"/>
          </ac:picMkLst>
        </pc:picChg>
        <pc:picChg chg="del mod">
          <ac:chgData name="Christopher Osunsami" userId="87559b649ad9d3af" providerId="LiveId" clId="{804EBF55-33CD-4571-9C8E-5F2CBCFB1FD6}" dt="2023-10-28T16:55:04.600" v="5790" actId="478"/>
          <ac:picMkLst>
            <pc:docMk/>
            <pc:sldMk cId="3348503245" sldId="483"/>
            <ac:picMk id="18" creationId="{DA3ECAD9-0E4F-7E04-C65D-5EC485853EDA}"/>
          </ac:picMkLst>
        </pc:picChg>
      </pc:sldChg>
      <pc:sldChg chg="addSp delSp modSp add mod addCm delCm modCm">
        <pc:chgData name="Christopher Osunsami" userId="87559b649ad9d3af" providerId="LiveId" clId="{804EBF55-33CD-4571-9C8E-5F2CBCFB1FD6}" dt="2023-10-29T21:39:38.819" v="7067" actId="1037"/>
        <pc:sldMkLst>
          <pc:docMk/>
          <pc:sldMk cId="759770680" sldId="484"/>
        </pc:sldMkLst>
        <pc:spChg chg="del">
          <ac:chgData name="Christopher Osunsami" userId="87559b649ad9d3af" providerId="LiveId" clId="{804EBF55-33CD-4571-9C8E-5F2CBCFB1FD6}" dt="2023-10-12T09:39:01.247" v="953" actId="478"/>
          <ac:spMkLst>
            <pc:docMk/>
            <pc:sldMk cId="759770680" sldId="484"/>
            <ac:spMk id="4" creationId="{4C5A6363-1877-3ACD-ACBD-18EB0B51C484}"/>
          </ac:spMkLst>
        </pc:spChg>
        <pc:spChg chg="add del">
          <ac:chgData name="Christopher Osunsami" userId="87559b649ad9d3af" providerId="LiveId" clId="{804EBF55-33CD-4571-9C8E-5F2CBCFB1FD6}" dt="2023-10-29T21:36:41.799" v="7015"/>
          <ac:spMkLst>
            <pc:docMk/>
            <pc:sldMk cId="759770680" sldId="484"/>
            <ac:spMk id="4" creationId="{7D63D267-7438-743F-E5DE-2D2A17470393}"/>
          </ac:spMkLst>
        </pc:spChg>
        <pc:spChg chg="del">
          <ac:chgData name="Christopher Osunsami" userId="87559b649ad9d3af" providerId="LiveId" clId="{804EBF55-33CD-4571-9C8E-5F2CBCFB1FD6}" dt="2023-10-12T09:39:01.247" v="953" actId="478"/>
          <ac:spMkLst>
            <pc:docMk/>
            <pc:sldMk cId="759770680" sldId="484"/>
            <ac:spMk id="5" creationId="{B66A870E-5717-7C6D-A701-1527A221F51F}"/>
          </ac:spMkLst>
        </pc:spChg>
        <pc:spChg chg="add mod">
          <ac:chgData name="Christopher Osunsami" userId="87559b649ad9d3af" providerId="LiveId" clId="{804EBF55-33CD-4571-9C8E-5F2CBCFB1FD6}" dt="2023-10-29T21:39:38.819" v="7067" actId="1037"/>
          <ac:spMkLst>
            <pc:docMk/>
            <pc:sldMk cId="759770680" sldId="484"/>
            <ac:spMk id="5" creationId="{DB59226D-67C9-0658-D593-12BBDAEF1F03}"/>
          </ac:spMkLst>
        </pc:spChg>
        <pc:spChg chg="del">
          <ac:chgData name="Christopher Osunsami" userId="87559b649ad9d3af" providerId="LiveId" clId="{804EBF55-33CD-4571-9C8E-5F2CBCFB1FD6}" dt="2023-10-12T09:39:01.247" v="953" actId="478"/>
          <ac:spMkLst>
            <pc:docMk/>
            <pc:sldMk cId="759770680" sldId="484"/>
            <ac:spMk id="6" creationId="{2437EDD5-8055-9D31-6370-2713A040C518}"/>
          </ac:spMkLst>
        </pc:spChg>
        <pc:spChg chg="del">
          <ac:chgData name="Christopher Osunsami" userId="87559b649ad9d3af" providerId="LiveId" clId="{804EBF55-33CD-4571-9C8E-5F2CBCFB1FD6}" dt="2023-10-12T09:39:01.247" v="953" actId="478"/>
          <ac:spMkLst>
            <pc:docMk/>
            <pc:sldMk cId="759770680" sldId="484"/>
            <ac:spMk id="7" creationId="{8A2B93CC-AA9D-3D98-AEED-F1726C4317C0}"/>
          </ac:spMkLst>
        </pc:spChg>
        <pc:spChg chg="add mod">
          <ac:chgData name="Christopher Osunsami" userId="87559b649ad9d3af" providerId="LiveId" clId="{804EBF55-33CD-4571-9C8E-5F2CBCFB1FD6}" dt="2023-10-29T21:37:01.201" v="7017" actId="1076"/>
          <ac:spMkLst>
            <pc:docMk/>
            <pc:sldMk cId="759770680" sldId="484"/>
            <ac:spMk id="8" creationId="{80EDA028-E8AD-50AE-0380-692F6CFF02AC}"/>
          </ac:spMkLst>
        </pc:spChg>
        <pc:spChg chg="add mod">
          <ac:chgData name="Christopher Osunsami" userId="87559b649ad9d3af" providerId="LiveId" clId="{804EBF55-33CD-4571-9C8E-5F2CBCFB1FD6}" dt="2023-10-29T21:37:29.204" v="7021" actId="1076"/>
          <ac:spMkLst>
            <pc:docMk/>
            <pc:sldMk cId="759770680" sldId="484"/>
            <ac:spMk id="9" creationId="{87247046-24A9-6EDD-712B-4B7A231EAAED}"/>
          </ac:spMkLst>
        </pc:spChg>
        <pc:spChg chg="mod">
          <ac:chgData name="Christopher Osunsami" userId="87559b649ad9d3af" providerId="LiveId" clId="{804EBF55-33CD-4571-9C8E-5F2CBCFB1FD6}" dt="2023-10-28T16:59:06.965" v="5886" actId="20577"/>
          <ac:spMkLst>
            <pc:docMk/>
            <pc:sldMk cId="759770680" sldId="484"/>
            <ac:spMk id="10" creationId="{A9E93F95-DDD1-2B8D-C6D0-F7153A2DA6B7}"/>
          </ac:spMkLst>
        </pc:spChg>
        <pc:spChg chg="mod">
          <ac:chgData name="Christopher Osunsami" userId="87559b649ad9d3af" providerId="LiveId" clId="{804EBF55-33CD-4571-9C8E-5F2CBCFB1FD6}" dt="2023-10-28T16:59:22.819" v="5890" actId="313"/>
          <ac:spMkLst>
            <pc:docMk/>
            <pc:sldMk cId="759770680" sldId="484"/>
            <ac:spMk id="13" creationId="{8DED851E-2791-EFC9-567E-3C7BC8D6BE36}"/>
          </ac:spMkLst>
        </pc:spChg>
        <pc:spChg chg="add mod">
          <ac:chgData name="Christopher Osunsami" userId="87559b649ad9d3af" providerId="LiveId" clId="{804EBF55-33CD-4571-9C8E-5F2CBCFB1FD6}" dt="2023-10-28T16:59:26.500" v="5891" actId="14100"/>
          <ac:spMkLst>
            <pc:docMk/>
            <pc:sldMk cId="759770680" sldId="484"/>
            <ac:spMk id="15" creationId="{37C8F6DA-1611-F158-3E30-E70D9D0D540F}"/>
          </ac:spMkLst>
        </pc:spChg>
        <pc:spChg chg="add mod">
          <ac:chgData name="Christopher Osunsami" userId="87559b649ad9d3af" providerId="LiveId" clId="{804EBF55-33CD-4571-9C8E-5F2CBCFB1FD6}" dt="2023-10-28T16:59:38.155" v="5907" actId="20577"/>
          <ac:spMkLst>
            <pc:docMk/>
            <pc:sldMk cId="759770680" sldId="484"/>
            <ac:spMk id="16" creationId="{267EE467-BFD0-90EC-4FEA-0D8EEC3060CE}"/>
          </ac:spMkLst>
        </pc:spChg>
        <pc:spChg chg="add mod">
          <ac:chgData name="Christopher Osunsami" userId="87559b649ad9d3af" providerId="LiveId" clId="{804EBF55-33CD-4571-9C8E-5F2CBCFB1FD6}" dt="2023-10-29T21:39:38.819" v="7067" actId="1037"/>
          <ac:spMkLst>
            <pc:docMk/>
            <pc:sldMk cId="759770680" sldId="484"/>
            <ac:spMk id="17" creationId="{4C65CC14-2384-8A2F-4BFE-E5B1B232E5F4}"/>
          </ac:spMkLst>
        </pc:spChg>
        <pc:spChg chg="add del mod">
          <ac:chgData name="Christopher Osunsami" userId="87559b649ad9d3af" providerId="LiveId" clId="{804EBF55-33CD-4571-9C8E-5F2CBCFB1FD6}" dt="2023-10-15T17:38:08.736" v="4648"/>
          <ac:spMkLst>
            <pc:docMk/>
            <pc:sldMk cId="759770680" sldId="484"/>
            <ac:spMk id="18" creationId="{5BBE0AD0-5FD0-ED46-A9F9-D0FEA70D6968}"/>
          </ac:spMkLst>
        </pc:spChg>
        <pc:picChg chg="mod">
          <ac:chgData name="Christopher Osunsami" userId="87559b649ad9d3af" providerId="LiveId" clId="{804EBF55-33CD-4571-9C8E-5F2CBCFB1FD6}" dt="2023-10-13T11:16:40.709" v="2436" actId="14826"/>
          <ac:picMkLst>
            <pc:docMk/>
            <pc:sldMk cId="759770680" sldId="484"/>
            <ac:picMk id="11" creationId="{DF48CE1B-9D6F-88C3-60EE-136906FF9FF0}"/>
          </ac:picMkLst>
        </pc:picChg>
        <pc:picChg chg="mod">
          <ac:chgData name="Christopher Osunsami" userId="87559b649ad9d3af" providerId="LiveId" clId="{804EBF55-33CD-4571-9C8E-5F2CBCFB1FD6}" dt="2023-10-13T11:16:52.336" v="2437" actId="14826"/>
          <ac:picMkLst>
            <pc:docMk/>
            <pc:sldMk cId="759770680" sldId="484"/>
            <ac:picMk id="14" creationId="{B3C39534-8B06-429E-95A9-902EFF6A248B}"/>
          </ac:picMkLst>
        </pc:picChg>
        <pc:extLst>
          <p:ext xmlns:p="http://schemas.openxmlformats.org/presentationml/2006/main" uri="{D6D511B9-2390-475A-947B-AFAB55BFBCF1}">
            <pc226:cmChg xmlns:pc226="http://schemas.microsoft.com/office/powerpoint/2022/06/main/command" chg="add del">
              <pc226:chgData name="Christopher Osunsami" userId="87559b649ad9d3af" providerId="LiveId" clId="{804EBF55-33CD-4571-9C8E-5F2CBCFB1FD6}" dt="2023-10-29T21:37:31.874" v="7022"/>
              <pc2:cmMkLst xmlns:pc2="http://schemas.microsoft.com/office/powerpoint/2019/9/main/command">
                <pc:docMk/>
                <pc:sldMk cId="759770680" sldId="484"/>
                <pc2:cmMk id="{8015442B-EF46-443E-8483-96D85AD61282}"/>
              </pc2:cmMkLst>
            </pc226:cmChg>
            <pc226:cmChg xmlns:pc226="http://schemas.microsoft.com/office/powerpoint/2022/06/main/command" chg="add del">
              <pc226:chgData name="Christopher Osunsami" userId="87559b649ad9d3af" providerId="LiveId" clId="{804EBF55-33CD-4571-9C8E-5F2CBCFB1FD6}" dt="2023-10-29T21:37:33.646" v="7023"/>
              <pc2:cmMkLst xmlns:pc2="http://schemas.microsoft.com/office/powerpoint/2019/9/main/command">
                <pc:docMk/>
                <pc:sldMk cId="759770680" sldId="484"/>
                <pc2:cmMk id="{9A7F85D9-E931-4726-8382-6E0331403E59}"/>
              </pc2:cmMkLst>
            </pc226:cmChg>
            <pc226:cmChg xmlns:pc226="http://schemas.microsoft.com/office/powerpoint/2022/06/main/command" chg="del mod">
              <pc226:chgData name="Christopher Osunsami" userId="87559b649ad9d3af" providerId="LiveId" clId="{804EBF55-33CD-4571-9C8E-5F2CBCFB1FD6}" dt="2023-10-29T21:34:48.686" v="7013"/>
              <pc2:cmMkLst xmlns:pc2="http://schemas.microsoft.com/office/powerpoint/2019/9/main/command">
                <pc:docMk/>
                <pc:sldMk cId="759770680" sldId="484"/>
                <pc2:cmMk id="{9CD522FF-E732-4114-A2F8-A352DF2ACCC9}"/>
              </pc2:cmMkLst>
            </pc226:cmChg>
          </p:ext>
        </pc:extLst>
      </pc:sldChg>
      <pc:sldChg chg="addSp delSp modSp add mod">
        <pc:chgData name="Christopher Osunsami" userId="87559b649ad9d3af" providerId="LiveId" clId="{804EBF55-33CD-4571-9C8E-5F2CBCFB1FD6}" dt="2023-10-28T17:02:35.524" v="5945" actId="1076"/>
        <pc:sldMkLst>
          <pc:docMk/>
          <pc:sldMk cId="3427767679" sldId="485"/>
        </pc:sldMkLst>
        <pc:spChg chg="mod">
          <ac:chgData name="Christopher Osunsami" userId="87559b649ad9d3af" providerId="LiveId" clId="{804EBF55-33CD-4571-9C8E-5F2CBCFB1FD6}" dt="2023-10-28T17:01:48.219" v="5933" actId="1076"/>
          <ac:spMkLst>
            <pc:docMk/>
            <pc:sldMk cId="3427767679" sldId="485"/>
            <ac:spMk id="2" creationId="{00000000-0000-0000-0000-000000000000}"/>
          </ac:spMkLst>
        </pc:spChg>
        <pc:spChg chg="mod">
          <ac:chgData name="Christopher Osunsami" userId="87559b649ad9d3af" providerId="LiveId" clId="{804EBF55-33CD-4571-9C8E-5F2CBCFB1FD6}" dt="2023-10-28T17:02:24.539" v="5943" actId="1076"/>
          <ac:spMkLst>
            <pc:docMk/>
            <pc:sldMk cId="3427767679" sldId="485"/>
            <ac:spMk id="3" creationId="{00000000-0000-0000-0000-000000000000}"/>
          </ac:spMkLst>
        </pc:spChg>
        <pc:spChg chg="mod">
          <ac:chgData name="Christopher Osunsami" userId="87559b649ad9d3af" providerId="LiveId" clId="{804EBF55-33CD-4571-9C8E-5F2CBCFB1FD6}" dt="2023-10-28T17:02:12.027" v="5939" actId="1076"/>
          <ac:spMkLst>
            <pc:docMk/>
            <pc:sldMk cId="3427767679" sldId="485"/>
            <ac:spMk id="4" creationId="{00000000-0000-0000-0000-000000000000}"/>
          </ac:spMkLst>
        </pc:spChg>
        <pc:spChg chg="add mod ord">
          <ac:chgData name="Christopher Osunsami" userId="87559b649ad9d3af" providerId="LiveId" clId="{804EBF55-33CD-4571-9C8E-5F2CBCFB1FD6}" dt="2023-10-28T17:02:15.345" v="5941" actId="1076"/>
          <ac:spMkLst>
            <pc:docMk/>
            <pc:sldMk cId="3427767679" sldId="485"/>
            <ac:spMk id="5" creationId="{D6A28831-061D-DA3F-A057-8C2D93CDE106}"/>
          </ac:spMkLst>
        </pc:spChg>
        <pc:spChg chg="mod">
          <ac:chgData name="Christopher Osunsami" userId="87559b649ad9d3af" providerId="LiveId" clId="{804EBF55-33CD-4571-9C8E-5F2CBCFB1FD6}" dt="2023-10-28T17:01:09.316" v="5926" actId="20577"/>
          <ac:spMkLst>
            <pc:docMk/>
            <pc:sldMk cId="3427767679" sldId="485"/>
            <ac:spMk id="7" creationId="{00000000-0000-0000-0000-000000000000}"/>
          </ac:spMkLst>
        </pc:spChg>
        <pc:spChg chg="mod">
          <ac:chgData name="Christopher Osunsami" userId="87559b649ad9d3af" providerId="LiveId" clId="{804EBF55-33CD-4571-9C8E-5F2CBCFB1FD6}" dt="2023-10-28T17:02:35.524" v="5945" actId="1076"/>
          <ac:spMkLst>
            <pc:docMk/>
            <pc:sldMk cId="3427767679" sldId="485"/>
            <ac:spMk id="10" creationId="{A13A010A-D970-9AF8-DE52-28F040F61EB9}"/>
          </ac:spMkLst>
        </pc:spChg>
        <pc:spChg chg="del">
          <ac:chgData name="Christopher Osunsami" userId="87559b649ad9d3af" providerId="LiveId" clId="{804EBF55-33CD-4571-9C8E-5F2CBCFB1FD6}" dt="2023-10-28T17:01:22.804" v="5927" actId="478"/>
          <ac:spMkLst>
            <pc:docMk/>
            <pc:sldMk cId="3427767679" sldId="485"/>
            <ac:spMk id="11" creationId="{34D75F1B-807F-B3B2-5B26-A0014F6C9299}"/>
          </ac:spMkLst>
        </pc:spChg>
        <pc:spChg chg="del">
          <ac:chgData name="Christopher Osunsami" userId="87559b649ad9d3af" providerId="LiveId" clId="{804EBF55-33CD-4571-9C8E-5F2CBCFB1FD6}" dt="2023-10-28T17:01:33.864" v="5931" actId="478"/>
          <ac:spMkLst>
            <pc:docMk/>
            <pc:sldMk cId="3427767679" sldId="485"/>
            <ac:spMk id="17" creationId="{1FECE0B5-D964-3E61-AD96-E1C79167CC37}"/>
          </ac:spMkLst>
        </pc:spChg>
        <pc:picChg chg="mod">
          <ac:chgData name="Christopher Osunsami" userId="87559b649ad9d3af" providerId="LiveId" clId="{804EBF55-33CD-4571-9C8E-5F2CBCFB1FD6}" dt="2023-10-28T17:01:44.221" v="5932" actId="14826"/>
          <ac:picMkLst>
            <pc:docMk/>
            <pc:sldMk cId="3427767679" sldId="485"/>
            <ac:picMk id="8" creationId="{00000000-0000-0000-0000-000000000000}"/>
          </ac:picMkLst>
        </pc:picChg>
        <pc:picChg chg="mod">
          <ac:chgData name="Christopher Osunsami" userId="87559b649ad9d3af" providerId="LiveId" clId="{804EBF55-33CD-4571-9C8E-5F2CBCFB1FD6}" dt="2023-10-28T17:02:35.524" v="5945" actId="1076"/>
          <ac:picMkLst>
            <pc:docMk/>
            <pc:sldMk cId="3427767679" sldId="485"/>
            <ac:picMk id="12" creationId="{87F552B4-F0A8-5209-5094-F54E9B25FFB6}"/>
          </ac:picMkLst>
        </pc:picChg>
        <pc:picChg chg="mod">
          <ac:chgData name="Christopher Osunsami" userId="87559b649ad9d3af" providerId="LiveId" clId="{804EBF55-33CD-4571-9C8E-5F2CBCFB1FD6}" dt="2023-10-28T17:02:21.539" v="5942" actId="1076"/>
          <ac:picMkLst>
            <pc:docMk/>
            <pc:sldMk cId="3427767679" sldId="485"/>
            <ac:picMk id="13" creationId="{00000000-0000-0000-0000-000000000000}"/>
          </ac:picMkLst>
        </pc:picChg>
        <pc:picChg chg="mod">
          <ac:chgData name="Christopher Osunsami" userId="87559b649ad9d3af" providerId="LiveId" clId="{804EBF55-33CD-4571-9C8E-5F2CBCFB1FD6}" dt="2023-10-28T17:02:08.795" v="5938" actId="1076"/>
          <ac:picMkLst>
            <pc:docMk/>
            <pc:sldMk cId="3427767679" sldId="485"/>
            <ac:picMk id="14" creationId="{00000000-0000-0000-0000-000000000000}"/>
          </ac:picMkLst>
        </pc:picChg>
        <pc:picChg chg="del mod">
          <ac:chgData name="Christopher Osunsami" userId="87559b649ad9d3af" providerId="LiveId" clId="{804EBF55-33CD-4571-9C8E-5F2CBCFB1FD6}" dt="2023-10-28T17:01:33.864" v="5931" actId="478"/>
          <ac:picMkLst>
            <pc:docMk/>
            <pc:sldMk cId="3427767679" sldId="485"/>
            <ac:picMk id="18" creationId="{DA3ECAD9-0E4F-7E04-C65D-5EC485853EDA}"/>
          </ac:picMkLst>
        </pc:picChg>
      </pc:sldChg>
      <pc:sldChg chg="addSp delSp modSp add mod">
        <pc:chgData name="Christopher Osunsami" userId="87559b649ad9d3af" providerId="LiveId" clId="{804EBF55-33CD-4571-9C8E-5F2CBCFB1FD6}" dt="2023-10-28T17:05:05.489" v="5957"/>
        <pc:sldMkLst>
          <pc:docMk/>
          <pc:sldMk cId="3255325130" sldId="486"/>
        </pc:sldMkLst>
        <pc:spChg chg="mod">
          <ac:chgData name="Christopher Osunsami" userId="87559b649ad9d3af" providerId="LiveId" clId="{804EBF55-33CD-4571-9C8E-5F2CBCFB1FD6}" dt="2023-10-28T17:03:55.410" v="5947" actId="1076"/>
          <ac:spMkLst>
            <pc:docMk/>
            <pc:sldMk cId="3255325130" sldId="486"/>
            <ac:spMk id="3" creationId="{C2964EC0-B802-FA27-3E9F-D7D11E733208}"/>
          </ac:spMkLst>
        </pc:spChg>
        <pc:spChg chg="mod">
          <ac:chgData name="Christopher Osunsami" userId="87559b649ad9d3af" providerId="LiveId" clId="{804EBF55-33CD-4571-9C8E-5F2CBCFB1FD6}" dt="2023-10-28T17:04:44.475" v="5951" actId="1076"/>
          <ac:spMkLst>
            <pc:docMk/>
            <pc:sldMk cId="3255325130" sldId="486"/>
            <ac:spMk id="6" creationId="{C9F4FCB1-40D0-45F6-8049-399DBD9DED5B}"/>
          </ac:spMkLst>
        </pc:spChg>
        <pc:spChg chg="mod">
          <ac:chgData name="Christopher Osunsami" userId="87559b649ad9d3af" providerId="LiveId" clId="{804EBF55-33CD-4571-9C8E-5F2CBCFB1FD6}" dt="2023-10-28T17:04:41.259" v="5950" actId="1076"/>
          <ac:spMkLst>
            <pc:docMk/>
            <pc:sldMk cId="3255325130" sldId="486"/>
            <ac:spMk id="14" creationId="{DF2EBBD2-20E1-163E-BB4D-8988B79104C8}"/>
          </ac:spMkLst>
        </pc:spChg>
        <pc:spChg chg="mod">
          <ac:chgData name="Christopher Osunsami" userId="87559b649ad9d3af" providerId="LiveId" clId="{804EBF55-33CD-4571-9C8E-5F2CBCFB1FD6}" dt="2023-10-28T17:04:39.258" v="5949" actId="1076"/>
          <ac:spMkLst>
            <pc:docMk/>
            <pc:sldMk cId="3255325130" sldId="486"/>
            <ac:spMk id="22" creationId="{64DE5AE5-CB92-C724-3FE5-4FF1BB642D01}"/>
          </ac:spMkLst>
        </pc:spChg>
        <pc:spChg chg="mod">
          <ac:chgData name="Christopher Osunsami" userId="87559b649ad9d3af" providerId="LiveId" clId="{804EBF55-33CD-4571-9C8E-5F2CBCFB1FD6}" dt="2023-10-28T17:04:36.867" v="5948" actId="1076"/>
          <ac:spMkLst>
            <pc:docMk/>
            <pc:sldMk cId="3255325130" sldId="486"/>
            <ac:spMk id="24" creationId="{C8DD1923-B919-D77B-90FF-947EED3E7E0A}"/>
          </ac:spMkLst>
        </pc:spChg>
        <pc:picChg chg="add mod">
          <ac:chgData name="Christopher Osunsami" userId="87559b649ad9d3af" providerId="LiveId" clId="{804EBF55-33CD-4571-9C8E-5F2CBCFB1FD6}" dt="2023-10-28T17:05:05.489" v="5957"/>
          <ac:picMkLst>
            <pc:docMk/>
            <pc:sldMk cId="3255325130" sldId="486"/>
            <ac:picMk id="4" creationId="{02905FAB-DD17-1371-8DDA-AF78C259C488}"/>
          </ac:picMkLst>
        </pc:picChg>
        <pc:picChg chg="mod">
          <ac:chgData name="Christopher Osunsami" userId="87559b649ad9d3af" providerId="LiveId" clId="{804EBF55-33CD-4571-9C8E-5F2CBCFB1FD6}" dt="2023-10-28T17:04:47.179" v="5952" actId="1076"/>
          <ac:picMkLst>
            <pc:docMk/>
            <pc:sldMk cId="3255325130" sldId="486"/>
            <ac:picMk id="7" creationId="{5EEC2CD5-F14A-41C8-BC73-AB0A5E35BC7F}"/>
          </ac:picMkLst>
        </pc:picChg>
        <pc:picChg chg="del mod">
          <ac:chgData name="Christopher Osunsami" userId="87559b649ad9d3af" providerId="LiveId" clId="{804EBF55-33CD-4571-9C8E-5F2CBCFB1FD6}" dt="2023-10-28T17:05:05.250" v="5956" actId="478"/>
          <ac:picMkLst>
            <pc:docMk/>
            <pc:sldMk cId="3255325130" sldId="486"/>
            <ac:picMk id="12" creationId="{474269C2-0AA4-DFE5-62B2-2D7257A4549B}"/>
          </ac:picMkLst>
        </pc:picChg>
        <pc:picChg chg="mod">
          <ac:chgData name="Christopher Osunsami" userId="87559b649ad9d3af" providerId="LiveId" clId="{804EBF55-33CD-4571-9C8E-5F2CBCFB1FD6}" dt="2023-10-28T17:04:49.664" v="5953" actId="1076"/>
          <ac:picMkLst>
            <pc:docMk/>
            <pc:sldMk cId="3255325130" sldId="486"/>
            <ac:picMk id="15" creationId="{5CDB34B4-FA2C-72D2-1E96-5B685C627EE4}"/>
          </ac:picMkLst>
        </pc:picChg>
        <pc:picChg chg="mod">
          <ac:chgData name="Christopher Osunsami" userId="87559b649ad9d3af" providerId="LiveId" clId="{804EBF55-33CD-4571-9C8E-5F2CBCFB1FD6}" dt="2023-10-28T17:04:53.451" v="5954" actId="1076"/>
          <ac:picMkLst>
            <pc:docMk/>
            <pc:sldMk cId="3255325130" sldId="486"/>
            <ac:picMk id="23" creationId="{822BD208-0D07-4C21-0C49-CD5CB870365E}"/>
          </ac:picMkLst>
        </pc:picChg>
        <pc:picChg chg="mod">
          <ac:chgData name="Christopher Osunsami" userId="87559b649ad9d3af" providerId="LiveId" clId="{804EBF55-33CD-4571-9C8E-5F2CBCFB1FD6}" dt="2023-10-28T17:04:53.451" v="5954" actId="1076"/>
          <ac:picMkLst>
            <pc:docMk/>
            <pc:sldMk cId="3255325130" sldId="486"/>
            <ac:picMk id="25" creationId="{5AA61444-78B2-38D7-516F-771EEF8BD327}"/>
          </ac:picMkLst>
        </pc:picChg>
      </pc:sldChg>
      <pc:sldChg chg="addSp delSp modSp add mod addCm delCm modCm">
        <pc:chgData name="Christopher Osunsami" userId="87559b649ad9d3af" providerId="LiveId" clId="{804EBF55-33CD-4571-9C8E-5F2CBCFB1FD6}" dt="2023-10-29T21:42:01.216" v="7141"/>
        <pc:sldMkLst>
          <pc:docMk/>
          <pc:sldMk cId="306924110" sldId="487"/>
        </pc:sldMkLst>
        <pc:spChg chg="add mod">
          <ac:chgData name="Christopher Osunsami" userId="87559b649ad9d3af" providerId="LiveId" clId="{804EBF55-33CD-4571-9C8E-5F2CBCFB1FD6}" dt="2023-10-29T21:41:55.404" v="7139" actId="1076"/>
          <ac:spMkLst>
            <pc:docMk/>
            <pc:sldMk cId="306924110" sldId="487"/>
            <ac:spMk id="4" creationId="{6DCA55F6-0DE2-92C1-2C4C-7FADD871022B}"/>
          </ac:spMkLst>
        </pc:spChg>
        <pc:spChg chg="add del mod">
          <ac:chgData name="Christopher Osunsami" userId="87559b649ad9d3af" providerId="LiveId" clId="{804EBF55-33CD-4571-9C8E-5F2CBCFB1FD6}" dt="2023-10-15T17:44:59.668" v="4694"/>
          <ac:spMkLst>
            <pc:docMk/>
            <pc:sldMk cId="306924110" sldId="487"/>
            <ac:spMk id="5" creationId="{1B09218A-DCFE-6A2E-188E-F885152ECF4E}"/>
          </ac:spMkLst>
        </pc:spChg>
        <pc:spChg chg="add mod">
          <ac:chgData name="Christopher Osunsami" userId="87559b649ad9d3af" providerId="LiveId" clId="{804EBF55-33CD-4571-9C8E-5F2CBCFB1FD6}" dt="2023-10-28T17:06:41.586" v="5961" actId="1076"/>
          <ac:spMkLst>
            <pc:docMk/>
            <pc:sldMk cId="306924110" sldId="487"/>
            <ac:spMk id="6" creationId="{A0FC5B1C-ACAB-9E80-0A2C-B90938E5A687}"/>
          </ac:spMkLst>
        </pc:spChg>
        <pc:spChg chg="add del mod">
          <ac:chgData name="Christopher Osunsami" userId="87559b649ad9d3af" providerId="LiveId" clId="{804EBF55-33CD-4571-9C8E-5F2CBCFB1FD6}" dt="2023-10-15T17:44:20.466" v="4683"/>
          <ac:spMkLst>
            <pc:docMk/>
            <pc:sldMk cId="306924110" sldId="487"/>
            <ac:spMk id="7" creationId="{08626304-20C5-6B8A-AD4C-715E48474CF1}"/>
          </ac:spMkLst>
        </pc:spChg>
        <pc:spChg chg="del mod">
          <ac:chgData name="Christopher Osunsami" userId="87559b649ad9d3af" providerId="LiveId" clId="{804EBF55-33CD-4571-9C8E-5F2CBCFB1FD6}" dt="2023-10-12T10:02:43.983" v="1094" actId="478"/>
          <ac:spMkLst>
            <pc:docMk/>
            <pc:sldMk cId="306924110" sldId="487"/>
            <ac:spMk id="8" creationId="{80EDA028-E8AD-50AE-0380-692F6CFF02AC}"/>
          </ac:spMkLst>
        </pc:spChg>
        <pc:spChg chg="add mod">
          <ac:chgData name="Christopher Osunsami" userId="87559b649ad9d3af" providerId="LiveId" clId="{804EBF55-33CD-4571-9C8E-5F2CBCFB1FD6}" dt="2023-10-28T17:06:51.666" v="5978" actId="20577"/>
          <ac:spMkLst>
            <pc:docMk/>
            <pc:sldMk cId="306924110" sldId="487"/>
            <ac:spMk id="9" creationId="{34161B52-CE6D-4787-5E0C-2F317B6A7CE7}"/>
          </ac:spMkLst>
        </pc:spChg>
        <pc:spChg chg="del mod">
          <ac:chgData name="Christopher Osunsami" userId="87559b649ad9d3af" providerId="LiveId" clId="{804EBF55-33CD-4571-9C8E-5F2CBCFB1FD6}" dt="2023-10-12T10:02:43.983" v="1094" actId="478"/>
          <ac:spMkLst>
            <pc:docMk/>
            <pc:sldMk cId="306924110" sldId="487"/>
            <ac:spMk id="9" creationId="{87247046-24A9-6EDD-712B-4B7A231EAAED}"/>
          </ac:spMkLst>
        </pc:spChg>
        <pc:spChg chg="mod">
          <ac:chgData name="Christopher Osunsami" userId="87559b649ad9d3af" providerId="LiveId" clId="{804EBF55-33CD-4571-9C8E-5F2CBCFB1FD6}" dt="2023-10-12T10:02:27.855" v="1092" actId="313"/>
          <ac:spMkLst>
            <pc:docMk/>
            <pc:sldMk cId="306924110" sldId="487"/>
            <ac:spMk id="10" creationId="{A9E93F95-DDD1-2B8D-C6D0-F7153A2DA6B7}"/>
          </ac:spMkLst>
        </pc:spChg>
        <pc:spChg chg="mod">
          <ac:chgData name="Christopher Osunsami" userId="87559b649ad9d3af" providerId="LiveId" clId="{804EBF55-33CD-4571-9C8E-5F2CBCFB1FD6}" dt="2023-10-25T16:29:04.175" v="5029" actId="207"/>
          <ac:spMkLst>
            <pc:docMk/>
            <pc:sldMk cId="306924110" sldId="487"/>
            <ac:spMk id="13" creationId="{8DED851E-2791-EFC9-567E-3C7BC8D6BE36}"/>
          </ac:spMkLst>
        </pc:spChg>
        <pc:spChg chg="del mod">
          <ac:chgData name="Christopher Osunsami" userId="87559b649ad9d3af" providerId="LiveId" clId="{804EBF55-33CD-4571-9C8E-5F2CBCFB1FD6}" dt="2023-10-12T10:02:43.983" v="1094" actId="478"/>
          <ac:spMkLst>
            <pc:docMk/>
            <pc:sldMk cId="306924110" sldId="487"/>
            <ac:spMk id="15" creationId="{37C8F6DA-1611-F158-3E30-E70D9D0D540F}"/>
          </ac:spMkLst>
        </pc:spChg>
        <pc:spChg chg="del mod">
          <ac:chgData name="Christopher Osunsami" userId="87559b649ad9d3af" providerId="LiveId" clId="{804EBF55-33CD-4571-9C8E-5F2CBCFB1FD6}" dt="2023-10-12T10:02:43.983" v="1094" actId="478"/>
          <ac:spMkLst>
            <pc:docMk/>
            <pc:sldMk cId="306924110" sldId="487"/>
            <ac:spMk id="16" creationId="{267EE467-BFD0-90EC-4FEA-0D8EEC3060CE}"/>
          </ac:spMkLst>
        </pc:spChg>
        <pc:spChg chg="add mod">
          <ac:chgData name="Christopher Osunsami" userId="87559b649ad9d3af" providerId="LiveId" clId="{804EBF55-33CD-4571-9C8E-5F2CBCFB1FD6}" dt="2023-10-29T21:41:58.546" v="7140" actId="1076"/>
          <ac:spMkLst>
            <pc:docMk/>
            <pc:sldMk cId="306924110" sldId="487"/>
            <ac:spMk id="16" creationId="{80E89831-CA44-EB66-59E5-6F903D9E1F65}"/>
          </ac:spMkLst>
        </pc:spChg>
        <pc:spChg chg="del">
          <ac:chgData name="Christopher Osunsami" userId="87559b649ad9d3af" providerId="LiveId" clId="{804EBF55-33CD-4571-9C8E-5F2CBCFB1FD6}" dt="2023-10-12T10:02:43.983" v="1094" actId="478"/>
          <ac:spMkLst>
            <pc:docMk/>
            <pc:sldMk cId="306924110" sldId="487"/>
            <ac:spMk id="17" creationId="{4C65CC14-2384-8A2F-4BFE-E5B1B232E5F4}"/>
          </ac:spMkLst>
        </pc:spChg>
        <pc:spChg chg="del mod">
          <ac:chgData name="Christopher Osunsami" userId="87559b649ad9d3af" providerId="LiveId" clId="{804EBF55-33CD-4571-9C8E-5F2CBCFB1FD6}" dt="2023-10-12T10:02:43.983" v="1094" actId="478"/>
          <ac:spMkLst>
            <pc:docMk/>
            <pc:sldMk cId="306924110" sldId="487"/>
            <ac:spMk id="18" creationId="{5BBE0AD0-5FD0-ED46-A9F9-D0FEA70D6968}"/>
          </ac:spMkLst>
        </pc:spChg>
        <pc:picChg chg="mod">
          <ac:chgData name="Christopher Osunsami" userId="87559b649ad9d3af" providerId="LiveId" clId="{804EBF55-33CD-4571-9C8E-5F2CBCFB1FD6}" dt="2023-10-13T11:24:40.690" v="2451" actId="14826"/>
          <ac:picMkLst>
            <pc:docMk/>
            <pc:sldMk cId="306924110" sldId="487"/>
            <ac:picMk id="11" creationId="{DF48CE1B-9D6F-88C3-60EE-136906FF9FF0}"/>
          </ac:picMkLst>
        </pc:picChg>
        <pc:picChg chg="mod">
          <ac:chgData name="Christopher Osunsami" userId="87559b649ad9d3af" providerId="LiveId" clId="{804EBF55-33CD-4571-9C8E-5F2CBCFB1FD6}" dt="2023-10-13T11:24:44.888" v="2452" actId="14826"/>
          <ac:picMkLst>
            <pc:docMk/>
            <pc:sldMk cId="306924110" sldId="487"/>
            <ac:picMk id="14" creationId="{B3C39534-8B06-429E-95A9-902EFF6A248B}"/>
          </ac:picMkLst>
        </pc:picChg>
        <pc:extLst>
          <p:ext xmlns:p="http://schemas.openxmlformats.org/presentationml/2006/main" uri="{D6D511B9-2390-475A-947B-AFAB55BFBCF1}">
            <pc226:cmChg xmlns:pc226="http://schemas.microsoft.com/office/powerpoint/2022/06/main/command" chg="add del">
              <pc226:chgData name="Christopher Osunsami" userId="87559b649ad9d3af" providerId="LiveId" clId="{804EBF55-33CD-4571-9C8E-5F2CBCFB1FD6}" dt="2023-10-29T21:42:01.216" v="7141"/>
              <pc2:cmMkLst xmlns:pc2="http://schemas.microsoft.com/office/powerpoint/2019/9/main/command">
                <pc:docMk/>
                <pc:sldMk cId="306924110" sldId="487"/>
                <pc2:cmMk id="{EC4F870A-6166-454C-9DEE-8598CAC0C287}"/>
              </pc2:cmMkLst>
            </pc226:cmChg>
            <pc226:cmChg xmlns:pc226="http://schemas.microsoft.com/office/powerpoint/2022/06/main/command" chg="del mod">
              <pc226:chgData name="Christopher Osunsami" userId="87559b649ad9d3af" providerId="LiveId" clId="{804EBF55-33CD-4571-9C8E-5F2CBCFB1FD6}" dt="2023-10-29T21:39:51.964" v="7068"/>
              <pc2:cmMkLst xmlns:pc2="http://schemas.microsoft.com/office/powerpoint/2019/9/main/command">
                <pc:docMk/>
                <pc:sldMk cId="306924110" sldId="487"/>
                <pc2:cmMk id="{5278EB0B-27EE-447F-BF4D-C59E0C208F77}"/>
              </pc2:cmMkLst>
            </pc226:cmChg>
          </p:ext>
        </pc:extLst>
      </pc:sldChg>
      <pc:sldChg chg="addSp delSp modSp add mod">
        <pc:chgData name="Christopher Osunsami" userId="87559b649ad9d3af" providerId="LiveId" clId="{804EBF55-33CD-4571-9C8E-5F2CBCFB1FD6}" dt="2023-10-28T17:09:03.146" v="5999" actId="14100"/>
        <pc:sldMkLst>
          <pc:docMk/>
          <pc:sldMk cId="1324809274" sldId="488"/>
        </pc:sldMkLst>
        <pc:spChg chg="mod">
          <ac:chgData name="Christopher Osunsami" userId="87559b649ad9d3af" providerId="LiveId" clId="{804EBF55-33CD-4571-9C8E-5F2CBCFB1FD6}" dt="2023-10-28T17:08:16.585" v="5991" actId="14100"/>
          <ac:spMkLst>
            <pc:docMk/>
            <pc:sldMk cId="1324809274" sldId="488"/>
            <ac:spMk id="2" creationId="{00000000-0000-0000-0000-000000000000}"/>
          </ac:spMkLst>
        </pc:spChg>
        <pc:spChg chg="mod">
          <ac:chgData name="Christopher Osunsami" userId="87559b649ad9d3af" providerId="LiveId" clId="{804EBF55-33CD-4571-9C8E-5F2CBCFB1FD6}" dt="2023-10-28T17:08:36.898" v="5996" actId="1076"/>
          <ac:spMkLst>
            <pc:docMk/>
            <pc:sldMk cId="1324809274" sldId="488"/>
            <ac:spMk id="3" creationId="{00000000-0000-0000-0000-000000000000}"/>
          </ac:spMkLst>
        </pc:spChg>
        <pc:spChg chg="mod">
          <ac:chgData name="Christopher Osunsami" userId="87559b649ad9d3af" providerId="LiveId" clId="{804EBF55-33CD-4571-9C8E-5F2CBCFB1FD6}" dt="2023-10-28T17:08:53.915" v="5998" actId="1076"/>
          <ac:spMkLst>
            <pc:docMk/>
            <pc:sldMk cId="1324809274" sldId="488"/>
            <ac:spMk id="4" creationId="{00000000-0000-0000-0000-000000000000}"/>
          </ac:spMkLst>
        </pc:spChg>
        <pc:spChg chg="add mod ord">
          <ac:chgData name="Christopher Osunsami" userId="87559b649ad9d3af" providerId="LiveId" clId="{804EBF55-33CD-4571-9C8E-5F2CBCFB1FD6}" dt="2023-10-28T17:07:41.652" v="5983" actId="167"/>
          <ac:spMkLst>
            <pc:docMk/>
            <pc:sldMk cId="1324809274" sldId="488"/>
            <ac:spMk id="5" creationId="{25459CF1-10C7-9167-4CEF-D48E0369CDD1}"/>
          </ac:spMkLst>
        </pc:spChg>
        <pc:spChg chg="mod">
          <ac:chgData name="Christopher Osunsami" userId="87559b649ad9d3af" providerId="LiveId" clId="{804EBF55-33CD-4571-9C8E-5F2CBCFB1FD6}" dt="2023-10-28T17:07:27.761" v="5980" actId="20577"/>
          <ac:spMkLst>
            <pc:docMk/>
            <pc:sldMk cId="1324809274" sldId="488"/>
            <ac:spMk id="7" creationId="{00000000-0000-0000-0000-000000000000}"/>
          </ac:spMkLst>
        </pc:spChg>
        <pc:spChg chg="mod">
          <ac:chgData name="Christopher Osunsami" userId="87559b649ad9d3af" providerId="LiveId" clId="{804EBF55-33CD-4571-9C8E-5F2CBCFB1FD6}" dt="2023-10-28T17:08:53.915" v="5998" actId="1076"/>
          <ac:spMkLst>
            <pc:docMk/>
            <pc:sldMk cId="1324809274" sldId="488"/>
            <ac:spMk id="10" creationId="{A13A010A-D970-9AF8-DE52-28F040F61EB9}"/>
          </ac:spMkLst>
        </pc:spChg>
        <pc:spChg chg="del">
          <ac:chgData name="Christopher Osunsami" userId="87559b649ad9d3af" providerId="LiveId" clId="{804EBF55-33CD-4571-9C8E-5F2CBCFB1FD6}" dt="2023-10-28T17:07:32.572" v="5981" actId="478"/>
          <ac:spMkLst>
            <pc:docMk/>
            <pc:sldMk cId="1324809274" sldId="488"/>
            <ac:spMk id="11" creationId="{34D75F1B-807F-B3B2-5B26-A0014F6C9299}"/>
          </ac:spMkLst>
        </pc:spChg>
        <pc:spChg chg="mod">
          <ac:chgData name="Christopher Osunsami" userId="87559b649ad9d3af" providerId="LiveId" clId="{804EBF55-33CD-4571-9C8E-5F2CBCFB1FD6}" dt="2023-10-28T17:08:53.915" v="5998" actId="1076"/>
          <ac:spMkLst>
            <pc:docMk/>
            <pc:sldMk cId="1324809274" sldId="488"/>
            <ac:spMk id="17" creationId="{1FECE0B5-D964-3E61-AD96-E1C79167CC37}"/>
          </ac:spMkLst>
        </pc:spChg>
        <pc:picChg chg="mod">
          <ac:chgData name="Christopher Osunsami" userId="87559b649ad9d3af" providerId="LiveId" clId="{804EBF55-33CD-4571-9C8E-5F2CBCFB1FD6}" dt="2023-10-28T17:08:21.945" v="5992" actId="1076"/>
          <ac:picMkLst>
            <pc:docMk/>
            <pc:sldMk cId="1324809274" sldId="488"/>
            <ac:picMk id="8" creationId="{00000000-0000-0000-0000-000000000000}"/>
          </ac:picMkLst>
        </pc:picChg>
        <pc:picChg chg="mod">
          <ac:chgData name="Christopher Osunsami" userId="87559b649ad9d3af" providerId="LiveId" clId="{804EBF55-33CD-4571-9C8E-5F2CBCFB1FD6}" dt="2023-10-28T17:09:03.146" v="5999" actId="14100"/>
          <ac:picMkLst>
            <pc:docMk/>
            <pc:sldMk cId="1324809274" sldId="488"/>
            <ac:picMk id="12" creationId="{87F552B4-F0A8-5209-5094-F54E9B25FFB6}"/>
          </ac:picMkLst>
        </pc:picChg>
        <pc:picChg chg="mod">
          <ac:chgData name="Christopher Osunsami" userId="87559b649ad9d3af" providerId="LiveId" clId="{804EBF55-33CD-4571-9C8E-5F2CBCFB1FD6}" dt="2023-10-28T17:08:45.809" v="5997" actId="14826"/>
          <ac:picMkLst>
            <pc:docMk/>
            <pc:sldMk cId="1324809274" sldId="488"/>
            <ac:picMk id="13" creationId="{00000000-0000-0000-0000-000000000000}"/>
          </ac:picMkLst>
        </pc:picChg>
        <pc:picChg chg="mod">
          <ac:chgData name="Christopher Osunsami" userId="87559b649ad9d3af" providerId="LiveId" clId="{804EBF55-33CD-4571-9C8E-5F2CBCFB1FD6}" dt="2023-10-28T17:08:53.915" v="5998" actId="1076"/>
          <ac:picMkLst>
            <pc:docMk/>
            <pc:sldMk cId="1324809274" sldId="488"/>
            <ac:picMk id="14" creationId="{00000000-0000-0000-0000-000000000000}"/>
          </ac:picMkLst>
        </pc:picChg>
        <pc:picChg chg="mod">
          <ac:chgData name="Christopher Osunsami" userId="87559b649ad9d3af" providerId="LiveId" clId="{804EBF55-33CD-4571-9C8E-5F2CBCFB1FD6}" dt="2023-10-28T17:08:53.915" v="5998" actId="1076"/>
          <ac:picMkLst>
            <pc:docMk/>
            <pc:sldMk cId="1324809274" sldId="488"/>
            <ac:picMk id="18" creationId="{DA3ECAD9-0E4F-7E04-C65D-5EC485853EDA}"/>
          </ac:picMkLst>
        </pc:picChg>
      </pc:sldChg>
      <pc:sldChg chg="modSp add mod">
        <pc:chgData name="Christopher Osunsami" userId="87559b649ad9d3af" providerId="LiveId" clId="{804EBF55-33CD-4571-9C8E-5F2CBCFB1FD6}" dt="2023-10-28T17:10:15.754" v="6037" actId="20577"/>
        <pc:sldMkLst>
          <pc:docMk/>
          <pc:sldMk cId="2104937097" sldId="489"/>
        </pc:sldMkLst>
        <pc:spChg chg="mod">
          <ac:chgData name="Christopher Osunsami" userId="87559b649ad9d3af" providerId="LiveId" clId="{804EBF55-33CD-4571-9C8E-5F2CBCFB1FD6}" dt="2023-10-28T17:09:19.985" v="6002" actId="1076"/>
          <ac:spMkLst>
            <pc:docMk/>
            <pc:sldMk cId="2104937097" sldId="489"/>
            <ac:spMk id="3" creationId="{C2964EC0-B802-FA27-3E9F-D7D11E733208}"/>
          </ac:spMkLst>
        </pc:spChg>
        <pc:spChg chg="mod">
          <ac:chgData name="Christopher Osunsami" userId="87559b649ad9d3af" providerId="LiveId" clId="{804EBF55-33CD-4571-9C8E-5F2CBCFB1FD6}" dt="2023-10-28T17:09:42.146" v="6006" actId="1076"/>
          <ac:spMkLst>
            <pc:docMk/>
            <pc:sldMk cId="2104937097" sldId="489"/>
            <ac:spMk id="6" creationId="{C9F4FCB1-40D0-45F6-8049-399DBD9DED5B}"/>
          </ac:spMkLst>
        </pc:spChg>
        <pc:spChg chg="mod">
          <ac:chgData name="Christopher Osunsami" userId="87559b649ad9d3af" providerId="LiveId" clId="{804EBF55-33CD-4571-9C8E-5F2CBCFB1FD6}" dt="2023-10-28T17:10:15.754" v="6037" actId="20577"/>
          <ac:spMkLst>
            <pc:docMk/>
            <pc:sldMk cId="2104937097" sldId="489"/>
            <ac:spMk id="14" creationId="{DF2EBBD2-20E1-163E-BB4D-8988B79104C8}"/>
          </ac:spMkLst>
        </pc:spChg>
        <pc:spChg chg="mod">
          <ac:chgData name="Christopher Osunsami" userId="87559b649ad9d3af" providerId="LiveId" clId="{804EBF55-33CD-4571-9C8E-5F2CBCFB1FD6}" dt="2023-10-28T17:09:39.178" v="6005" actId="1076"/>
          <ac:spMkLst>
            <pc:docMk/>
            <pc:sldMk cId="2104937097" sldId="489"/>
            <ac:spMk id="22" creationId="{64DE5AE5-CB92-C724-3FE5-4FF1BB642D01}"/>
          </ac:spMkLst>
        </pc:spChg>
        <pc:spChg chg="mod">
          <ac:chgData name="Christopher Osunsami" userId="87559b649ad9d3af" providerId="LiveId" clId="{804EBF55-33CD-4571-9C8E-5F2CBCFB1FD6}" dt="2023-10-28T17:09:36.850" v="6004" actId="1076"/>
          <ac:spMkLst>
            <pc:docMk/>
            <pc:sldMk cId="2104937097" sldId="489"/>
            <ac:spMk id="24" creationId="{C8DD1923-B919-D77B-90FF-947EED3E7E0A}"/>
          </ac:spMkLst>
        </pc:spChg>
        <pc:picChg chg="mod">
          <ac:chgData name="Christopher Osunsami" userId="87559b649ad9d3af" providerId="LiveId" clId="{804EBF55-33CD-4571-9C8E-5F2CBCFB1FD6}" dt="2023-10-28T17:09:42.146" v="6006" actId="1076"/>
          <ac:picMkLst>
            <pc:docMk/>
            <pc:sldMk cId="2104937097" sldId="489"/>
            <ac:picMk id="7" creationId="{5EEC2CD5-F14A-41C8-BC73-AB0A5E35BC7F}"/>
          </ac:picMkLst>
        </pc:picChg>
        <pc:picChg chg="mod">
          <ac:chgData name="Christopher Osunsami" userId="87559b649ad9d3af" providerId="LiveId" clId="{804EBF55-33CD-4571-9C8E-5F2CBCFB1FD6}" dt="2023-10-28T17:09:26.307" v="6003" actId="1076"/>
          <ac:picMkLst>
            <pc:docMk/>
            <pc:sldMk cId="2104937097" sldId="489"/>
            <ac:picMk id="12" creationId="{474269C2-0AA4-DFE5-62B2-2D7257A4549B}"/>
          </ac:picMkLst>
        </pc:picChg>
        <pc:picChg chg="mod">
          <ac:chgData name="Christopher Osunsami" userId="87559b649ad9d3af" providerId="LiveId" clId="{804EBF55-33CD-4571-9C8E-5F2CBCFB1FD6}" dt="2023-10-28T17:09:44.738" v="6007" actId="1076"/>
          <ac:picMkLst>
            <pc:docMk/>
            <pc:sldMk cId="2104937097" sldId="489"/>
            <ac:picMk id="15" creationId="{5CDB34B4-FA2C-72D2-1E96-5B685C627EE4}"/>
          </ac:picMkLst>
        </pc:picChg>
        <pc:picChg chg="mod">
          <ac:chgData name="Christopher Osunsami" userId="87559b649ad9d3af" providerId="LiveId" clId="{804EBF55-33CD-4571-9C8E-5F2CBCFB1FD6}" dt="2023-10-28T17:09:39.178" v="6005" actId="1076"/>
          <ac:picMkLst>
            <pc:docMk/>
            <pc:sldMk cId="2104937097" sldId="489"/>
            <ac:picMk id="23" creationId="{822BD208-0D07-4C21-0C49-CD5CB870365E}"/>
          </ac:picMkLst>
        </pc:picChg>
        <pc:picChg chg="mod">
          <ac:chgData name="Christopher Osunsami" userId="87559b649ad9d3af" providerId="LiveId" clId="{804EBF55-33CD-4571-9C8E-5F2CBCFB1FD6}" dt="2023-10-28T17:09:36.850" v="6004" actId="1076"/>
          <ac:picMkLst>
            <pc:docMk/>
            <pc:sldMk cId="2104937097" sldId="489"/>
            <ac:picMk id="25" creationId="{5AA61444-78B2-38D7-516F-771EEF8BD327}"/>
          </ac:picMkLst>
        </pc:picChg>
      </pc:sldChg>
      <pc:sldChg chg="add del">
        <pc:chgData name="Christopher Osunsami" userId="87559b649ad9d3af" providerId="LiveId" clId="{804EBF55-33CD-4571-9C8E-5F2CBCFB1FD6}" dt="2023-10-15T17:20:11.213" v="4540" actId="47"/>
        <pc:sldMkLst>
          <pc:docMk/>
          <pc:sldMk cId="64329793" sldId="490"/>
        </pc:sldMkLst>
      </pc:sldChg>
      <pc:sldChg chg="add del">
        <pc:chgData name="Christopher Osunsami" userId="87559b649ad9d3af" providerId="LiveId" clId="{804EBF55-33CD-4571-9C8E-5F2CBCFB1FD6}" dt="2023-10-15T17:20:10.615" v="4539" actId="47"/>
        <pc:sldMkLst>
          <pc:docMk/>
          <pc:sldMk cId="2815749478" sldId="491"/>
        </pc:sldMkLst>
      </pc:sldChg>
      <pc:sldChg chg="addSp delSp modSp add mod addCm delCm">
        <pc:chgData name="Christopher Osunsami" userId="87559b649ad9d3af" providerId="LiveId" clId="{804EBF55-33CD-4571-9C8E-5F2CBCFB1FD6}" dt="2023-10-29T21:42:54.573" v="7144"/>
        <pc:sldMkLst>
          <pc:docMk/>
          <pc:sldMk cId="865514689" sldId="492"/>
        </pc:sldMkLst>
        <pc:spChg chg="add mod">
          <ac:chgData name="Christopher Osunsami" userId="87559b649ad9d3af" providerId="LiveId" clId="{804EBF55-33CD-4571-9C8E-5F2CBCFB1FD6}" dt="2023-10-15T17:48:52.044" v="4736" actId="1076"/>
          <ac:spMkLst>
            <pc:docMk/>
            <pc:sldMk cId="865514689" sldId="492"/>
            <ac:spMk id="4" creationId="{06CB7454-B682-1F2F-29B6-98BC0A93DDFE}"/>
          </ac:spMkLst>
        </pc:spChg>
        <pc:spChg chg="add mod">
          <ac:chgData name="Christopher Osunsami" userId="87559b649ad9d3af" providerId="LiveId" clId="{804EBF55-33CD-4571-9C8E-5F2CBCFB1FD6}" dt="2023-10-15T17:48:52.044" v="4736" actId="1076"/>
          <ac:spMkLst>
            <pc:docMk/>
            <pc:sldMk cId="865514689" sldId="492"/>
            <ac:spMk id="5" creationId="{56139034-B641-FD23-2189-DFB2E69C447E}"/>
          </ac:spMkLst>
        </pc:spChg>
        <pc:spChg chg="add mod">
          <ac:chgData name="Christopher Osunsami" userId="87559b649ad9d3af" providerId="LiveId" clId="{804EBF55-33CD-4571-9C8E-5F2CBCFB1FD6}" dt="2023-10-15T17:48:52.044" v="4736" actId="1076"/>
          <ac:spMkLst>
            <pc:docMk/>
            <pc:sldMk cId="865514689" sldId="492"/>
            <ac:spMk id="6" creationId="{1063D756-4AC0-BD10-521D-45F64B689340}"/>
          </ac:spMkLst>
        </pc:spChg>
        <pc:spChg chg="add del mod">
          <ac:chgData name="Christopher Osunsami" userId="87559b649ad9d3af" providerId="LiveId" clId="{804EBF55-33CD-4571-9C8E-5F2CBCFB1FD6}" dt="2023-10-15T17:46:11.743" v="4706"/>
          <ac:spMkLst>
            <pc:docMk/>
            <pc:sldMk cId="865514689" sldId="492"/>
            <ac:spMk id="7" creationId="{0790F8AC-195D-9C97-97A9-2AAB5DC35D94}"/>
          </ac:spMkLst>
        </pc:spChg>
        <pc:spChg chg="add mod">
          <ac:chgData name="Christopher Osunsami" userId="87559b649ad9d3af" providerId="LiveId" clId="{804EBF55-33CD-4571-9C8E-5F2CBCFB1FD6}" dt="2023-10-15T17:48:52.044" v="4736" actId="1076"/>
          <ac:spMkLst>
            <pc:docMk/>
            <pc:sldMk cId="865514689" sldId="492"/>
            <ac:spMk id="8" creationId="{1DB30ACA-EA32-0226-2F2C-93D042D67078}"/>
          </ac:spMkLst>
        </pc:spChg>
        <pc:spChg chg="add mod">
          <ac:chgData name="Christopher Osunsami" userId="87559b649ad9d3af" providerId="LiveId" clId="{804EBF55-33CD-4571-9C8E-5F2CBCFB1FD6}" dt="2023-10-15T17:47:39.697" v="4724" actId="20577"/>
          <ac:spMkLst>
            <pc:docMk/>
            <pc:sldMk cId="865514689" sldId="492"/>
            <ac:spMk id="9" creationId="{8ED99FFB-F795-AA77-D526-02021E927530}"/>
          </ac:spMkLst>
        </pc:spChg>
        <pc:spChg chg="mod">
          <ac:chgData name="Christopher Osunsami" userId="87559b649ad9d3af" providerId="LiveId" clId="{804EBF55-33CD-4571-9C8E-5F2CBCFB1FD6}" dt="2023-10-25T16:30:08.167" v="5031" actId="207"/>
          <ac:spMkLst>
            <pc:docMk/>
            <pc:sldMk cId="865514689" sldId="492"/>
            <ac:spMk id="10" creationId="{A9E93F95-DDD1-2B8D-C6D0-F7153A2DA6B7}"/>
          </ac:spMkLst>
        </pc:spChg>
        <pc:spChg chg="add mod">
          <ac:chgData name="Christopher Osunsami" userId="87559b649ad9d3af" providerId="LiveId" clId="{804EBF55-33CD-4571-9C8E-5F2CBCFB1FD6}" dt="2023-10-12T10:52:43.293" v="1218" actId="571"/>
          <ac:spMkLst>
            <pc:docMk/>
            <pc:sldMk cId="865514689" sldId="492"/>
            <ac:spMk id="13" creationId="{68A181B6-7E20-07EE-0560-424045849AB0}"/>
          </ac:spMkLst>
        </pc:spChg>
        <pc:spChg chg="add mod">
          <ac:chgData name="Christopher Osunsami" userId="87559b649ad9d3af" providerId="LiveId" clId="{804EBF55-33CD-4571-9C8E-5F2CBCFB1FD6}" dt="2023-10-12T10:52:43.293" v="1218" actId="571"/>
          <ac:spMkLst>
            <pc:docMk/>
            <pc:sldMk cId="865514689" sldId="492"/>
            <ac:spMk id="14" creationId="{838944DA-C261-6953-8085-ABD37692C073}"/>
          </ac:spMkLst>
        </pc:spChg>
        <pc:spChg chg="add mod">
          <ac:chgData name="Christopher Osunsami" userId="87559b649ad9d3af" providerId="LiveId" clId="{804EBF55-33CD-4571-9C8E-5F2CBCFB1FD6}" dt="2023-10-15T17:48:52.044" v="4736" actId="1076"/>
          <ac:spMkLst>
            <pc:docMk/>
            <pc:sldMk cId="865514689" sldId="492"/>
            <ac:spMk id="14" creationId="{BD30119F-F6AE-E384-B802-B7E0D482E432}"/>
          </ac:spMkLst>
        </pc:spChg>
        <pc:spChg chg="add mod">
          <ac:chgData name="Christopher Osunsami" userId="87559b649ad9d3af" providerId="LiveId" clId="{804EBF55-33CD-4571-9C8E-5F2CBCFB1FD6}" dt="2023-10-28T17:11:32.738" v="6040" actId="20577"/>
          <ac:spMkLst>
            <pc:docMk/>
            <pc:sldMk cId="865514689" sldId="492"/>
            <ac:spMk id="16" creationId="{6AF283FF-3076-0369-4367-6B42A15BECA9}"/>
          </ac:spMkLst>
        </pc:spChg>
        <pc:picChg chg="mod">
          <ac:chgData name="Christopher Osunsami" userId="87559b649ad9d3af" providerId="LiveId" clId="{804EBF55-33CD-4571-9C8E-5F2CBCFB1FD6}" dt="2023-10-13T11:24:51.356" v="2453" actId="14826"/>
          <ac:picMkLst>
            <pc:docMk/>
            <pc:sldMk cId="865514689" sldId="492"/>
            <ac:picMk id="11" creationId="{DF48CE1B-9D6F-88C3-60EE-136906FF9FF0}"/>
          </ac:picMkLst>
        </pc:picChg>
        <pc:extLst>
          <p:ext xmlns:p="http://schemas.openxmlformats.org/presentationml/2006/main" uri="{D6D511B9-2390-475A-947B-AFAB55BFBCF1}">
            <pc226:cmChg xmlns:pc226="http://schemas.microsoft.com/office/powerpoint/2022/06/main/command" chg="add del">
              <pc226:chgData name="Christopher Osunsami" userId="87559b649ad9d3af" providerId="LiveId" clId="{804EBF55-33CD-4571-9C8E-5F2CBCFB1FD6}" dt="2023-10-29T21:42:54.573" v="7144"/>
              <pc2:cmMkLst xmlns:pc2="http://schemas.microsoft.com/office/powerpoint/2019/9/main/command">
                <pc:docMk/>
                <pc:sldMk cId="865514689" sldId="492"/>
                <pc2:cmMk id="{D1EE3ED0-8092-4E52-966A-F249EBA341A4}"/>
              </pc2:cmMkLst>
            </pc226:cmChg>
          </p:ext>
        </pc:extLst>
      </pc:sldChg>
      <pc:sldChg chg="addSp delSp modSp add mod">
        <pc:chgData name="Christopher Osunsami" userId="87559b649ad9d3af" providerId="LiveId" clId="{804EBF55-33CD-4571-9C8E-5F2CBCFB1FD6}" dt="2023-10-28T17:18:12.039" v="6107" actId="1076"/>
        <pc:sldMkLst>
          <pc:docMk/>
          <pc:sldMk cId="4245053095" sldId="493"/>
        </pc:sldMkLst>
        <pc:spChg chg="mod">
          <ac:chgData name="Christopher Osunsami" userId="87559b649ad9d3af" providerId="LiveId" clId="{804EBF55-33CD-4571-9C8E-5F2CBCFB1FD6}" dt="2023-10-28T17:18:12.039" v="6107" actId="1076"/>
          <ac:spMkLst>
            <pc:docMk/>
            <pc:sldMk cId="4245053095" sldId="493"/>
            <ac:spMk id="2" creationId="{00000000-0000-0000-0000-000000000000}"/>
          </ac:spMkLst>
        </pc:spChg>
        <pc:spChg chg="mod">
          <ac:chgData name="Christopher Osunsami" userId="87559b649ad9d3af" providerId="LiveId" clId="{804EBF55-33CD-4571-9C8E-5F2CBCFB1FD6}" dt="2023-10-28T17:17:25.694" v="6102" actId="1076"/>
          <ac:spMkLst>
            <pc:docMk/>
            <pc:sldMk cId="4245053095" sldId="493"/>
            <ac:spMk id="3" creationId="{00000000-0000-0000-0000-000000000000}"/>
          </ac:spMkLst>
        </pc:spChg>
        <pc:spChg chg="mod">
          <ac:chgData name="Christopher Osunsami" userId="87559b649ad9d3af" providerId="LiveId" clId="{804EBF55-33CD-4571-9C8E-5F2CBCFB1FD6}" dt="2023-10-28T17:17:29.623" v="6103" actId="1076"/>
          <ac:spMkLst>
            <pc:docMk/>
            <pc:sldMk cId="4245053095" sldId="493"/>
            <ac:spMk id="4" creationId="{00000000-0000-0000-0000-000000000000}"/>
          </ac:spMkLst>
        </pc:spChg>
        <pc:spChg chg="add mod ord">
          <ac:chgData name="Christopher Osunsami" userId="87559b649ad9d3af" providerId="LiveId" clId="{804EBF55-33CD-4571-9C8E-5F2CBCFB1FD6}" dt="2023-10-28T17:12:08.371" v="6043" actId="167"/>
          <ac:spMkLst>
            <pc:docMk/>
            <pc:sldMk cId="4245053095" sldId="493"/>
            <ac:spMk id="5" creationId="{107A581C-4BBC-B204-C941-F0950F97BFE9}"/>
          </ac:spMkLst>
        </pc:spChg>
        <pc:spChg chg="mod">
          <ac:chgData name="Christopher Osunsami" userId="87559b649ad9d3af" providerId="LiveId" clId="{804EBF55-33CD-4571-9C8E-5F2CBCFB1FD6}" dt="2023-10-12T11:07:57.088" v="1452" actId="255"/>
          <ac:spMkLst>
            <pc:docMk/>
            <pc:sldMk cId="4245053095" sldId="493"/>
            <ac:spMk id="7" creationId="{00000000-0000-0000-0000-000000000000}"/>
          </ac:spMkLst>
        </pc:spChg>
        <pc:spChg chg="mod">
          <ac:chgData name="Christopher Osunsami" userId="87559b649ad9d3af" providerId="LiveId" clId="{804EBF55-33CD-4571-9C8E-5F2CBCFB1FD6}" dt="2023-10-28T17:17:36.851" v="6105" actId="1076"/>
          <ac:spMkLst>
            <pc:docMk/>
            <pc:sldMk cId="4245053095" sldId="493"/>
            <ac:spMk id="10" creationId="{A13A010A-D970-9AF8-DE52-28F040F61EB9}"/>
          </ac:spMkLst>
        </pc:spChg>
        <pc:spChg chg="del">
          <ac:chgData name="Christopher Osunsami" userId="87559b649ad9d3af" providerId="LiveId" clId="{804EBF55-33CD-4571-9C8E-5F2CBCFB1FD6}" dt="2023-10-28T17:11:57.771" v="6041" actId="478"/>
          <ac:spMkLst>
            <pc:docMk/>
            <pc:sldMk cId="4245053095" sldId="493"/>
            <ac:spMk id="11" creationId="{34D75F1B-807F-B3B2-5B26-A0014F6C9299}"/>
          </ac:spMkLst>
        </pc:spChg>
        <pc:spChg chg="del mod">
          <ac:chgData name="Christopher Osunsami" userId="87559b649ad9d3af" providerId="LiveId" clId="{804EBF55-33CD-4571-9C8E-5F2CBCFB1FD6}" dt="2023-10-28T17:12:20.601" v="6045" actId="478"/>
          <ac:spMkLst>
            <pc:docMk/>
            <pc:sldMk cId="4245053095" sldId="493"/>
            <ac:spMk id="17" creationId="{1FECE0B5-D964-3E61-AD96-E1C79167CC37}"/>
          </ac:spMkLst>
        </pc:spChg>
        <pc:picChg chg="mod">
          <ac:chgData name="Christopher Osunsami" userId="87559b649ad9d3af" providerId="LiveId" clId="{804EBF55-33CD-4571-9C8E-5F2CBCFB1FD6}" dt="2023-10-28T17:12:44.778" v="6047" actId="1076"/>
          <ac:picMkLst>
            <pc:docMk/>
            <pc:sldMk cId="4245053095" sldId="493"/>
            <ac:picMk id="8" creationId="{00000000-0000-0000-0000-000000000000}"/>
          </ac:picMkLst>
        </pc:picChg>
        <pc:picChg chg="mod">
          <ac:chgData name="Christopher Osunsami" userId="87559b649ad9d3af" providerId="LiveId" clId="{804EBF55-33CD-4571-9C8E-5F2CBCFB1FD6}" dt="2023-10-28T17:17:14.223" v="6100" actId="1076"/>
          <ac:picMkLst>
            <pc:docMk/>
            <pc:sldMk cId="4245053095" sldId="493"/>
            <ac:picMk id="12" creationId="{87F552B4-F0A8-5209-5094-F54E9B25FFB6}"/>
          </ac:picMkLst>
        </pc:picChg>
        <pc:picChg chg="mod">
          <ac:chgData name="Christopher Osunsami" userId="87559b649ad9d3af" providerId="LiveId" clId="{804EBF55-33CD-4571-9C8E-5F2CBCFB1FD6}" dt="2023-10-28T17:17:12.161" v="6099" actId="1076"/>
          <ac:picMkLst>
            <pc:docMk/>
            <pc:sldMk cId="4245053095" sldId="493"/>
            <ac:picMk id="13" creationId="{00000000-0000-0000-0000-000000000000}"/>
          </ac:picMkLst>
        </pc:picChg>
        <pc:picChg chg="mod">
          <ac:chgData name="Christopher Osunsami" userId="87559b649ad9d3af" providerId="LiveId" clId="{804EBF55-33CD-4571-9C8E-5F2CBCFB1FD6}" dt="2023-10-28T17:18:05.740" v="6106" actId="14826"/>
          <ac:picMkLst>
            <pc:docMk/>
            <pc:sldMk cId="4245053095" sldId="493"/>
            <ac:picMk id="14" creationId="{00000000-0000-0000-0000-000000000000}"/>
          </ac:picMkLst>
        </pc:picChg>
        <pc:picChg chg="del mod">
          <ac:chgData name="Christopher Osunsami" userId="87559b649ad9d3af" providerId="LiveId" clId="{804EBF55-33CD-4571-9C8E-5F2CBCFB1FD6}" dt="2023-10-28T17:12:20.601" v="6045" actId="478"/>
          <ac:picMkLst>
            <pc:docMk/>
            <pc:sldMk cId="4245053095" sldId="493"/>
            <ac:picMk id="18" creationId="{DA3ECAD9-0E4F-7E04-C65D-5EC485853EDA}"/>
          </ac:picMkLst>
        </pc:picChg>
      </pc:sldChg>
      <pc:sldChg chg="modSp add mod">
        <pc:chgData name="Christopher Osunsami" userId="87559b649ad9d3af" providerId="LiveId" clId="{804EBF55-33CD-4571-9C8E-5F2CBCFB1FD6}" dt="2023-10-28T17:21:17.882" v="6126" actId="14826"/>
        <pc:sldMkLst>
          <pc:docMk/>
          <pc:sldMk cId="897727728" sldId="494"/>
        </pc:sldMkLst>
        <pc:spChg chg="mod">
          <ac:chgData name="Christopher Osunsami" userId="87559b649ad9d3af" providerId="LiveId" clId="{804EBF55-33CD-4571-9C8E-5F2CBCFB1FD6}" dt="2023-10-28T17:18:35.414" v="6113" actId="1076"/>
          <ac:spMkLst>
            <pc:docMk/>
            <pc:sldMk cId="897727728" sldId="494"/>
            <ac:spMk id="3" creationId="{C2964EC0-B802-FA27-3E9F-D7D11E733208}"/>
          </ac:spMkLst>
        </pc:spChg>
        <pc:spChg chg="mod">
          <ac:chgData name="Christopher Osunsami" userId="87559b649ad9d3af" providerId="LiveId" clId="{804EBF55-33CD-4571-9C8E-5F2CBCFB1FD6}" dt="2023-10-28T17:18:44.993" v="6115" actId="1076"/>
          <ac:spMkLst>
            <pc:docMk/>
            <pc:sldMk cId="897727728" sldId="494"/>
            <ac:spMk id="6" creationId="{C9F4FCB1-40D0-45F6-8049-399DBD9DED5B}"/>
          </ac:spMkLst>
        </pc:spChg>
        <pc:spChg chg="mod">
          <ac:chgData name="Christopher Osunsami" userId="87559b649ad9d3af" providerId="LiveId" clId="{804EBF55-33CD-4571-9C8E-5F2CBCFB1FD6}" dt="2023-10-28T17:19:14.543" v="6120" actId="1076"/>
          <ac:spMkLst>
            <pc:docMk/>
            <pc:sldMk cId="897727728" sldId="494"/>
            <ac:spMk id="14" creationId="{DF2EBBD2-20E1-163E-BB4D-8988B79104C8}"/>
          </ac:spMkLst>
        </pc:spChg>
        <pc:spChg chg="mod">
          <ac:chgData name="Christopher Osunsami" userId="87559b649ad9d3af" providerId="LiveId" clId="{804EBF55-33CD-4571-9C8E-5F2CBCFB1FD6}" dt="2023-10-28T17:19:36.998" v="6122" actId="1076"/>
          <ac:spMkLst>
            <pc:docMk/>
            <pc:sldMk cId="897727728" sldId="494"/>
            <ac:spMk id="22" creationId="{64DE5AE5-CB92-C724-3FE5-4FF1BB642D01}"/>
          </ac:spMkLst>
        </pc:spChg>
        <pc:spChg chg="mod">
          <ac:chgData name="Christopher Osunsami" userId="87559b649ad9d3af" providerId="LiveId" clId="{804EBF55-33CD-4571-9C8E-5F2CBCFB1FD6}" dt="2023-10-28T17:18:40.239" v="6114" actId="1076"/>
          <ac:spMkLst>
            <pc:docMk/>
            <pc:sldMk cId="897727728" sldId="494"/>
            <ac:spMk id="24" creationId="{C8DD1923-B919-D77B-90FF-947EED3E7E0A}"/>
          </ac:spMkLst>
        </pc:spChg>
        <pc:picChg chg="mod">
          <ac:chgData name="Christopher Osunsami" userId="87559b649ad9d3af" providerId="LiveId" clId="{804EBF55-33CD-4571-9C8E-5F2CBCFB1FD6}" dt="2023-10-28T17:18:53.328" v="6117" actId="1076"/>
          <ac:picMkLst>
            <pc:docMk/>
            <pc:sldMk cId="897727728" sldId="494"/>
            <ac:picMk id="7" creationId="{5EEC2CD5-F14A-41C8-BC73-AB0A5E35BC7F}"/>
          </ac:picMkLst>
        </pc:picChg>
        <pc:picChg chg="mod">
          <ac:chgData name="Christopher Osunsami" userId="87559b649ad9d3af" providerId="LiveId" clId="{804EBF55-33CD-4571-9C8E-5F2CBCFB1FD6}" dt="2023-10-28T17:18:25.999" v="6111" actId="1076"/>
          <ac:picMkLst>
            <pc:docMk/>
            <pc:sldMk cId="897727728" sldId="494"/>
            <ac:picMk id="12" creationId="{474269C2-0AA4-DFE5-62B2-2D7257A4549B}"/>
          </ac:picMkLst>
        </pc:picChg>
        <pc:picChg chg="mod">
          <ac:chgData name="Christopher Osunsami" userId="87559b649ad9d3af" providerId="LiveId" clId="{804EBF55-33CD-4571-9C8E-5F2CBCFB1FD6}" dt="2023-10-28T17:20:06.047" v="6123" actId="14826"/>
          <ac:picMkLst>
            <pc:docMk/>
            <pc:sldMk cId="897727728" sldId="494"/>
            <ac:picMk id="15" creationId="{5CDB34B4-FA2C-72D2-1E96-5B685C627EE4}"/>
          </ac:picMkLst>
        </pc:picChg>
        <pc:picChg chg="mod">
          <ac:chgData name="Christopher Osunsami" userId="87559b649ad9d3af" providerId="LiveId" clId="{804EBF55-33CD-4571-9C8E-5F2CBCFB1FD6}" dt="2023-10-28T17:21:03.836" v="6125" actId="14826"/>
          <ac:picMkLst>
            <pc:docMk/>
            <pc:sldMk cId="897727728" sldId="494"/>
            <ac:picMk id="23" creationId="{822BD208-0D07-4C21-0C49-CD5CB870365E}"/>
          </ac:picMkLst>
        </pc:picChg>
        <pc:picChg chg="mod">
          <ac:chgData name="Christopher Osunsami" userId="87559b649ad9d3af" providerId="LiveId" clId="{804EBF55-33CD-4571-9C8E-5F2CBCFB1FD6}" dt="2023-10-28T17:21:17.882" v="6126" actId="14826"/>
          <ac:picMkLst>
            <pc:docMk/>
            <pc:sldMk cId="897727728" sldId="494"/>
            <ac:picMk id="25" creationId="{5AA61444-78B2-38D7-516F-771EEF8BD327}"/>
          </ac:picMkLst>
        </pc:picChg>
      </pc:sldChg>
      <pc:sldChg chg="add del">
        <pc:chgData name="Christopher Osunsami" userId="87559b649ad9d3af" providerId="LiveId" clId="{804EBF55-33CD-4571-9C8E-5F2CBCFB1FD6}" dt="2023-10-15T17:20:09.879" v="4538" actId="47"/>
        <pc:sldMkLst>
          <pc:docMk/>
          <pc:sldMk cId="2951212922" sldId="495"/>
        </pc:sldMkLst>
      </pc:sldChg>
      <pc:sldChg chg="addSp delSp modSp add mod addCm delCm">
        <pc:chgData name="Christopher Osunsami" userId="87559b649ad9d3af" providerId="LiveId" clId="{804EBF55-33CD-4571-9C8E-5F2CBCFB1FD6}" dt="2023-10-29T21:42:59.189" v="7145"/>
        <pc:sldMkLst>
          <pc:docMk/>
          <pc:sldMk cId="1916554915" sldId="496"/>
        </pc:sldMkLst>
        <pc:spChg chg="mod">
          <ac:chgData name="Christopher Osunsami" userId="87559b649ad9d3af" providerId="LiveId" clId="{804EBF55-33CD-4571-9C8E-5F2CBCFB1FD6}" dt="2023-10-28T17:21:40.534" v="6129" actId="1076"/>
          <ac:spMkLst>
            <pc:docMk/>
            <pc:sldMk cId="1916554915" sldId="496"/>
            <ac:spMk id="3" creationId="{C2964EC0-B802-FA27-3E9F-D7D11E733208}"/>
          </ac:spMkLst>
        </pc:spChg>
        <pc:spChg chg="add mod">
          <ac:chgData name="Christopher Osunsami" userId="87559b649ad9d3af" providerId="LiveId" clId="{804EBF55-33CD-4571-9C8E-5F2CBCFB1FD6}" dt="2023-10-15T17:50:01.763" v="4749" actId="14100"/>
          <ac:spMkLst>
            <pc:docMk/>
            <pc:sldMk cId="1916554915" sldId="496"/>
            <ac:spMk id="4" creationId="{DFCDEB49-69FF-C70E-4468-3EC83C9C33B7}"/>
          </ac:spMkLst>
        </pc:spChg>
        <pc:spChg chg="add del mod">
          <ac:chgData name="Christopher Osunsami" userId="87559b649ad9d3af" providerId="LiveId" clId="{804EBF55-33CD-4571-9C8E-5F2CBCFB1FD6}" dt="2023-10-15T17:49:42.676" v="4741"/>
          <ac:spMkLst>
            <pc:docMk/>
            <pc:sldMk cId="1916554915" sldId="496"/>
            <ac:spMk id="5" creationId="{133192D0-548D-0778-32E1-0C674599187A}"/>
          </ac:spMkLst>
        </pc:spChg>
        <pc:spChg chg="mod">
          <ac:chgData name="Christopher Osunsami" userId="87559b649ad9d3af" providerId="LiveId" clId="{804EBF55-33CD-4571-9C8E-5F2CBCFB1FD6}" dt="2023-10-28T17:22:12.378" v="6133" actId="1076"/>
          <ac:spMkLst>
            <pc:docMk/>
            <pc:sldMk cId="1916554915" sldId="496"/>
            <ac:spMk id="6" creationId="{C9F4FCB1-40D0-45F6-8049-399DBD9DED5B}"/>
          </ac:spMkLst>
        </pc:spChg>
        <pc:spChg chg="add mod">
          <ac:chgData name="Christopher Osunsami" userId="87559b649ad9d3af" providerId="LiveId" clId="{804EBF55-33CD-4571-9C8E-5F2CBCFB1FD6}" dt="2023-10-15T17:56:06.940" v="4804" actId="14100"/>
          <ac:spMkLst>
            <pc:docMk/>
            <pc:sldMk cId="1916554915" sldId="496"/>
            <ac:spMk id="8" creationId="{246113BF-B78C-BBD3-806C-426FCD6E6B22}"/>
          </ac:spMkLst>
        </pc:spChg>
        <pc:spChg chg="add del mod">
          <ac:chgData name="Christopher Osunsami" userId="87559b649ad9d3af" providerId="LiveId" clId="{804EBF55-33CD-4571-9C8E-5F2CBCFB1FD6}" dt="2023-10-15T17:50:33.757" v="4755"/>
          <ac:spMkLst>
            <pc:docMk/>
            <pc:sldMk cId="1916554915" sldId="496"/>
            <ac:spMk id="9" creationId="{B41AC174-47DA-AFC3-8400-2E16C5408C1C}"/>
          </ac:spMkLst>
        </pc:spChg>
        <pc:spChg chg="add mod">
          <ac:chgData name="Christopher Osunsami" userId="87559b649ad9d3af" providerId="LiveId" clId="{804EBF55-33CD-4571-9C8E-5F2CBCFB1FD6}" dt="2023-10-28T17:22:54.629" v="6137" actId="1076"/>
          <ac:spMkLst>
            <pc:docMk/>
            <pc:sldMk cId="1916554915" sldId="496"/>
            <ac:spMk id="11" creationId="{91A8979B-4DB7-B708-2544-ACCF900E8E90}"/>
          </ac:spMkLst>
        </pc:spChg>
        <pc:spChg chg="mod">
          <ac:chgData name="Christopher Osunsami" userId="87559b649ad9d3af" providerId="LiveId" clId="{804EBF55-33CD-4571-9C8E-5F2CBCFB1FD6}" dt="2023-10-12T16:44:13.155" v="1488" actId="14100"/>
          <ac:spMkLst>
            <pc:docMk/>
            <pc:sldMk cId="1916554915" sldId="496"/>
            <ac:spMk id="13" creationId="{6093772F-B836-7841-DDF1-CC1254FBE6B4}"/>
          </ac:spMkLst>
        </pc:spChg>
        <pc:spChg chg="mod">
          <ac:chgData name="Christopher Osunsami" userId="87559b649ad9d3af" providerId="LiveId" clId="{804EBF55-33CD-4571-9C8E-5F2CBCFB1FD6}" dt="2023-10-25T16:31:15.208" v="5033" actId="207"/>
          <ac:spMkLst>
            <pc:docMk/>
            <pc:sldMk cId="1916554915" sldId="496"/>
            <ac:spMk id="14" creationId="{DF2EBBD2-20E1-163E-BB4D-8988B79104C8}"/>
          </ac:spMkLst>
        </pc:spChg>
        <pc:spChg chg="add mod">
          <ac:chgData name="Christopher Osunsami" userId="87559b649ad9d3af" providerId="LiveId" clId="{804EBF55-33CD-4571-9C8E-5F2CBCFB1FD6}" dt="2023-10-28T17:23:02.406" v="6149" actId="20577"/>
          <ac:spMkLst>
            <pc:docMk/>
            <pc:sldMk cId="1916554915" sldId="496"/>
            <ac:spMk id="17" creationId="{88D0EEBF-53C4-1636-68D3-131665ABF580}"/>
          </ac:spMkLst>
        </pc:spChg>
        <pc:spChg chg="del mod">
          <ac:chgData name="Christopher Osunsami" userId="87559b649ad9d3af" providerId="LiveId" clId="{804EBF55-33CD-4571-9C8E-5F2CBCFB1FD6}" dt="2023-10-12T16:44:05.264" v="1486" actId="478"/>
          <ac:spMkLst>
            <pc:docMk/>
            <pc:sldMk cId="1916554915" sldId="496"/>
            <ac:spMk id="22" creationId="{64DE5AE5-CB92-C724-3FE5-4FF1BB642D01}"/>
          </ac:spMkLst>
        </pc:spChg>
        <pc:spChg chg="del">
          <ac:chgData name="Christopher Osunsami" userId="87559b649ad9d3af" providerId="LiveId" clId="{804EBF55-33CD-4571-9C8E-5F2CBCFB1FD6}" dt="2023-10-12T16:44:05.264" v="1486" actId="478"/>
          <ac:spMkLst>
            <pc:docMk/>
            <pc:sldMk cId="1916554915" sldId="496"/>
            <ac:spMk id="24" creationId="{C8DD1923-B919-D77B-90FF-947EED3E7E0A}"/>
          </ac:spMkLst>
        </pc:spChg>
        <pc:picChg chg="mod">
          <ac:chgData name="Christopher Osunsami" userId="87559b649ad9d3af" providerId="LiveId" clId="{804EBF55-33CD-4571-9C8E-5F2CBCFB1FD6}" dt="2023-10-28T17:22:25.086" v="6134" actId="14826"/>
          <ac:picMkLst>
            <pc:docMk/>
            <pc:sldMk cId="1916554915" sldId="496"/>
            <ac:picMk id="7" creationId="{5EEC2CD5-F14A-41C8-BC73-AB0A5E35BC7F}"/>
          </ac:picMkLst>
        </pc:picChg>
        <pc:picChg chg="mod">
          <ac:chgData name="Christopher Osunsami" userId="87559b649ad9d3af" providerId="LiveId" clId="{804EBF55-33CD-4571-9C8E-5F2CBCFB1FD6}" dt="2023-10-28T17:22:01.297" v="6132" actId="14826"/>
          <ac:picMkLst>
            <pc:docMk/>
            <pc:sldMk cId="1916554915" sldId="496"/>
            <ac:picMk id="12" creationId="{474269C2-0AA4-DFE5-62B2-2D7257A4549B}"/>
          </ac:picMkLst>
        </pc:picChg>
        <pc:picChg chg="mod">
          <ac:chgData name="Christopher Osunsami" userId="87559b649ad9d3af" providerId="LiveId" clId="{804EBF55-33CD-4571-9C8E-5F2CBCFB1FD6}" dt="2023-10-28T17:22:31.781" v="6135" actId="1076"/>
          <ac:picMkLst>
            <pc:docMk/>
            <pc:sldMk cId="1916554915" sldId="496"/>
            <ac:picMk id="15" creationId="{5CDB34B4-FA2C-72D2-1E96-5B685C627EE4}"/>
          </ac:picMkLst>
        </pc:picChg>
        <pc:picChg chg="del">
          <ac:chgData name="Christopher Osunsami" userId="87559b649ad9d3af" providerId="LiveId" clId="{804EBF55-33CD-4571-9C8E-5F2CBCFB1FD6}" dt="2023-10-12T16:44:05.264" v="1486" actId="478"/>
          <ac:picMkLst>
            <pc:docMk/>
            <pc:sldMk cId="1916554915" sldId="496"/>
            <ac:picMk id="23" creationId="{822BD208-0D07-4C21-0C49-CD5CB870365E}"/>
          </ac:picMkLst>
        </pc:picChg>
        <pc:picChg chg="del">
          <ac:chgData name="Christopher Osunsami" userId="87559b649ad9d3af" providerId="LiveId" clId="{804EBF55-33CD-4571-9C8E-5F2CBCFB1FD6}" dt="2023-10-12T16:44:05.264" v="1486" actId="478"/>
          <ac:picMkLst>
            <pc:docMk/>
            <pc:sldMk cId="1916554915" sldId="496"/>
            <ac:picMk id="25" creationId="{5AA61444-78B2-38D7-516F-771EEF8BD327}"/>
          </ac:picMkLst>
        </pc:picChg>
        <pc:extLst>
          <p:ext xmlns:p="http://schemas.openxmlformats.org/presentationml/2006/main" uri="{D6D511B9-2390-475A-947B-AFAB55BFBCF1}">
            <pc226:cmChg xmlns:pc226="http://schemas.microsoft.com/office/powerpoint/2022/06/main/command" chg="add del">
              <pc226:chgData name="Christopher Osunsami" userId="87559b649ad9d3af" providerId="LiveId" clId="{804EBF55-33CD-4571-9C8E-5F2CBCFB1FD6}" dt="2023-10-29T21:42:59.189" v="7145"/>
              <pc2:cmMkLst xmlns:pc2="http://schemas.microsoft.com/office/powerpoint/2019/9/main/command">
                <pc:docMk/>
                <pc:sldMk cId="1916554915" sldId="496"/>
                <pc2:cmMk id="{296A4475-91EC-49D7-9C97-6B57FF684CAE}"/>
              </pc2:cmMkLst>
            </pc226:cmChg>
          </p:ext>
        </pc:extLst>
      </pc:sldChg>
      <pc:sldChg chg="modSp add mod">
        <pc:chgData name="Christopher Osunsami" userId="87559b649ad9d3af" providerId="LiveId" clId="{804EBF55-33CD-4571-9C8E-5F2CBCFB1FD6}" dt="2023-10-28T17:24:20.857" v="6159" actId="14826"/>
        <pc:sldMkLst>
          <pc:docMk/>
          <pc:sldMk cId="1499235332" sldId="497"/>
        </pc:sldMkLst>
        <pc:spChg chg="mod">
          <ac:chgData name="Christopher Osunsami" userId="87559b649ad9d3af" providerId="LiveId" clId="{804EBF55-33CD-4571-9C8E-5F2CBCFB1FD6}" dt="2023-10-28T17:23:36.386" v="6156" actId="20577"/>
          <ac:spMkLst>
            <pc:docMk/>
            <pc:sldMk cId="1499235332" sldId="497"/>
            <ac:spMk id="3" creationId="{00000000-0000-0000-0000-000000000000}"/>
          </ac:spMkLst>
        </pc:spChg>
        <pc:spChg chg="mod">
          <ac:chgData name="Christopher Osunsami" userId="87559b649ad9d3af" providerId="LiveId" clId="{804EBF55-33CD-4571-9C8E-5F2CBCFB1FD6}" dt="2023-10-28T17:24:05.296" v="6158" actId="20577"/>
          <ac:spMkLst>
            <pc:docMk/>
            <pc:sldMk cId="1499235332" sldId="497"/>
            <ac:spMk id="4" creationId="{00000000-0000-0000-0000-000000000000}"/>
          </ac:spMkLst>
        </pc:spChg>
        <pc:spChg chg="mod">
          <ac:chgData name="Christopher Osunsami" userId="87559b649ad9d3af" providerId="LiveId" clId="{804EBF55-33CD-4571-9C8E-5F2CBCFB1FD6}" dt="2023-10-12T16:45:40.107" v="1536" actId="20577"/>
          <ac:spMkLst>
            <pc:docMk/>
            <pc:sldMk cId="1499235332" sldId="497"/>
            <ac:spMk id="7" creationId="{00000000-0000-0000-0000-000000000000}"/>
          </ac:spMkLst>
        </pc:spChg>
        <pc:spChg chg="mod">
          <ac:chgData name="Christopher Osunsami" userId="87559b649ad9d3af" providerId="LiveId" clId="{804EBF55-33CD-4571-9C8E-5F2CBCFB1FD6}" dt="2023-10-28T17:23:27.303" v="6152" actId="1076"/>
          <ac:spMkLst>
            <pc:docMk/>
            <pc:sldMk cId="1499235332" sldId="497"/>
            <ac:spMk id="10" creationId="{A13A010A-D970-9AF8-DE52-28F040F61EB9}"/>
          </ac:spMkLst>
        </pc:spChg>
        <pc:spChg chg="mod">
          <ac:chgData name="Christopher Osunsami" userId="87559b649ad9d3af" providerId="LiveId" clId="{804EBF55-33CD-4571-9C8E-5F2CBCFB1FD6}" dt="2023-10-28T17:23:25.053" v="6151" actId="1076"/>
          <ac:spMkLst>
            <pc:docMk/>
            <pc:sldMk cId="1499235332" sldId="497"/>
            <ac:spMk id="17" creationId="{1FECE0B5-D964-3E61-AD96-E1C79167CC37}"/>
          </ac:spMkLst>
        </pc:spChg>
        <pc:picChg chg="mod">
          <ac:chgData name="Christopher Osunsami" userId="87559b649ad9d3af" providerId="LiveId" clId="{804EBF55-33CD-4571-9C8E-5F2CBCFB1FD6}" dt="2023-10-28T17:23:18.468" v="6150" actId="14826"/>
          <ac:picMkLst>
            <pc:docMk/>
            <pc:sldMk cId="1499235332" sldId="497"/>
            <ac:picMk id="8" creationId="{00000000-0000-0000-0000-000000000000}"/>
          </ac:picMkLst>
        </pc:picChg>
        <pc:picChg chg="mod">
          <ac:chgData name="Christopher Osunsami" userId="87559b649ad9d3af" providerId="LiveId" clId="{804EBF55-33CD-4571-9C8E-5F2CBCFB1FD6}" dt="2023-10-28T17:23:27.303" v="6152" actId="1076"/>
          <ac:picMkLst>
            <pc:docMk/>
            <pc:sldMk cId="1499235332" sldId="497"/>
            <ac:picMk id="12" creationId="{87F552B4-F0A8-5209-5094-F54E9B25FFB6}"/>
          </ac:picMkLst>
        </pc:picChg>
        <pc:picChg chg="mod">
          <ac:chgData name="Christopher Osunsami" userId="87559b649ad9d3af" providerId="LiveId" clId="{804EBF55-33CD-4571-9C8E-5F2CBCFB1FD6}" dt="2023-10-28T17:23:53.020" v="6157" actId="14826"/>
          <ac:picMkLst>
            <pc:docMk/>
            <pc:sldMk cId="1499235332" sldId="497"/>
            <ac:picMk id="13" creationId="{00000000-0000-0000-0000-000000000000}"/>
          </ac:picMkLst>
        </pc:picChg>
        <pc:picChg chg="mod">
          <ac:chgData name="Christopher Osunsami" userId="87559b649ad9d3af" providerId="LiveId" clId="{804EBF55-33CD-4571-9C8E-5F2CBCFB1FD6}" dt="2023-10-28T17:24:20.857" v="6159" actId="14826"/>
          <ac:picMkLst>
            <pc:docMk/>
            <pc:sldMk cId="1499235332" sldId="497"/>
            <ac:picMk id="14" creationId="{00000000-0000-0000-0000-000000000000}"/>
          </ac:picMkLst>
        </pc:picChg>
        <pc:picChg chg="mod">
          <ac:chgData name="Christopher Osunsami" userId="87559b649ad9d3af" providerId="LiveId" clId="{804EBF55-33CD-4571-9C8E-5F2CBCFB1FD6}" dt="2023-10-28T17:23:25.053" v="6151" actId="1076"/>
          <ac:picMkLst>
            <pc:docMk/>
            <pc:sldMk cId="1499235332" sldId="497"/>
            <ac:picMk id="18" creationId="{DA3ECAD9-0E4F-7E04-C65D-5EC485853EDA}"/>
          </ac:picMkLst>
        </pc:picChg>
      </pc:sldChg>
      <pc:sldChg chg="addSp delSp modSp add del mod">
        <pc:chgData name="Christopher Osunsami" userId="87559b649ad9d3af" providerId="LiveId" clId="{804EBF55-33CD-4571-9C8E-5F2CBCFB1FD6}" dt="2023-10-12T16:52:00.845" v="1611" actId="47"/>
        <pc:sldMkLst>
          <pc:docMk/>
          <pc:sldMk cId="1981284908" sldId="498"/>
        </pc:sldMkLst>
        <pc:spChg chg="mod">
          <ac:chgData name="Christopher Osunsami" userId="87559b649ad9d3af" providerId="LiveId" clId="{804EBF55-33CD-4571-9C8E-5F2CBCFB1FD6}" dt="2023-10-12T16:51:00.533" v="1604" actId="1076"/>
          <ac:spMkLst>
            <pc:docMk/>
            <pc:sldMk cId="1981284908" sldId="498"/>
            <ac:spMk id="3" creationId="{C2964EC0-B802-FA27-3E9F-D7D11E733208}"/>
          </ac:spMkLst>
        </pc:spChg>
        <pc:spChg chg="mod">
          <ac:chgData name="Christopher Osunsami" userId="87559b649ad9d3af" providerId="LiveId" clId="{804EBF55-33CD-4571-9C8E-5F2CBCFB1FD6}" dt="2023-10-12T16:51:00.533" v="1604" actId="1076"/>
          <ac:spMkLst>
            <pc:docMk/>
            <pc:sldMk cId="1981284908" sldId="498"/>
            <ac:spMk id="6" creationId="{C9F4FCB1-40D0-45F6-8049-399DBD9DED5B}"/>
          </ac:spMkLst>
        </pc:spChg>
        <pc:spChg chg="mod">
          <ac:chgData name="Christopher Osunsami" userId="87559b649ad9d3af" providerId="LiveId" clId="{804EBF55-33CD-4571-9C8E-5F2CBCFB1FD6}" dt="2023-10-12T16:51:00.116" v="1603" actId="14100"/>
          <ac:spMkLst>
            <pc:docMk/>
            <pc:sldMk cId="1981284908" sldId="498"/>
            <ac:spMk id="13" creationId="{6093772F-B836-7841-DDF1-CC1254FBE6B4}"/>
          </ac:spMkLst>
        </pc:spChg>
        <pc:spChg chg="mod">
          <ac:chgData name="Christopher Osunsami" userId="87559b649ad9d3af" providerId="LiveId" clId="{804EBF55-33CD-4571-9C8E-5F2CBCFB1FD6}" dt="2023-10-12T16:51:00.533" v="1604" actId="1076"/>
          <ac:spMkLst>
            <pc:docMk/>
            <pc:sldMk cId="1981284908" sldId="498"/>
            <ac:spMk id="14" creationId="{DF2EBBD2-20E1-163E-BB4D-8988B79104C8}"/>
          </ac:spMkLst>
        </pc:spChg>
        <pc:spChg chg="mod">
          <ac:chgData name="Christopher Osunsami" userId="87559b649ad9d3af" providerId="LiveId" clId="{804EBF55-33CD-4571-9C8E-5F2CBCFB1FD6}" dt="2023-10-12T16:51:00.533" v="1604" actId="1076"/>
          <ac:spMkLst>
            <pc:docMk/>
            <pc:sldMk cId="1981284908" sldId="498"/>
            <ac:spMk id="22" creationId="{64DE5AE5-CB92-C724-3FE5-4FF1BB642D01}"/>
          </ac:spMkLst>
        </pc:spChg>
        <pc:spChg chg="add del">
          <ac:chgData name="Christopher Osunsami" userId="87559b649ad9d3af" providerId="LiveId" clId="{804EBF55-33CD-4571-9C8E-5F2CBCFB1FD6}" dt="2023-10-12T16:51:04.431" v="1605" actId="478"/>
          <ac:spMkLst>
            <pc:docMk/>
            <pc:sldMk cId="1981284908" sldId="498"/>
            <ac:spMk id="24" creationId="{C8DD1923-B919-D77B-90FF-947EED3E7E0A}"/>
          </ac:spMkLst>
        </pc:spChg>
        <pc:picChg chg="mod">
          <ac:chgData name="Christopher Osunsami" userId="87559b649ad9d3af" providerId="LiveId" clId="{804EBF55-33CD-4571-9C8E-5F2CBCFB1FD6}" dt="2023-10-12T16:51:00.533" v="1604" actId="1076"/>
          <ac:picMkLst>
            <pc:docMk/>
            <pc:sldMk cId="1981284908" sldId="498"/>
            <ac:picMk id="7" creationId="{5EEC2CD5-F14A-41C8-BC73-AB0A5E35BC7F}"/>
          </ac:picMkLst>
        </pc:picChg>
        <pc:picChg chg="mod">
          <ac:chgData name="Christopher Osunsami" userId="87559b649ad9d3af" providerId="LiveId" clId="{804EBF55-33CD-4571-9C8E-5F2CBCFB1FD6}" dt="2023-10-12T16:51:00.533" v="1604" actId="1076"/>
          <ac:picMkLst>
            <pc:docMk/>
            <pc:sldMk cId="1981284908" sldId="498"/>
            <ac:picMk id="12" creationId="{474269C2-0AA4-DFE5-62B2-2D7257A4549B}"/>
          </ac:picMkLst>
        </pc:picChg>
        <pc:picChg chg="mod">
          <ac:chgData name="Christopher Osunsami" userId="87559b649ad9d3af" providerId="LiveId" clId="{804EBF55-33CD-4571-9C8E-5F2CBCFB1FD6}" dt="2023-10-12T16:51:00.533" v="1604" actId="1076"/>
          <ac:picMkLst>
            <pc:docMk/>
            <pc:sldMk cId="1981284908" sldId="498"/>
            <ac:picMk id="15" creationId="{5CDB34B4-FA2C-72D2-1E96-5B685C627EE4}"/>
          </ac:picMkLst>
        </pc:picChg>
        <pc:picChg chg="mod">
          <ac:chgData name="Christopher Osunsami" userId="87559b649ad9d3af" providerId="LiveId" clId="{804EBF55-33CD-4571-9C8E-5F2CBCFB1FD6}" dt="2023-10-12T16:51:00.533" v="1604" actId="1076"/>
          <ac:picMkLst>
            <pc:docMk/>
            <pc:sldMk cId="1981284908" sldId="498"/>
            <ac:picMk id="23" creationId="{822BD208-0D07-4C21-0C49-CD5CB870365E}"/>
          </ac:picMkLst>
        </pc:picChg>
        <pc:picChg chg="add del">
          <ac:chgData name="Christopher Osunsami" userId="87559b649ad9d3af" providerId="LiveId" clId="{804EBF55-33CD-4571-9C8E-5F2CBCFB1FD6}" dt="2023-10-12T16:51:04.431" v="1605" actId="478"/>
          <ac:picMkLst>
            <pc:docMk/>
            <pc:sldMk cId="1981284908" sldId="498"/>
            <ac:picMk id="25" creationId="{5AA61444-78B2-38D7-516F-771EEF8BD327}"/>
          </ac:picMkLst>
        </pc:picChg>
      </pc:sldChg>
      <pc:sldChg chg="add del">
        <pc:chgData name="Christopher Osunsami" userId="87559b649ad9d3af" providerId="LiveId" clId="{804EBF55-33CD-4571-9C8E-5F2CBCFB1FD6}" dt="2023-10-15T17:20:09.318" v="4537" actId="47"/>
        <pc:sldMkLst>
          <pc:docMk/>
          <pc:sldMk cId="2405890734" sldId="499"/>
        </pc:sldMkLst>
      </pc:sldChg>
      <pc:sldChg chg="modSp add mod">
        <pc:chgData name="Christopher Osunsami" userId="87559b649ad9d3af" providerId="LiveId" clId="{804EBF55-33CD-4571-9C8E-5F2CBCFB1FD6}" dt="2023-10-28T17:26:02.012" v="6172" actId="1076"/>
        <pc:sldMkLst>
          <pc:docMk/>
          <pc:sldMk cId="2470395257" sldId="500"/>
        </pc:sldMkLst>
        <pc:spChg chg="mod">
          <ac:chgData name="Christopher Osunsami" userId="87559b649ad9d3af" providerId="LiveId" clId="{804EBF55-33CD-4571-9C8E-5F2CBCFB1FD6}" dt="2023-10-28T17:25:08.221" v="6163" actId="1076"/>
          <ac:spMkLst>
            <pc:docMk/>
            <pc:sldMk cId="2470395257" sldId="500"/>
            <ac:spMk id="3" creationId="{E489B96C-0913-1C5C-61CA-25B732F1FD5F}"/>
          </ac:spMkLst>
        </pc:spChg>
        <pc:spChg chg="mod">
          <ac:chgData name="Christopher Osunsami" userId="87559b649ad9d3af" providerId="LiveId" clId="{804EBF55-33CD-4571-9C8E-5F2CBCFB1FD6}" dt="2023-10-28T17:25:30.629" v="6167" actId="1076"/>
          <ac:spMkLst>
            <pc:docMk/>
            <pc:sldMk cId="2470395257" sldId="500"/>
            <ac:spMk id="7" creationId="{E1B47E99-032F-CE55-84CC-36442A6C29B3}"/>
          </ac:spMkLst>
        </pc:spChg>
        <pc:spChg chg="mod">
          <ac:chgData name="Christopher Osunsami" userId="87559b649ad9d3af" providerId="LiveId" clId="{804EBF55-33CD-4571-9C8E-5F2CBCFB1FD6}" dt="2023-10-28T17:26:02.012" v="6172" actId="1076"/>
          <ac:spMkLst>
            <pc:docMk/>
            <pc:sldMk cId="2470395257" sldId="500"/>
            <ac:spMk id="9" creationId="{213D80FD-03BA-0642-0503-7E6AB493A750}"/>
          </ac:spMkLst>
        </pc:spChg>
        <pc:spChg chg="mod">
          <ac:chgData name="Christopher Osunsami" userId="87559b649ad9d3af" providerId="LiveId" clId="{804EBF55-33CD-4571-9C8E-5F2CBCFB1FD6}" dt="2023-10-28T17:25:59.045" v="6171" actId="1076"/>
          <ac:spMkLst>
            <pc:docMk/>
            <pc:sldMk cId="2470395257" sldId="500"/>
            <ac:spMk id="11" creationId="{A2810929-C83B-60D5-DEE7-9633F149EA06}"/>
          </ac:spMkLst>
        </pc:spChg>
        <pc:picChg chg="mod">
          <ac:chgData name="Christopher Osunsami" userId="87559b649ad9d3af" providerId="LiveId" clId="{804EBF55-33CD-4571-9C8E-5F2CBCFB1FD6}" dt="2023-10-28T17:25:23.188" v="6166" actId="1076"/>
          <ac:picMkLst>
            <pc:docMk/>
            <pc:sldMk cId="2470395257" sldId="500"/>
            <ac:picMk id="6" creationId="{D3685FFD-D17C-17E1-7FAB-2F63D0C41450}"/>
          </ac:picMkLst>
        </pc:picChg>
        <pc:picChg chg="mod">
          <ac:chgData name="Christopher Osunsami" userId="87559b649ad9d3af" providerId="LiveId" clId="{804EBF55-33CD-4571-9C8E-5F2CBCFB1FD6}" dt="2023-10-28T17:25:30.629" v="6167" actId="1076"/>
          <ac:picMkLst>
            <pc:docMk/>
            <pc:sldMk cId="2470395257" sldId="500"/>
            <ac:picMk id="8" creationId="{FBF9EF74-D30F-D1AE-7841-51BE20C29EE5}"/>
          </ac:picMkLst>
        </pc:picChg>
        <pc:picChg chg="mod">
          <ac:chgData name="Christopher Osunsami" userId="87559b649ad9d3af" providerId="LiveId" clId="{804EBF55-33CD-4571-9C8E-5F2CBCFB1FD6}" dt="2023-10-28T17:26:02.012" v="6172" actId="1076"/>
          <ac:picMkLst>
            <pc:docMk/>
            <pc:sldMk cId="2470395257" sldId="500"/>
            <ac:picMk id="10" creationId="{8A9E1ACD-41C0-7072-E9B3-CAB81F21AAD3}"/>
          </ac:picMkLst>
        </pc:picChg>
        <pc:picChg chg="mod">
          <ac:chgData name="Christopher Osunsami" userId="87559b649ad9d3af" providerId="LiveId" clId="{804EBF55-33CD-4571-9C8E-5F2CBCFB1FD6}" dt="2023-10-28T17:25:59.045" v="6171" actId="1076"/>
          <ac:picMkLst>
            <pc:docMk/>
            <pc:sldMk cId="2470395257" sldId="500"/>
            <ac:picMk id="13" creationId="{45D314CD-E0A0-6364-EB5D-DC57D71C6B21}"/>
          </ac:picMkLst>
        </pc:picChg>
      </pc:sldChg>
      <pc:sldChg chg="delSp modSp add mod addCm delCm modCm">
        <pc:chgData name="Christopher Osunsami" userId="87559b649ad9d3af" providerId="LiveId" clId="{804EBF55-33CD-4571-9C8E-5F2CBCFB1FD6}" dt="2023-10-29T21:45:17.349" v="7150"/>
        <pc:sldMkLst>
          <pc:docMk/>
          <pc:sldMk cId="3222674315" sldId="501"/>
        </pc:sldMkLst>
        <pc:spChg chg="del">
          <ac:chgData name="Christopher Osunsami" userId="87559b649ad9d3af" providerId="LiveId" clId="{804EBF55-33CD-4571-9C8E-5F2CBCFB1FD6}" dt="2023-10-12T16:53:02.891" v="1724" actId="478"/>
          <ac:spMkLst>
            <pc:docMk/>
            <pc:sldMk cId="3222674315" sldId="501"/>
            <ac:spMk id="3" creationId="{81965022-F277-094F-D2C3-6299F1FADFE9}"/>
          </ac:spMkLst>
        </pc:spChg>
        <pc:spChg chg="mod">
          <ac:chgData name="Christopher Osunsami" userId="87559b649ad9d3af" providerId="LiveId" clId="{804EBF55-33CD-4571-9C8E-5F2CBCFB1FD6}" dt="2023-10-28T17:26:15.213" v="6173" actId="1076"/>
          <ac:spMkLst>
            <pc:docMk/>
            <pc:sldMk cId="3222674315" sldId="501"/>
            <ac:spMk id="5" creationId="{F618CBEE-71F5-C0F4-59A3-56B56CB61450}"/>
          </ac:spMkLst>
        </pc:spChg>
        <pc:spChg chg="mod">
          <ac:chgData name="Christopher Osunsami" userId="87559b649ad9d3af" providerId="LiveId" clId="{804EBF55-33CD-4571-9C8E-5F2CBCFB1FD6}" dt="2023-10-28T17:26:15.213" v="6173" actId="1076"/>
          <ac:spMkLst>
            <pc:docMk/>
            <pc:sldMk cId="3222674315" sldId="501"/>
            <ac:spMk id="7" creationId="{34D09D07-F1A8-7436-A510-A284CC507411}"/>
          </ac:spMkLst>
        </pc:spChg>
        <pc:spChg chg="mod">
          <ac:chgData name="Christopher Osunsami" userId="87559b649ad9d3af" providerId="LiveId" clId="{804EBF55-33CD-4571-9C8E-5F2CBCFB1FD6}" dt="2023-10-29T21:45:04.070" v="7148" actId="313"/>
          <ac:spMkLst>
            <pc:docMk/>
            <pc:sldMk cId="3222674315" sldId="501"/>
            <ac:spMk id="11" creationId="{DEA3DF57-A7CB-0BCF-FEBE-A811ECFC6839}"/>
          </ac:spMkLst>
        </pc:spChg>
        <pc:spChg chg="mod">
          <ac:chgData name="Christopher Osunsami" userId="87559b649ad9d3af" providerId="LiveId" clId="{804EBF55-33CD-4571-9C8E-5F2CBCFB1FD6}" dt="2023-10-28T17:26:26.086" v="6174" actId="1076"/>
          <ac:spMkLst>
            <pc:docMk/>
            <pc:sldMk cId="3222674315" sldId="501"/>
            <ac:spMk id="170" creationId="{00000000-0000-0000-0000-000000000000}"/>
          </ac:spMkLst>
        </pc:spChg>
        <pc:spChg chg="mod">
          <ac:chgData name="Christopher Osunsami" userId="87559b649ad9d3af" providerId="LiveId" clId="{804EBF55-33CD-4571-9C8E-5F2CBCFB1FD6}" dt="2023-10-28T17:26:26.086" v="6174" actId="1076"/>
          <ac:spMkLst>
            <pc:docMk/>
            <pc:sldMk cId="3222674315" sldId="501"/>
            <ac:spMk id="172" creationId="{00000000-0000-0000-0000-000000000000}"/>
          </ac:spMkLst>
        </pc:spChg>
        <pc:spChg chg="mod">
          <ac:chgData name="Christopher Osunsami" userId="87559b649ad9d3af" providerId="LiveId" clId="{804EBF55-33CD-4571-9C8E-5F2CBCFB1FD6}" dt="2023-10-28T17:26:26.086" v="6174" actId="1076"/>
          <ac:spMkLst>
            <pc:docMk/>
            <pc:sldMk cId="3222674315" sldId="501"/>
            <ac:spMk id="174" creationId="{00000000-0000-0000-0000-000000000000}"/>
          </ac:spMkLst>
        </pc:spChg>
        <pc:spChg chg="mod">
          <ac:chgData name="Christopher Osunsami" userId="87559b649ad9d3af" providerId="LiveId" clId="{804EBF55-33CD-4571-9C8E-5F2CBCFB1FD6}" dt="2023-10-28T17:26:29.988" v="6175" actId="1076"/>
          <ac:spMkLst>
            <pc:docMk/>
            <pc:sldMk cId="3222674315" sldId="501"/>
            <ac:spMk id="176" creationId="{00000000-0000-0000-0000-000000000000}"/>
          </ac:spMkLst>
        </pc:spChg>
        <pc:picChg chg="mod">
          <ac:chgData name="Christopher Osunsami" userId="87559b649ad9d3af" providerId="LiveId" clId="{804EBF55-33CD-4571-9C8E-5F2CBCFB1FD6}" dt="2023-10-13T14:55:10.554" v="2500" actId="14826"/>
          <ac:picMkLst>
            <pc:docMk/>
            <pc:sldMk cId="3222674315" sldId="501"/>
            <ac:picMk id="6" creationId="{16D4C645-0882-8531-A277-11F8657504F8}"/>
          </ac:picMkLst>
        </pc:picChg>
        <pc:picChg chg="mod">
          <ac:chgData name="Christopher Osunsami" userId="87559b649ad9d3af" providerId="LiveId" clId="{804EBF55-33CD-4571-9C8E-5F2CBCFB1FD6}" dt="2023-10-13T14:55:38.483" v="2501" actId="14826"/>
          <ac:picMkLst>
            <pc:docMk/>
            <pc:sldMk cId="3222674315" sldId="501"/>
            <ac:picMk id="8" creationId="{67BF15CE-EDDC-EEA6-7BCB-7B9B82F1EE67}"/>
          </ac:picMkLst>
        </pc:picChg>
        <pc:picChg chg="mod">
          <ac:chgData name="Christopher Osunsami" userId="87559b649ad9d3af" providerId="LiveId" clId="{804EBF55-33CD-4571-9C8E-5F2CBCFB1FD6}" dt="2023-10-13T14:55:56.477" v="2502" actId="14826"/>
          <ac:picMkLst>
            <pc:docMk/>
            <pc:sldMk cId="3222674315" sldId="501"/>
            <ac:picMk id="12" creationId="{DF893043-362B-9078-4F46-44B09C70B7BE}"/>
          </ac:picMkLst>
        </pc:picChg>
        <pc:picChg chg="mod">
          <ac:chgData name="Christopher Osunsami" userId="87559b649ad9d3af" providerId="LiveId" clId="{804EBF55-33CD-4571-9C8E-5F2CBCFB1FD6}" dt="2023-10-28T17:26:26.086" v="6174" actId="1076"/>
          <ac:picMkLst>
            <pc:docMk/>
            <pc:sldMk cId="3222674315" sldId="501"/>
            <ac:picMk id="171" creationId="{00000000-0000-0000-0000-000000000000}"/>
          </ac:picMkLst>
        </pc:picChg>
        <pc:picChg chg="mod">
          <ac:chgData name="Christopher Osunsami" userId="87559b649ad9d3af" providerId="LiveId" clId="{804EBF55-33CD-4571-9C8E-5F2CBCFB1FD6}" dt="2023-10-28T17:26:26.086" v="6174" actId="1076"/>
          <ac:picMkLst>
            <pc:docMk/>
            <pc:sldMk cId="3222674315" sldId="501"/>
            <ac:picMk id="173" creationId="{00000000-0000-0000-0000-000000000000}"/>
          </ac:picMkLst>
        </pc:picChg>
        <pc:picChg chg="mod">
          <ac:chgData name="Christopher Osunsami" userId="87559b649ad9d3af" providerId="LiveId" clId="{804EBF55-33CD-4571-9C8E-5F2CBCFB1FD6}" dt="2023-10-28T17:26:26.086" v="6174" actId="1076"/>
          <ac:picMkLst>
            <pc:docMk/>
            <pc:sldMk cId="3222674315" sldId="501"/>
            <ac:picMk id="175" creationId="{00000000-0000-0000-0000-000000000000}"/>
          </ac:picMkLst>
        </pc:picChg>
        <pc:picChg chg="mod">
          <ac:chgData name="Christopher Osunsami" userId="87559b649ad9d3af" providerId="LiveId" clId="{804EBF55-33CD-4571-9C8E-5F2CBCFB1FD6}" dt="2023-10-28T17:26:29.988" v="6175" actId="1076"/>
          <ac:picMkLst>
            <pc:docMk/>
            <pc:sldMk cId="3222674315" sldId="501"/>
            <ac:picMk id="177" creationId="{00000000-0000-0000-0000-000000000000}"/>
          </ac:picMkLst>
        </pc:picChg>
        <pc:picChg chg="del">
          <ac:chgData name="Christopher Osunsami" userId="87559b649ad9d3af" providerId="LiveId" clId="{804EBF55-33CD-4571-9C8E-5F2CBCFB1FD6}" dt="2023-10-12T16:53:02.891" v="1724" actId="478"/>
          <ac:picMkLst>
            <pc:docMk/>
            <pc:sldMk cId="3222674315" sldId="501"/>
            <ac:picMk id="179" creationId="{00000000-0000-0000-0000-000000000000}"/>
          </ac:picMkLst>
        </pc:picChg>
        <pc:extLst>
          <p:ext xmlns:p="http://schemas.openxmlformats.org/presentationml/2006/main" uri="{D6D511B9-2390-475A-947B-AFAB55BFBCF1}">
            <pc226:cmChg xmlns:pc226="http://schemas.microsoft.com/office/powerpoint/2022/06/main/command" chg="add del mod">
              <pc226:chgData name="Christopher Osunsami" userId="87559b649ad9d3af" providerId="LiveId" clId="{804EBF55-33CD-4571-9C8E-5F2CBCFB1FD6}" dt="2023-10-29T21:45:07.155" v="7149"/>
              <pc2:cmMkLst xmlns:pc2="http://schemas.microsoft.com/office/powerpoint/2019/9/main/command">
                <pc:docMk/>
                <pc:sldMk cId="3222674315" sldId="501"/>
                <pc2:cmMk id="{006F1F0B-68F3-4A7C-B403-9F85C68A9B6C}"/>
              </pc2:cmMkLst>
            </pc226:cmChg>
            <pc226:cmChg xmlns:pc226="http://schemas.microsoft.com/office/powerpoint/2022/06/main/command" chg="add del">
              <pc226:chgData name="Christopher Osunsami" userId="87559b649ad9d3af" providerId="LiveId" clId="{804EBF55-33CD-4571-9C8E-5F2CBCFB1FD6}" dt="2023-10-29T21:45:17.349" v="7150"/>
              <pc2:cmMkLst xmlns:pc2="http://schemas.microsoft.com/office/powerpoint/2019/9/main/command">
                <pc:docMk/>
                <pc:sldMk cId="3222674315" sldId="501"/>
                <pc2:cmMk id="{FE7547F0-EC1A-43E1-892B-9BA0FF010499}"/>
              </pc2:cmMkLst>
            </pc226:cmChg>
          </p:ext>
        </pc:extLst>
      </pc:sldChg>
      <pc:sldChg chg="modSp add mod addCm delCm modCm">
        <pc:chgData name="Christopher Osunsami" userId="87559b649ad9d3af" providerId="LiveId" clId="{804EBF55-33CD-4571-9C8E-5F2CBCFB1FD6}" dt="2023-10-29T21:46:27.974" v="7175"/>
        <pc:sldMkLst>
          <pc:docMk/>
          <pc:sldMk cId="2443391097" sldId="502"/>
        </pc:sldMkLst>
        <pc:spChg chg="mod">
          <ac:chgData name="Christopher Osunsami" userId="87559b649ad9d3af" providerId="LiveId" clId="{804EBF55-33CD-4571-9C8E-5F2CBCFB1FD6}" dt="2023-10-28T17:27:26.380" v="6180" actId="1076"/>
          <ac:spMkLst>
            <pc:docMk/>
            <pc:sldMk cId="2443391097" sldId="502"/>
            <ac:spMk id="3" creationId="{C2964EC0-B802-FA27-3E9F-D7D11E733208}"/>
          </ac:spMkLst>
        </pc:spChg>
        <pc:spChg chg="mod">
          <ac:chgData name="Christopher Osunsami" userId="87559b649ad9d3af" providerId="LiveId" clId="{804EBF55-33CD-4571-9C8E-5F2CBCFB1FD6}" dt="2023-10-12T16:53:44.632" v="1727"/>
          <ac:spMkLst>
            <pc:docMk/>
            <pc:sldMk cId="2443391097" sldId="502"/>
            <ac:spMk id="6" creationId="{C9F4FCB1-40D0-45F6-8049-399DBD9DED5B}"/>
          </ac:spMkLst>
        </pc:spChg>
        <pc:spChg chg="mod">
          <ac:chgData name="Christopher Osunsami" userId="87559b649ad9d3af" providerId="LiveId" clId="{804EBF55-33CD-4571-9C8E-5F2CBCFB1FD6}" dt="2023-10-29T21:46:19.896" v="7174" actId="20577"/>
          <ac:spMkLst>
            <pc:docMk/>
            <pc:sldMk cId="2443391097" sldId="502"/>
            <ac:spMk id="14" creationId="{DF2EBBD2-20E1-163E-BB4D-8988B79104C8}"/>
          </ac:spMkLst>
        </pc:spChg>
        <pc:spChg chg="mod">
          <ac:chgData name="Christopher Osunsami" userId="87559b649ad9d3af" providerId="LiveId" clId="{804EBF55-33CD-4571-9C8E-5F2CBCFB1FD6}" dt="2023-10-28T17:28:11.508" v="6184" actId="1076"/>
          <ac:spMkLst>
            <pc:docMk/>
            <pc:sldMk cId="2443391097" sldId="502"/>
            <ac:spMk id="22" creationId="{64DE5AE5-CB92-C724-3FE5-4FF1BB642D01}"/>
          </ac:spMkLst>
        </pc:spChg>
        <pc:spChg chg="mod">
          <ac:chgData name="Christopher Osunsami" userId="87559b649ad9d3af" providerId="LiveId" clId="{804EBF55-33CD-4571-9C8E-5F2CBCFB1FD6}" dt="2023-10-28T17:28:09.163" v="6183" actId="1076"/>
          <ac:spMkLst>
            <pc:docMk/>
            <pc:sldMk cId="2443391097" sldId="502"/>
            <ac:spMk id="24" creationId="{C8DD1923-B919-D77B-90FF-947EED3E7E0A}"/>
          </ac:spMkLst>
        </pc:spChg>
        <pc:picChg chg="mod">
          <ac:chgData name="Christopher Osunsami" userId="87559b649ad9d3af" providerId="LiveId" clId="{804EBF55-33CD-4571-9C8E-5F2CBCFB1FD6}" dt="2023-10-13T14:57:36.456" v="2507" actId="14826"/>
          <ac:picMkLst>
            <pc:docMk/>
            <pc:sldMk cId="2443391097" sldId="502"/>
            <ac:picMk id="7" creationId="{5EEC2CD5-F14A-41C8-BC73-AB0A5E35BC7F}"/>
          </ac:picMkLst>
        </pc:picChg>
        <pc:picChg chg="mod">
          <ac:chgData name="Christopher Osunsami" userId="87559b649ad9d3af" providerId="LiveId" clId="{804EBF55-33CD-4571-9C8E-5F2CBCFB1FD6}" dt="2023-10-29T21:45:49.642" v="7152" actId="14826"/>
          <ac:picMkLst>
            <pc:docMk/>
            <pc:sldMk cId="2443391097" sldId="502"/>
            <ac:picMk id="12" creationId="{474269C2-0AA4-DFE5-62B2-2D7257A4549B}"/>
          </ac:picMkLst>
        </pc:picChg>
        <pc:picChg chg="mod">
          <ac:chgData name="Christopher Osunsami" userId="87559b649ad9d3af" providerId="LiveId" clId="{804EBF55-33CD-4571-9C8E-5F2CBCFB1FD6}" dt="2023-10-28T17:28:13.875" v="6185" actId="1076"/>
          <ac:picMkLst>
            <pc:docMk/>
            <pc:sldMk cId="2443391097" sldId="502"/>
            <ac:picMk id="15" creationId="{5CDB34B4-FA2C-72D2-1E96-5B685C627EE4}"/>
          </ac:picMkLst>
        </pc:picChg>
        <pc:picChg chg="mod">
          <ac:chgData name="Christopher Osunsami" userId="87559b649ad9d3af" providerId="LiveId" clId="{804EBF55-33CD-4571-9C8E-5F2CBCFB1FD6}" dt="2023-10-28T17:28:11.508" v="6184" actId="1076"/>
          <ac:picMkLst>
            <pc:docMk/>
            <pc:sldMk cId="2443391097" sldId="502"/>
            <ac:picMk id="23" creationId="{822BD208-0D07-4C21-0C49-CD5CB870365E}"/>
          </ac:picMkLst>
        </pc:picChg>
        <pc:picChg chg="mod">
          <ac:chgData name="Christopher Osunsami" userId="87559b649ad9d3af" providerId="LiveId" clId="{804EBF55-33CD-4571-9C8E-5F2CBCFB1FD6}" dt="2023-10-28T17:28:09.163" v="6183" actId="1076"/>
          <ac:picMkLst>
            <pc:docMk/>
            <pc:sldMk cId="2443391097" sldId="502"/>
            <ac:picMk id="25" creationId="{5AA61444-78B2-38D7-516F-771EEF8BD327}"/>
          </ac:picMkLst>
        </pc:picChg>
        <pc:extLst>
          <p:ext xmlns:p="http://schemas.openxmlformats.org/presentationml/2006/main" uri="{D6D511B9-2390-475A-947B-AFAB55BFBCF1}">
            <pc226:cmChg xmlns:pc226="http://schemas.microsoft.com/office/powerpoint/2022/06/main/command" chg="add del mod">
              <pc226:chgData name="Christopher Osunsami" userId="87559b649ad9d3af" providerId="LiveId" clId="{804EBF55-33CD-4571-9C8E-5F2CBCFB1FD6}" dt="2023-10-29T21:46:27.974" v="7175"/>
              <pc2:cmMkLst xmlns:pc2="http://schemas.microsoft.com/office/powerpoint/2019/9/main/command">
                <pc:docMk/>
                <pc:sldMk cId="2443391097" sldId="502"/>
                <pc2:cmMk id="{F4B92C10-1238-401F-AC05-AA4FFD523DD0}"/>
              </pc2:cmMkLst>
            </pc226:cmChg>
            <pc226:cmChg xmlns:pc226="http://schemas.microsoft.com/office/powerpoint/2022/06/main/command" chg="add del">
              <pc226:chgData name="Christopher Osunsami" userId="87559b649ad9d3af" providerId="LiveId" clId="{804EBF55-33CD-4571-9C8E-5F2CBCFB1FD6}" dt="2023-10-29T21:45:52.697" v="7153"/>
              <pc2:cmMkLst xmlns:pc2="http://schemas.microsoft.com/office/powerpoint/2019/9/main/command">
                <pc:docMk/>
                <pc:sldMk cId="2443391097" sldId="502"/>
                <pc2:cmMk id="{AF63969E-ED59-408D-B6D0-9DC50A5483AB}"/>
              </pc2:cmMkLst>
            </pc226:cmChg>
            <pc226:cmChg xmlns:pc226="http://schemas.microsoft.com/office/powerpoint/2022/06/main/command" chg="add del">
              <pc226:chgData name="Christopher Osunsami" userId="87559b649ad9d3af" providerId="LiveId" clId="{804EBF55-33CD-4571-9C8E-5F2CBCFB1FD6}" dt="2023-10-29T21:45:24.633" v="7151"/>
              <pc2:cmMkLst xmlns:pc2="http://schemas.microsoft.com/office/powerpoint/2019/9/main/command">
                <pc:docMk/>
                <pc:sldMk cId="2443391097" sldId="502"/>
                <pc2:cmMk id="{02002ED9-3EE9-49A0-9BD5-76DFE311418E}"/>
              </pc2:cmMkLst>
            </pc226:cmChg>
          </p:ext>
        </pc:extLst>
      </pc:sldChg>
      <pc:sldChg chg="addSp delSp modSp add mod addCm delCm modCm">
        <pc:chgData name="Christopher Osunsami" userId="87559b649ad9d3af" providerId="LiveId" clId="{804EBF55-33CD-4571-9C8E-5F2CBCFB1FD6}" dt="2023-10-29T21:48:06.376" v="7181" actId="1076"/>
        <pc:sldMkLst>
          <pc:docMk/>
          <pc:sldMk cId="1871861903" sldId="503"/>
        </pc:sldMkLst>
        <pc:spChg chg="del">
          <ac:chgData name="Christopher Osunsami" userId="87559b649ad9d3af" providerId="LiveId" clId="{804EBF55-33CD-4571-9C8E-5F2CBCFB1FD6}" dt="2023-10-12T16:54:47.856" v="1737" actId="478"/>
          <ac:spMkLst>
            <pc:docMk/>
            <pc:sldMk cId="1871861903" sldId="503"/>
            <ac:spMk id="4" creationId="{6DCA55F6-0DE2-92C1-2C4C-7FADD871022B}"/>
          </ac:spMkLst>
        </pc:spChg>
        <pc:spChg chg="del">
          <ac:chgData name="Christopher Osunsami" userId="87559b649ad9d3af" providerId="LiveId" clId="{804EBF55-33CD-4571-9C8E-5F2CBCFB1FD6}" dt="2023-10-12T16:54:47.856" v="1737" actId="478"/>
          <ac:spMkLst>
            <pc:docMk/>
            <pc:sldMk cId="1871861903" sldId="503"/>
            <ac:spMk id="5" creationId="{1B09218A-DCFE-6A2E-188E-F885152ECF4E}"/>
          </ac:spMkLst>
        </pc:spChg>
        <pc:spChg chg="del">
          <ac:chgData name="Christopher Osunsami" userId="87559b649ad9d3af" providerId="LiveId" clId="{804EBF55-33CD-4571-9C8E-5F2CBCFB1FD6}" dt="2023-10-12T16:54:47.856" v="1737" actId="478"/>
          <ac:spMkLst>
            <pc:docMk/>
            <pc:sldMk cId="1871861903" sldId="503"/>
            <ac:spMk id="6" creationId="{A0FC5B1C-ACAB-9E80-0A2C-B90938E5A687}"/>
          </ac:spMkLst>
        </pc:spChg>
        <pc:spChg chg="del">
          <ac:chgData name="Christopher Osunsami" userId="87559b649ad9d3af" providerId="LiveId" clId="{804EBF55-33CD-4571-9C8E-5F2CBCFB1FD6}" dt="2023-10-12T16:54:47.856" v="1737" actId="478"/>
          <ac:spMkLst>
            <pc:docMk/>
            <pc:sldMk cId="1871861903" sldId="503"/>
            <ac:spMk id="7" creationId="{08626304-20C5-6B8A-AD4C-715E48474CF1}"/>
          </ac:spMkLst>
        </pc:spChg>
        <pc:spChg chg="add mod">
          <ac:chgData name="Christopher Osunsami" userId="87559b649ad9d3af" providerId="LiveId" clId="{804EBF55-33CD-4571-9C8E-5F2CBCFB1FD6}" dt="2023-10-12T17:12:27.833" v="2063" actId="1076"/>
          <ac:spMkLst>
            <pc:docMk/>
            <pc:sldMk cId="1871861903" sldId="503"/>
            <ac:spMk id="8" creationId="{E1D29399-CD81-796A-4095-0626814555AD}"/>
          </ac:spMkLst>
        </pc:spChg>
        <pc:spChg chg="del">
          <ac:chgData name="Christopher Osunsami" userId="87559b649ad9d3af" providerId="LiveId" clId="{804EBF55-33CD-4571-9C8E-5F2CBCFB1FD6}" dt="2023-10-12T16:54:40.337" v="1734" actId="478"/>
          <ac:spMkLst>
            <pc:docMk/>
            <pc:sldMk cId="1871861903" sldId="503"/>
            <ac:spMk id="10" creationId="{A9E93F95-DDD1-2B8D-C6D0-F7153A2DA6B7}"/>
          </ac:spMkLst>
        </pc:spChg>
        <pc:spChg chg="del">
          <ac:chgData name="Christopher Osunsami" userId="87559b649ad9d3af" providerId="LiveId" clId="{804EBF55-33CD-4571-9C8E-5F2CBCFB1FD6}" dt="2023-10-12T16:54:43.408" v="1736" actId="478"/>
          <ac:spMkLst>
            <pc:docMk/>
            <pc:sldMk cId="1871861903" sldId="503"/>
            <ac:spMk id="12" creationId="{DFE46FA2-4935-41F3-B21E-7DEFBD0F2391}"/>
          </ac:spMkLst>
        </pc:spChg>
        <pc:spChg chg="del">
          <ac:chgData name="Christopher Osunsami" userId="87559b649ad9d3af" providerId="LiveId" clId="{804EBF55-33CD-4571-9C8E-5F2CBCFB1FD6}" dt="2023-10-12T16:54:40.337" v="1734" actId="478"/>
          <ac:spMkLst>
            <pc:docMk/>
            <pc:sldMk cId="1871861903" sldId="503"/>
            <ac:spMk id="13" creationId="{8DED851E-2791-EFC9-567E-3C7BC8D6BE36}"/>
          </ac:spMkLst>
        </pc:spChg>
        <pc:spChg chg="add del">
          <ac:chgData name="Christopher Osunsami" userId="87559b649ad9d3af" providerId="LiveId" clId="{804EBF55-33CD-4571-9C8E-5F2CBCFB1FD6}" dt="2023-10-12T16:55:07.303" v="1743" actId="22"/>
          <ac:spMkLst>
            <pc:docMk/>
            <pc:sldMk cId="1871861903" sldId="503"/>
            <ac:spMk id="15" creationId="{3474D18D-9D5A-9AEC-1D76-54A0A0CC761A}"/>
          </ac:spMkLst>
        </pc:spChg>
        <pc:spChg chg="add mod">
          <ac:chgData name="Christopher Osunsami" userId="87559b649ad9d3af" providerId="LiveId" clId="{804EBF55-33CD-4571-9C8E-5F2CBCFB1FD6}" dt="2023-10-29T21:48:06.376" v="7181" actId="1076"/>
          <ac:spMkLst>
            <pc:docMk/>
            <pc:sldMk cId="1871861903" sldId="503"/>
            <ac:spMk id="17" creationId="{C899FA4C-7187-10AD-0C81-7EF34DAC6F9E}"/>
          </ac:spMkLst>
        </pc:spChg>
        <pc:picChg chg="del">
          <ac:chgData name="Christopher Osunsami" userId="87559b649ad9d3af" providerId="LiveId" clId="{804EBF55-33CD-4571-9C8E-5F2CBCFB1FD6}" dt="2023-10-12T16:54:40.337" v="1734" actId="478"/>
          <ac:picMkLst>
            <pc:docMk/>
            <pc:sldMk cId="1871861903" sldId="503"/>
            <ac:picMk id="11" creationId="{DF48CE1B-9D6F-88C3-60EE-136906FF9FF0}"/>
          </ac:picMkLst>
        </pc:picChg>
        <pc:picChg chg="del">
          <ac:chgData name="Christopher Osunsami" userId="87559b649ad9d3af" providerId="LiveId" clId="{804EBF55-33CD-4571-9C8E-5F2CBCFB1FD6}" dt="2023-10-12T16:54:40.337" v="1734" actId="478"/>
          <ac:picMkLst>
            <pc:docMk/>
            <pc:sldMk cId="1871861903" sldId="503"/>
            <ac:picMk id="14" creationId="{B3C39534-8B06-429E-95A9-902EFF6A248B}"/>
          </ac:picMkLst>
        </pc:picChg>
        <pc:extLst>
          <p:ext xmlns:p="http://schemas.openxmlformats.org/presentationml/2006/main" uri="{D6D511B9-2390-475A-947B-AFAB55BFBCF1}">
            <pc226:cmChg xmlns:pc226="http://schemas.microsoft.com/office/powerpoint/2022/06/main/command" chg="add del mod">
              <pc226:chgData name="Christopher Osunsami" userId="87559b649ad9d3af" providerId="LiveId" clId="{804EBF55-33CD-4571-9C8E-5F2CBCFB1FD6}" dt="2023-10-29T21:47:54.846" v="7179"/>
              <pc2:cmMkLst xmlns:pc2="http://schemas.microsoft.com/office/powerpoint/2019/9/main/command">
                <pc:docMk/>
                <pc:sldMk cId="1871861903" sldId="503"/>
                <pc2:cmMk id="{FB8595C9-EC56-49B7-9C53-36EC0B497015}"/>
              </pc2:cmMkLst>
            </pc226:cmChg>
            <pc226:cmChg xmlns:pc226="http://schemas.microsoft.com/office/powerpoint/2022/06/main/command" chg="del mod">
              <pc226:chgData name="Christopher Osunsami" userId="87559b649ad9d3af" providerId="LiveId" clId="{804EBF55-33CD-4571-9C8E-5F2CBCFB1FD6}" dt="2023-10-29T21:46:52.050" v="7176"/>
              <pc2:cmMkLst xmlns:pc2="http://schemas.microsoft.com/office/powerpoint/2019/9/main/command">
                <pc:docMk/>
                <pc:sldMk cId="1871861903" sldId="503"/>
                <pc2:cmMk id="{A1500ED3-82A0-4FF4-A247-83CB09A133D6}"/>
              </pc2:cmMkLst>
            </pc226:cmChg>
          </p:ext>
        </pc:extLst>
      </pc:sldChg>
      <pc:sldChg chg="addSp delSp modSp add mod">
        <pc:chgData name="Christopher Osunsami" userId="87559b649ad9d3af" providerId="LiveId" clId="{804EBF55-33CD-4571-9C8E-5F2CBCFB1FD6}" dt="2023-10-28T17:34:04.668" v="6240" actId="113"/>
        <pc:sldMkLst>
          <pc:docMk/>
          <pc:sldMk cId="3945843011" sldId="504"/>
        </pc:sldMkLst>
        <pc:spChg chg="mod">
          <ac:chgData name="Christopher Osunsami" userId="87559b649ad9d3af" providerId="LiveId" clId="{804EBF55-33CD-4571-9C8E-5F2CBCFB1FD6}" dt="2023-10-28T17:30:13.134" v="6205" actId="1037"/>
          <ac:spMkLst>
            <pc:docMk/>
            <pc:sldMk cId="3945843011" sldId="504"/>
            <ac:spMk id="2" creationId="{00000000-0000-0000-0000-000000000000}"/>
          </ac:spMkLst>
        </pc:spChg>
        <pc:spChg chg="mod">
          <ac:chgData name="Christopher Osunsami" userId="87559b649ad9d3af" providerId="LiveId" clId="{804EBF55-33CD-4571-9C8E-5F2CBCFB1FD6}" dt="2023-10-28T17:32:33.801" v="6221" actId="1076"/>
          <ac:spMkLst>
            <pc:docMk/>
            <pc:sldMk cId="3945843011" sldId="504"/>
            <ac:spMk id="3" creationId="{00000000-0000-0000-0000-000000000000}"/>
          </ac:spMkLst>
        </pc:spChg>
        <pc:spChg chg="mod">
          <ac:chgData name="Christopher Osunsami" userId="87559b649ad9d3af" providerId="LiveId" clId="{804EBF55-33CD-4571-9C8E-5F2CBCFB1FD6}" dt="2023-10-28T17:32:36.959" v="6225" actId="20577"/>
          <ac:spMkLst>
            <pc:docMk/>
            <pc:sldMk cId="3945843011" sldId="504"/>
            <ac:spMk id="4" creationId="{00000000-0000-0000-0000-000000000000}"/>
          </ac:spMkLst>
        </pc:spChg>
        <pc:spChg chg="add mod ord">
          <ac:chgData name="Christopher Osunsami" userId="87559b649ad9d3af" providerId="LiveId" clId="{804EBF55-33CD-4571-9C8E-5F2CBCFB1FD6}" dt="2023-10-28T17:29:50.263" v="6189" actId="167"/>
          <ac:spMkLst>
            <pc:docMk/>
            <pc:sldMk cId="3945843011" sldId="504"/>
            <ac:spMk id="5" creationId="{F2E17E4E-9A06-36FE-789A-BB7453373CD7}"/>
          </ac:spMkLst>
        </pc:spChg>
        <pc:spChg chg="mod">
          <ac:chgData name="Christopher Osunsami" userId="87559b649ad9d3af" providerId="LiveId" clId="{804EBF55-33CD-4571-9C8E-5F2CBCFB1FD6}" dt="2023-10-12T17:00:18.825" v="1815" actId="20577"/>
          <ac:spMkLst>
            <pc:docMk/>
            <pc:sldMk cId="3945843011" sldId="504"/>
            <ac:spMk id="7" creationId="{00000000-0000-0000-0000-000000000000}"/>
          </ac:spMkLst>
        </pc:spChg>
        <pc:spChg chg="mod">
          <ac:chgData name="Christopher Osunsami" userId="87559b649ad9d3af" providerId="LiveId" clId="{804EBF55-33CD-4571-9C8E-5F2CBCFB1FD6}" dt="2023-10-28T17:32:45.843" v="6229" actId="20577"/>
          <ac:spMkLst>
            <pc:docMk/>
            <pc:sldMk cId="3945843011" sldId="504"/>
            <ac:spMk id="10" creationId="{A13A010A-D970-9AF8-DE52-28F040F61EB9}"/>
          </ac:spMkLst>
        </pc:spChg>
        <pc:spChg chg="del">
          <ac:chgData name="Christopher Osunsami" userId="87559b649ad9d3af" providerId="LiveId" clId="{804EBF55-33CD-4571-9C8E-5F2CBCFB1FD6}" dt="2023-10-28T17:29:36.071" v="6187" actId="478"/>
          <ac:spMkLst>
            <pc:docMk/>
            <pc:sldMk cId="3945843011" sldId="504"/>
            <ac:spMk id="11" creationId="{34D75F1B-807F-B3B2-5B26-A0014F6C9299}"/>
          </ac:spMkLst>
        </pc:spChg>
        <pc:spChg chg="mod">
          <ac:chgData name="Christopher Osunsami" userId="87559b649ad9d3af" providerId="LiveId" clId="{804EBF55-33CD-4571-9C8E-5F2CBCFB1FD6}" dt="2023-10-28T17:34:04.668" v="6240" actId="113"/>
          <ac:spMkLst>
            <pc:docMk/>
            <pc:sldMk cId="3945843011" sldId="504"/>
            <ac:spMk id="17" creationId="{1FECE0B5-D964-3E61-AD96-E1C79167CC37}"/>
          </ac:spMkLst>
        </pc:spChg>
        <pc:picChg chg="mod">
          <ac:chgData name="Christopher Osunsami" userId="87559b649ad9d3af" providerId="LiveId" clId="{804EBF55-33CD-4571-9C8E-5F2CBCFB1FD6}" dt="2023-10-28T17:30:54.772" v="6213" actId="14826"/>
          <ac:picMkLst>
            <pc:docMk/>
            <pc:sldMk cId="3945843011" sldId="504"/>
            <ac:picMk id="8" creationId="{00000000-0000-0000-0000-000000000000}"/>
          </ac:picMkLst>
        </pc:picChg>
        <pc:picChg chg="mod">
          <ac:chgData name="Christopher Osunsami" userId="87559b649ad9d3af" providerId="LiveId" clId="{804EBF55-33CD-4571-9C8E-5F2CBCFB1FD6}" dt="2023-10-28T17:30:30.899" v="6209" actId="1076"/>
          <ac:picMkLst>
            <pc:docMk/>
            <pc:sldMk cId="3945843011" sldId="504"/>
            <ac:picMk id="12" creationId="{87F552B4-F0A8-5209-5094-F54E9B25FFB6}"/>
          </ac:picMkLst>
        </pc:picChg>
        <pc:picChg chg="mod">
          <ac:chgData name="Christopher Osunsami" userId="87559b649ad9d3af" providerId="LiveId" clId="{804EBF55-33CD-4571-9C8E-5F2CBCFB1FD6}" dt="2023-10-28T17:32:14.066" v="6219" actId="14826"/>
          <ac:picMkLst>
            <pc:docMk/>
            <pc:sldMk cId="3945843011" sldId="504"/>
            <ac:picMk id="13" creationId="{00000000-0000-0000-0000-000000000000}"/>
          </ac:picMkLst>
        </pc:picChg>
        <pc:picChg chg="mod">
          <ac:chgData name="Christopher Osunsami" userId="87559b649ad9d3af" providerId="LiveId" clId="{804EBF55-33CD-4571-9C8E-5F2CBCFB1FD6}" dt="2023-10-28T17:30:00.545" v="6198" actId="1038"/>
          <ac:picMkLst>
            <pc:docMk/>
            <pc:sldMk cId="3945843011" sldId="504"/>
            <ac:picMk id="14" creationId="{00000000-0000-0000-0000-000000000000}"/>
          </ac:picMkLst>
        </pc:picChg>
        <pc:picChg chg="mod">
          <ac:chgData name="Christopher Osunsami" userId="87559b649ad9d3af" providerId="LiveId" clId="{804EBF55-33CD-4571-9C8E-5F2CBCFB1FD6}" dt="2023-10-28T17:30:26.651" v="6208" actId="1076"/>
          <ac:picMkLst>
            <pc:docMk/>
            <pc:sldMk cId="3945843011" sldId="504"/>
            <ac:picMk id="18" creationId="{DA3ECAD9-0E4F-7E04-C65D-5EC485853EDA}"/>
          </ac:picMkLst>
        </pc:picChg>
      </pc:sldChg>
      <pc:sldChg chg="modSp add mod">
        <pc:chgData name="Christopher Osunsami" userId="87559b649ad9d3af" providerId="LiveId" clId="{804EBF55-33CD-4571-9C8E-5F2CBCFB1FD6}" dt="2023-10-28T17:37:30.787" v="6343" actId="20577"/>
        <pc:sldMkLst>
          <pc:docMk/>
          <pc:sldMk cId="1857053290" sldId="505"/>
        </pc:sldMkLst>
        <pc:spChg chg="mod">
          <ac:chgData name="Christopher Osunsami" userId="87559b649ad9d3af" providerId="LiveId" clId="{804EBF55-33CD-4571-9C8E-5F2CBCFB1FD6}" dt="2023-10-28T17:34:21.554" v="6244" actId="1076"/>
          <ac:spMkLst>
            <pc:docMk/>
            <pc:sldMk cId="1857053290" sldId="505"/>
            <ac:spMk id="3" creationId="{C2964EC0-B802-FA27-3E9F-D7D11E733208}"/>
          </ac:spMkLst>
        </pc:spChg>
        <pc:spChg chg="mod">
          <ac:chgData name="Christopher Osunsami" userId="87559b649ad9d3af" providerId="LiveId" clId="{804EBF55-33CD-4571-9C8E-5F2CBCFB1FD6}" dt="2023-10-28T17:34:50.027" v="6270" actId="20577"/>
          <ac:spMkLst>
            <pc:docMk/>
            <pc:sldMk cId="1857053290" sldId="505"/>
            <ac:spMk id="6" creationId="{C9F4FCB1-40D0-45F6-8049-399DBD9DED5B}"/>
          </ac:spMkLst>
        </pc:spChg>
        <pc:spChg chg="mod">
          <ac:chgData name="Christopher Osunsami" userId="87559b649ad9d3af" providerId="LiveId" clId="{804EBF55-33CD-4571-9C8E-5F2CBCFB1FD6}" dt="2023-10-28T17:35:24.537" v="6282" actId="1076"/>
          <ac:spMkLst>
            <pc:docMk/>
            <pc:sldMk cId="1857053290" sldId="505"/>
            <ac:spMk id="14" creationId="{DF2EBBD2-20E1-163E-BB4D-8988B79104C8}"/>
          </ac:spMkLst>
        </pc:spChg>
        <pc:spChg chg="mod">
          <ac:chgData name="Christopher Osunsami" userId="87559b649ad9d3af" providerId="LiveId" clId="{804EBF55-33CD-4571-9C8E-5F2CBCFB1FD6}" dt="2023-10-28T17:37:30.787" v="6343" actId="20577"/>
          <ac:spMkLst>
            <pc:docMk/>
            <pc:sldMk cId="1857053290" sldId="505"/>
            <ac:spMk id="22" creationId="{64DE5AE5-CB92-C724-3FE5-4FF1BB642D01}"/>
          </ac:spMkLst>
        </pc:spChg>
        <pc:spChg chg="mod">
          <ac:chgData name="Christopher Osunsami" userId="87559b649ad9d3af" providerId="LiveId" clId="{804EBF55-33CD-4571-9C8E-5F2CBCFB1FD6}" dt="2023-10-28T17:35:14.482" v="6279" actId="1076"/>
          <ac:spMkLst>
            <pc:docMk/>
            <pc:sldMk cId="1857053290" sldId="505"/>
            <ac:spMk id="24" creationId="{C8DD1923-B919-D77B-90FF-947EED3E7E0A}"/>
          </ac:spMkLst>
        </pc:spChg>
        <pc:picChg chg="mod">
          <ac:chgData name="Christopher Osunsami" userId="87559b649ad9d3af" providerId="LiveId" clId="{804EBF55-33CD-4571-9C8E-5F2CBCFB1FD6}" dt="2023-10-28T17:34:34.810" v="6263" actId="1037"/>
          <ac:picMkLst>
            <pc:docMk/>
            <pc:sldMk cId="1857053290" sldId="505"/>
            <ac:picMk id="7" creationId="{5EEC2CD5-F14A-41C8-BC73-AB0A5E35BC7F}"/>
          </ac:picMkLst>
        </pc:picChg>
        <pc:picChg chg="mod">
          <ac:chgData name="Christopher Osunsami" userId="87559b649ad9d3af" providerId="LiveId" clId="{804EBF55-33CD-4571-9C8E-5F2CBCFB1FD6}" dt="2023-10-28T17:34:34.810" v="6263" actId="1037"/>
          <ac:picMkLst>
            <pc:docMk/>
            <pc:sldMk cId="1857053290" sldId="505"/>
            <ac:picMk id="12" creationId="{474269C2-0AA4-DFE5-62B2-2D7257A4549B}"/>
          </ac:picMkLst>
        </pc:picChg>
        <pc:picChg chg="mod">
          <ac:chgData name="Christopher Osunsami" userId="87559b649ad9d3af" providerId="LiveId" clId="{804EBF55-33CD-4571-9C8E-5F2CBCFB1FD6}" dt="2023-10-28T17:35:21.467" v="6281" actId="1076"/>
          <ac:picMkLst>
            <pc:docMk/>
            <pc:sldMk cId="1857053290" sldId="505"/>
            <ac:picMk id="15" creationId="{5CDB34B4-FA2C-72D2-1E96-5B685C627EE4}"/>
          </ac:picMkLst>
        </pc:picChg>
        <pc:picChg chg="mod">
          <ac:chgData name="Christopher Osunsami" userId="87559b649ad9d3af" providerId="LiveId" clId="{804EBF55-33CD-4571-9C8E-5F2CBCFB1FD6}" dt="2023-10-28T17:37:00.285" v="6332" actId="14826"/>
          <ac:picMkLst>
            <pc:docMk/>
            <pc:sldMk cId="1857053290" sldId="505"/>
            <ac:picMk id="23" creationId="{822BD208-0D07-4C21-0C49-CD5CB870365E}"/>
          </ac:picMkLst>
        </pc:picChg>
        <pc:picChg chg="mod">
          <ac:chgData name="Christopher Osunsami" userId="87559b649ad9d3af" providerId="LiveId" clId="{804EBF55-33CD-4571-9C8E-5F2CBCFB1FD6}" dt="2023-10-28T17:35:14.482" v="6279" actId="1076"/>
          <ac:picMkLst>
            <pc:docMk/>
            <pc:sldMk cId="1857053290" sldId="505"/>
            <ac:picMk id="25" creationId="{5AA61444-78B2-38D7-516F-771EEF8BD327}"/>
          </ac:picMkLst>
        </pc:picChg>
      </pc:sldChg>
      <pc:sldChg chg="add del">
        <pc:chgData name="Christopher Osunsami" userId="87559b649ad9d3af" providerId="LiveId" clId="{804EBF55-33CD-4571-9C8E-5F2CBCFB1FD6}" dt="2023-10-15T17:20:08.584" v="4536" actId="47"/>
        <pc:sldMkLst>
          <pc:docMk/>
          <pc:sldMk cId="304507960" sldId="506"/>
        </pc:sldMkLst>
      </pc:sldChg>
      <pc:sldChg chg="addSp delSp modSp add mod addCm delCm modCm">
        <pc:chgData name="Christopher Osunsami" userId="87559b649ad9d3af" providerId="LiveId" clId="{804EBF55-33CD-4571-9C8E-5F2CBCFB1FD6}" dt="2023-10-29T21:50:29.327" v="7187"/>
        <pc:sldMkLst>
          <pc:docMk/>
          <pc:sldMk cId="3739191595" sldId="507"/>
        </pc:sldMkLst>
        <pc:spChg chg="del">
          <ac:chgData name="Christopher Osunsami" userId="87559b649ad9d3af" providerId="LiveId" clId="{804EBF55-33CD-4571-9C8E-5F2CBCFB1FD6}" dt="2023-10-12T17:03:15.547" v="1883" actId="478"/>
          <ac:spMkLst>
            <pc:docMk/>
            <pc:sldMk cId="3739191595" sldId="507"/>
            <ac:spMk id="4" creationId="{6DCA55F6-0DE2-92C1-2C4C-7FADD871022B}"/>
          </ac:spMkLst>
        </pc:spChg>
        <pc:spChg chg="del">
          <ac:chgData name="Christopher Osunsami" userId="87559b649ad9d3af" providerId="LiveId" clId="{804EBF55-33CD-4571-9C8E-5F2CBCFB1FD6}" dt="2023-10-12T17:03:20.327" v="1886" actId="478"/>
          <ac:spMkLst>
            <pc:docMk/>
            <pc:sldMk cId="3739191595" sldId="507"/>
            <ac:spMk id="5" creationId="{1B09218A-DCFE-6A2E-188E-F885152ECF4E}"/>
          </ac:spMkLst>
        </pc:spChg>
        <pc:spChg chg="del">
          <ac:chgData name="Christopher Osunsami" userId="87559b649ad9d3af" providerId="LiveId" clId="{804EBF55-33CD-4571-9C8E-5F2CBCFB1FD6}" dt="2023-10-12T17:03:20.960" v="1887" actId="478"/>
          <ac:spMkLst>
            <pc:docMk/>
            <pc:sldMk cId="3739191595" sldId="507"/>
            <ac:spMk id="6" creationId="{A0FC5B1C-ACAB-9E80-0A2C-B90938E5A687}"/>
          </ac:spMkLst>
        </pc:spChg>
        <pc:spChg chg="del mod">
          <ac:chgData name="Christopher Osunsami" userId="87559b649ad9d3af" providerId="LiveId" clId="{804EBF55-33CD-4571-9C8E-5F2CBCFB1FD6}" dt="2023-10-12T17:03:17.195" v="1885" actId="478"/>
          <ac:spMkLst>
            <pc:docMk/>
            <pc:sldMk cId="3739191595" sldId="507"/>
            <ac:spMk id="7" creationId="{08626304-20C5-6B8A-AD4C-715E48474CF1}"/>
          </ac:spMkLst>
        </pc:spChg>
        <pc:spChg chg="add mod ord">
          <ac:chgData name="Christopher Osunsami" userId="87559b649ad9d3af" providerId="LiveId" clId="{804EBF55-33CD-4571-9C8E-5F2CBCFB1FD6}" dt="2023-10-12T17:03:05.795" v="1882" actId="14100"/>
          <ac:spMkLst>
            <pc:docMk/>
            <pc:sldMk cId="3739191595" sldId="507"/>
            <ac:spMk id="8" creationId="{980BA295-53D8-1844-A5D0-527F6CE5EB30}"/>
          </ac:spMkLst>
        </pc:spChg>
        <pc:spChg chg="add mod">
          <ac:chgData name="Christopher Osunsami" userId="87559b649ad9d3af" providerId="LiveId" clId="{804EBF55-33CD-4571-9C8E-5F2CBCFB1FD6}" dt="2023-10-15T17:52:39.781" v="4775" actId="14100"/>
          <ac:spMkLst>
            <pc:docMk/>
            <pc:sldMk cId="3739191595" sldId="507"/>
            <ac:spMk id="9" creationId="{60694A25-33E3-3BEC-B026-89EBD563679F}"/>
          </ac:spMkLst>
        </pc:spChg>
        <pc:spChg chg="mod">
          <ac:chgData name="Christopher Osunsami" userId="87559b649ad9d3af" providerId="LiveId" clId="{804EBF55-33CD-4571-9C8E-5F2CBCFB1FD6}" dt="2023-10-28T17:37:51.374" v="6348" actId="313"/>
          <ac:spMkLst>
            <pc:docMk/>
            <pc:sldMk cId="3739191595" sldId="507"/>
            <ac:spMk id="10" creationId="{A9E93F95-DDD1-2B8D-C6D0-F7153A2DA6B7}"/>
          </ac:spMkLst>
        </pc:spChg>
        <pc:spChg chg="del">
          <ac:chgData name="Christopher Osunsami" userId="87559b649ad9d3af" providerId="LiveId" clId="{804EBF55-33CD-4571-9C8E-5F2CBCFB1FD6}" dt="2023-10-12T17:02:33.323" v="1875" actId="478"/>
          <ac:spMkLst>
            <pc:docMk/>
            <pc:sldMk cId="3739191595" sldId="507"/>
            <ac:spMk id="12" creationId="{DFE46FA2-4935-41F3-B21E-7DEFBD0F2391}"/>
          </ac:spMkLst>
        </pc:spChg>
        <pc:spChg chg="del">
          <ac:chgData name="Christopher Osunsami" userId="87559b649ad9d3af" providerId="LiveId" clId="{804EBF55-33CD-4571-9C8E-5F2CBCFB1FD6}" dt="2023-10-12T17:02:33.323" v="1875" actId="478"/>
          <ac:spMkLst>
            <pc:docMk/>
            <pc:sldMk cId="3739191595" sldId="507"/>
            <ac:spMk id="13" creationId="{8DED851E-2791-EFC9-567E-3C7BC8D6BE36}"/>
          </ac:spMkLst>
        </pc:spChg>
        <pc:spChg chg="add mod">
          <ac:chgData name="Christopher Osunsami" userId="87559b649ad9d3af" providerId="LiveId" clId="{804EBF55-33CD-4571-9C8E-5F2CBCFB1FD6}" dt="2023-10-29T21:50:26.832" v="7186" actId="1076"/>
          <ac:spMkLst>
            <pc:docMk/>
            <pc:sldMk cId="3739191595" sldId="507"/>
            <ac:spMk id="15" creationId="{E002FED1-3ED8-703A-E35D-BEB19CA4D1C0}"/>
          </ac:spMkLst>
        </pc:spChg>
        <pc:spChg chg="add mod">
          <ac:chgData name="Christopher Osunsami" userId="87559b649ad9d3af" providerId="LiveId" clId="{804EBF55-33CD-4571-9C8E-5F2CBCFB1FD6}" dt="2023-10-15T17:53:13.110" v="4783" actId="14100"/>
          <ac:spMkLst>
            <pc:docMk/>
            <pc:sldMk cId="3739191595" sldId="507"/>
            <ac:spMk id="16" creationId="{1DAD519C-32A7-19EE-C30C-FEA5F5CEC422}"/>
          </ac:spMkLst>
        </pc:spChg>
        <pc:spChg chg="add mod">
          <ac:chgData name="Christopher Osunsami" userId="87559b649ad9d3af" providerId="LiveId" clId="{804EBF55-33CD-4571-9C8E-5F2CBCFB1FD6}" dt="2023-10-15T17:53:25.652" v="4784" actId="1076"/>
          <ac:spMkLst>
            <pc:docMk/>
            <pc:sldMk cId="3739191595" sldId="507"/>
            <ac:spMk id="17" creationId="{0AB8156C-32E1-1FD4-D3F1-01705774E090}"/>
          </ac:spMkLst>
        </pc:spChg>
        <pc:picChg chg="mod">
          <ac:chgData name="Christopher Osunsami" userId="87559b649ad9d3af" providerId="LiveId" clId="{804EBF55-33CD-4571-9C8E-5F2CBCFB1FD6}" dt="2023-10-13T11:26:17.151" v="2458" actId="14826"/>
          <ac:picMkLst>
            <pc:docMk/>
            <pc:sldMk cId="3739191595" sldId="507"/>
            <ac:picMk id="11" creationId="{DF48CE1B-9D6F-88C3-60EE-136906FF9FF0}"/>
          </ac:picMkLst>
        </pc:picChg>
        <pc:picChg chg="del">
          <ac:chgData name="Christopher Osunsami" userId="87559b649ad9d3af" providerId="LiveId" clId="{804EBF55-33CD-4571-9C8E-5F2CBCFB1FD6}" dt="2023-10-12T17:02:33.323" v="1875" actId="478"/>
          <ac:picMkLst>
            <pc:docMk/>
            <pc:sldMk cId="3739191595" sldId="507"/>
            <ac:picMk id="14" creationId="{B3C39534-8B06-429E-95A9-902EFF6A248B}"/>
          </ac:picMkLst>
        </pc:picChg>
        <pc:extLst>
          <p:ext xmlns:p="http://schemas.openxmlformats.org/presentationml/2006/main" uri="{D6D511B9-2390-475A-947B-AFAB55BFBCF1}">
            <pc226:cmChg xmlns:pc226="http://schemas.microsoft.com/office/powerpoint/2022/06/main/command" chg="add del mod">
              <pc226:chgData name="Christopher Osunsami" userId="87559b649ad9d3af" providerId="LiveId" clId="{804EBF55-33CD-4571-9C8E-5F2CBCFB1FD6}" dt="2023-10-29T21:48:18.493" v="7183"/>
              <pc2:cmMkLst xmlns:pc2="http://schemas.microsoft.com/office/powerpoint/2019/9/main/command">
                <pc:docMk/>
                <pc:sldMk cId="3739191595" sldId="507"/>
                <pc2:cmMk id="{F3808801-50AA-4F5F-B4FB-9627C3A1C87D}"/>
              </pc2:cmMkLst>
            </pc226:cmChg>
            <pc226:cmChg xmlns:pc226="http://schemas.microsoft.com/office/powerpoint/2022/06/main/command" chg="add del">
              <pc226:chgData name="Christopher Osunsami" userId="87559b649ad9d3af" providerId="LiveId" clId="{804EBF55-33CD-4571-9C8E-5F2CBCFB1FD6}" dt="2023-10-29T21:50:29.327" v="7187"/>
              <pc2:cmMkLst xmlns:pc2="http://schemas.microsoft.com/office/powerpoint/2019/9/main/command">
                <pc:docMk/>
                <pc:sldMk cId="3739191595" sldId="507"/>
                <pc2:cmMk id="{2CF8C21F-F273-4DC5-B5E0-475BE4A72938}"/>
              </pc2:cmMkLst>
            </pc226:cmChg>
            <pc226:cmChg xmlns:pc226="http://schemas.microsoft.com/office/powerpoint/2022/06/main/command" chg="del mod">
              <pc226:chgData name="Christopher Osunsami" userId="87559b649ad9d3af" providerId="LiveId" clId="{804EBF55-33CD-4571-9C8E-5F2CBCFB1FD6}" dt="2023-10-29T21:48:12.023" v="7182"/>
              <pc2:cmMkLst xmlns:pc2="http://schemas.microsoft.com/office/powerpoint/2019/9/main/command">
                <pc:docMk/>
                <pc:sldMk cId="3739191595" sldId="507"/>
                <pc2:cmMk id="{2173C322-30B3-4ADE-BD24-12CDC93A4D50}"/>
              </pc2:cmMkLst>
            </pc226:cmChg>
            <pc226:cmChg xmlns:pc226="http://schemas.microsoft.com/office/powerpoint/2022/06/main/command" chg="add del">
              <pc226:chgData name="Christopher Osunsami" userId="87559b649ad9d3af" providerId="LiveId" clId="{804EBF55-33CD-4571-9C8E-5F2CBCFB1FD6}" dt="2023-10-29T21:48:40.529" v="7184"/>
              <pc2:cmMkLst xmlns:pc2="http://schemas.microsoft.com/office/powerpoint/2019/9/main/command">
                <pc:docMk/>
                <pc:sldMk cId="3739191595" sldId="507"/>
                <pc2:cmMk id="{9A336AF1-18AE-471D-9AE4-1FD65356702C}"/>
              </pc2:cmMkLst>
            </pc226:cmChg>
          </p:ext>
        </pc:extLst>
      </pc:sldChg>
      <pc:sldChg chg="addSp delSp modSp add mod">
        <pc:chgData name="Christopher Osunsami" userId="87559b649ad9d3af" providerId="LiveId" clId="{804EBF55-33CD-4571-9C8E-5F2CBCFB1FD6}" dt="2023-10-28T17:40:38.251" v="6369" actId="14826"/>
        <pc:sldMkLst>
          <pc:docMk/>
          <pc:sldMk cId="1200845870" sldId="508"/>
        </pc:sldMkLst>
        <pc:spChg chg="del">
          <ac:chgData name="Christopher Osunsami" userId="87559b649ad9d3af" providerId="LiveId" clId="{804EBF55-33CD-4571-9C8E-5F2CBCFB1FD6}" dt="2023-10-28T17:39:07.362" v="6354" actId="478"/>
          <ac:spMkLst>
            <pc:docMk/>
            <pc:sldMk cId="1200845870" sldId="508"/>
            <ac:spMk id="2" creationId="{00000000-0000-0000-0000-000000000000}"/>
          </ac:spMkLst>
        </pc:spChg>
        <pc:spChg chg="mod">
          <ac:chgData name="Christopher Osunsami" userId="87559b649ad9d3af" providerId="LiveId" clId="{804EBF55-33CD-4571-9C8E-5F2CBCFB1FD6}" dt="2023-10-28T17:39:44.480" v="6362" actId="1076"/>
          <ac:spMkLst>
            <pc:docMk/>
            <pc:sldMk cId="1200845870" sldId="508"/>
            <ac:spMk id="3" creationId="{00000000-0000-0000-0000-000000000000}"/>
          </ac:spMkLst>
        </pc:spChg>
        <pc:spChg chg="mod">
          <ac:chgData name="Christopher Osunsami" userId="87559b649ad9d3af" providerId="LiveId" clId="{804EBF55-33CD-4571-9C8E-5F2CBCFB1FD6}" dt="2023-10-28T17:40:26.056" v="6368" actId="1076"/>
          <ac:spMkLst>
            <pc:docMk/>
            <pc:sldMk cId="1200845870" sldId="508"/>
            <ac:spMk id="4" creationId="{00000000-0000-0000-0000-000000000000}"/>
          </ac:spMkLst>
        </pc:spChg>
        <pc:spChg chg="add mod ord">
          <ac:chgData name="Christopher Osunsami" userId="87559b649ad9d3af" providerId="LiveId" clId="{804EBF55-33CD-4571-9C8E-5F2CBCFB1FD6}" dt="2023-10-28T17:39:33.778" v="6360" actId="1076"/>
          <ac:spMkLst>
            <pc:docMk/>
            <pc:sldMk cId="1200845870" sldId="508"/>
            <ac:spMk id="5" creationId="{E0C3F8A8-7002-3179-F228-6D526E899EDF}"/>
          </ac:spMkLst>
        </pc:spChg>
        <pc:spChg chg="add mod">
          <ac:chgData name="Christopher Osunsami" userId="87559b649ad9d3af" providerId="LiveId" clId="{804EBF55-33CD-4571-9C8E-5F2CBCFB1FD6}" dt="2023-10-28T17:39:17.537" v="6356"/>
          <ac:spMkLst>
            <pc:docMk/>
            <pc:sldMk cId="1200845870" sldId="508"/>
            <ac:spMk id="6" creationId="{D60FEAD4-EF19-7D7D-AE5D-4213BCA3027B}"/>
          </ac:spMkLst>
        </pc:spChg>
        <pc:spChg chg="mod">
          <ac:chgData name="Christopher Osunsami" userId="87559b649ad9d3af" providerId="LiveId" clId="{804EBF55-33CD-4571-9C8E-5F2CBCFB1FD6}" dt="2023-10-12T17:05:07" v="1946" actId="20577"/>
          <ac:spMkLst>
            <pc:docMk/>
            <pc:sldMk cId="1200845870" sldId="508"/>
            <ac:spMk id="7" creationId="{00000000-0000-0000-0000-000000000000}"/>
          </ac:spMkLst>
        </pc:spChg>
        <pc:spChg chg="mod">
          <ac:chgData name="Christopher Osunsami" userId="87559b649ad9d3af" providerId="LiveId" clId="{804EBF55-33CD-4571-9C8E-5F2CBCFB1FD6}" dt="2023-10-28T17:40:19.288" v="6366" actId="1076"/>
          <ac:spMkLst>
            <pc:docMk/>
            <pc:sldMk cId="1200845870" sldId="508"/>
            <ac:spMk id="10" creationId="{A13A010A-D970-9AF8-DE52-28F040F61EB9}"/>
          </ac:spMkLst>
        </pc:spChg>
        <pc:spChg chg="del">
          <ac:chgData name="Christopher Osunsami" userId="87559b649ad9d3af" providerId="LiveId" clId="{804EBF55-33CD-4571-9C8E-5F2CBCFB1FD6}" dt="2023-10-28T17:39:05.207" v="6353" actId="478"/>
          <ac:spMkLst>
            <pc:docMk/>
            <pc:sldMk cId="1200845870" sldId="508"/>
            <ac:spMk id="11" creationId="{34D75F1B-807F-B3B2-5B26-A0014F6C9299}"/>
          </ac:spMkLst>
        </pc:spChg>
        <pc:spChg chg="mod">
          <ac:chgData name="Christopher Osunsami" userId="87559b649ad9d3af" providerId="LiveId" clId="{804EBF55-33CD-4571-9C8E-5F2CBCFB1FD6}" dt="2023-10-28T17:40:12.800" v="6364" actId="1076"/>
          <ac:spMkLst>
            <pc:docMk/>
            <pc:sldMk cId="1200845870" sldId="508"/>
            <ac:spMk id="17" creationId="{1FECE0B5-D964-3E61-AD96-E1C79167CC37}"/>
          </ac:spMkLst>
        </pc:spChg>
        <pc:picChg chg="del mod">
          <ac:chgData name="Christopher Osunsami" userId="87559b649ad9d3af" providerId="LiveId" clId="{804EBF55-33CD-4571-9C8E-5F2CBCFB1FD6}" dt="2023-10-28T17:39:07.772" v="6355" actId="478"/>
          <ac:picMkLst>
            <pc:docMk/>
            <pc:sldMk cId="1200845870" sldId="508"/>
            <ac:picMk id="8" creationId="{00000000-0000-0000-0000-000000000000}"/>
          </ac:picMkLst>
        </pc:picChg>
        <pc:picChg chg="mod">
          <ac:chgData name="Christopher Osunsami" userId="87559b649ad9d3af" providerId="LiveId" clId="{804EBF55-33CD-4571-9C8E-5F2CBCFB1FD6}" dt="2023-10-28T17:40:15.954" v="6365" actId="1076"/>
          <ac:picMkLst>
            <pc:docMk/>
            <pc:sldMk cId="1200845870" sldId="508"/>
            <ac:picMk id="12" creationId="{87F552B4-F0A8-5209-5094-F54E9B25FFB6}"/>
          </ac:picMkLst>
        </pc:picChg>
        <pc:picChg chg="mod">
          <ac:chgData name="Christopher Osunsami" userId="87559b649ad9d3af" providerId="LiveId" clId="{804EBF55-33CD-4571-9C8E-5F2CBCFB1FD6}" dt="2023-10-28T17:39:58.213" v="6363" actId="14826"/>
          <ac:picMkLst>
            <pc:docMk/>
            <pc:sldMk cId="1200845870" sldId="508"/>
            <ac:picMk id="13" creationId="{00000000-0000-0000-0000-000000000000}"/>
          </ac:picMkLst>
        </pc:picChg>
        <pc:picChg chg="mod">
          <ac:chgData name="Christopher Osunsami" userId="87559b649ad9d3af" providerId="LiveId" clId="{804EBF55-33CD-4571-9C8E-5F2CBCFB1FD6}" dt="2023-10-28T17:40:26.056" v="6368" actId="1076"/>
          <ac:picMkLst>
            <pc:docMk/>
            <pc:sldMk cId="1200845870" sldId="508"/>
            <ac:picMk id="14" creationId="{00000000-0000-0000-0000-000000000000}"/>
          </ac:picMkLst>
        </pc:picChg>
        <pc:picChg chg="add mod">
          <ac:chgData name="Christopher Osunsami" userId="87559b649ad9d3af" providerId="LiveId" clId="{804EBF55-33CD-4571-9C8E-5F2CBCFB1FD6}" dt="2023-10-28T17:39:17.537" v="6356"/>
          <ac:picMkLst>
            <pc:docMk/>
            <pc:sldMk cId="1200845870" sldId="508"/>
            <ac:picMk id="15" creationId="{4EF02C68-0035-85CE-2BCB-F47FE0EF37E9}"/>
          </ac:picMkLst>
        </pc:picChg>
        <pc:picChg chg="mod">
          <ac:chgData name="Christopher Osunsami" userId="87559b649ad9d3af" providerId="LiveId" clId="{804EBF55-33CD-4571-9C8E-5F2CBCFB1FD6}" dt="2023-10-28T17:40:38.251" v="6369" actId="14826"/>
          <ac:picMkLst>
            <pc:docMk/>
            <pc:sldMk cId="1200845870" sldId="508"/>
            <ac:picMk id="18" creationId="{DA3ECAD9-0E4F-7E04-C65D-5EC485853EDA}"/>
          </ac:picMkLst>
        </pc:picChg>
      </pc:sldChg>
      <pc:sldChg chg="addSp delSp modSp add mod addCm delCm">
        <pc:chgData name="Christopher Osunsami" userId="87559b649ad9d3af" providerId="LiveId" clId="{804EBF55-33CD-4571-9C8E-5F2CBCFB1FD6}" dt="2023-10-29T21:50:34.676" v="7188"/>
        <pc:sldMkLst>
          <pc:docMk/>
          <pc:sldMk cId="2062736327" sldId="509"/>
        </pc:sldMkLst>
        <pc:spChg chg="del mod">
          <ac:chgData name="Christopher Osunsami" userId="87559b649ad9d3af" providerId="LiveId" clId="{804EBF55-33CD-4571-9C8E-5F2CBCFB1FD6}" dt="2023-10-28T17:40:44.444" v="6370" actId="478"/>
          <ac:spMkLst>
            <pc:docMk/>
            <pc:sldMk cId="2062736327" sldId="509"/>
            <ac:spMk id="3" creationId="{C2964EC0-B802-FA27-3E9F-D7D11E733208}"/>
          </ac:spMkLst>
        </pc:spChg>
        <pc:spChg chg="add mod">
          <ac:chgData name="Christopher Osunsami" userId="87559b649ad9d3af" providerId="LiveId" clId="{804EBF55-33CD-4571-9C8E-5F2CBCFB1FD6}" dt="2023-10-28T17:40:50.610" v="6371"/>
          <ac:spMkLst>
            <pc:docMk/>
            <pc:sldMk cId="2062736327" sldId="509"/>
            <ac:spMk id="4" creationId="{413467A2-3050-BFBA-4046-FFBB067B4421}"/>
          </ac:spMkLst>
        </pc:spChg>
        <pc:spChg chg="mod">
          <ac:chgData name="Christopher Osunsami" userId="87559b649ad9d3af" providerId="LiveId" clId="{804EBF55-33CD-4571-9C8E-5F2CBCFB1FD6}" dt="2023-10-12T17:09:21.658" v="2042"/>
          <ac:spMkLst>
            <pc:docMk/>
            <pc:sldMk cId="2062736327" sldId="509"/>
            <ac:spMk id="6" creationId="{C9F4FCB1-40D0-45F6-8049-399DBD9DED5B}"/>
          </ac:spMkLst>
        </pc:spChg>
        <pc:spChg chg="mod">
          <ac:chgData name="Christopher Osunsami" userId="87559b649ad9d3af" providerId="LiveId" clId="{804EBF55-33CD-4571-9C8E-5F2CBCFB1FD6}" dt="2023-10-28T17:42:45.406" v="6381" actId="1076"/>
          <ac:spMkLst>
            <pc:docMk/>
            <pc:sldMk cId="2062736327" sldId="509"/>
            <ac:spMk id="14" creationId="{DF2EBBD2-20E1-163E-BB4D-8988B79104C8}"/>
          </ac:spMkLst>
        </pc:spChg>
        <pc:spChg chg="mod">
          <ac:chgData name="Christopher Osunsami" userId="87559b649ad9d3af" providerId="LiveId" clId="{804EBF55-33CD-4571-9C8E-5F2CBCFB1FD6}" dt="2023-10-28T17:42:40.191" v="6379" actId="1076"/>
          <ac:spMkLst>
            <pc:docMk/>
            <pc:sldMk cId="2062736327" sldId="509"/>
            <ac:spMk id="22" creationId="{64DE5AE5-CB92-C724-3FE5-4FF1BB642D01}"/>
          </ac:spMkLst>
        </pc:spChg>
        <pc:spChg chg="mod">
          <ac:chgData name="Christopher Osunsami" userId="87559b649ad9d3af" providerId="LiveId" clId="{804EBF55-33CD-4571-9C8E-5F2CBCFB1FD6}" dt="2023-10-28T17:42:38.080" v="6378" actId="1076"/>
          <ac:spMkLst>
            <pc:docMk/>
            <pc:sldMk cId="2062736327" sldId="509"/>
            <ac:spMk id="24" creationId="{C8DD1923-B919-D77B-90FF-947EED3E7E0A}"/>
          </ac:spMkLst>
        </pc:spChg>
        <pc:picChg chg="add mod">
          <ac:chgData name="Christopher Osunsami" userId="87559b649ad9d3af" providerId="LiveId" clId="{804EBF55-33CD-4571-9C8E-5F2CBCFB1FD6}" dt="2023-10-28T17:40:50.610" v="6371"/>
          <ac:picMkLst>
            <pc:docMk/>
            <pc:sldMk cId="2062736327" sldId="509"/>
            <ac:picMk id="5" creationId="{2E41E765-33D8-C665-8226-8A8DCE9A6963}"/>
          </ac:picMkLst>
        </pc:picChg>
        <pc:picChg chg="mod">
          <ac:chgData name="Christopher Osunsami" userId="87559b649ad9d3af" providerId="LiveId" clId="{804EBF55-33CD-4571-9C8E-5F2CBCFB1FD6}" dt="2023-10-28T17:41:06.016" v="6372" actId="1076"/>
          <ac:picMkLst>
            <pc:docMk/>
            <pc:sldMk cId="2062736327" sldId="509"/>
            <ac:picMk id="7" creationId="{5EEC2CD5-F14A-41C8-BC73-AB0A5E35BC7F}"/>
          </ac:picMkLst>
        </pc:picChg>
        <pc:picChg chg="add mod">
          <ac:chgData name="Christopher Osunsami" userId="87559b649ad9d3af" providerId="LiveId" clId="{804EBF55-33CD-4571-9C8E-5F2CBCFB1FD6}" dt="2023-10-28T17:42:42.639" v="6380" actId="1076"/>
          <ac:picMkLst>
            <pc:docMk/>
            <pc:sldMk cId="2062736327" sldId="509"/>
            <ac:picMk id="8" creationId="{93BA7163-A760-974F-D131-B2F14A880E3E}"/>
          </ac:picMkLst>
        </pc:picChg>
        <pc:picChg chg="del mod">
          <ac:chgData name="Christopher Osunsami" userId="87559b649ad9d3af" providerId="LiveId" clId="{804EBF55-33CD-4571-9C8E-5F2CBCFB1FD6}" dt="2023-10-28T17:40:44.444" v="6370" actId="478"/>
          <ac:picMkLst>
            <pc:docMk/>
            <pc:sldMk cId="2062736327" sldId="509"/>
            <ac:picMk id="12" creationId="{474269C2-0AA4-DFE5-62B2-2D7257A4549B}"/>
          </ac:picMkLst>
        </pc:picChg>
        <pc:picChg chg="del mod">
          <ac:chgData name="Christopher Osunsami" userId="87559b649ad9d3af" providerId="LiveId" clId="{804EBF55-33CD-4571-9C8E-5F2CBCFB1FD6}" dt="2023-10-28T17:41:17.369" v="6374" actId="478"/>
          <ac:picMkLst>
            <pc:docMk/>
            <pc:sldMk cId="2062736327" sldId="509"/>
            <ac:picMk id="15" creationId="{5CDB34B4-FA2C-72D2-1E96-5B685C627EE4}"/>
          </ac:picMkLst>
        </pc:picChg>
        <pc:picChg chg="mod">
          <ac:chgData name="Christopher Osunsami" userId="87559b649ad9d3af" providerId="LiveId" clId="{804EBF55-33CD-4571-9C8E-5F2CBCFB1FD6}" dt="2023-10-28T17:42:40.191" v="6379" actId="1076"/>
          <ac:picMkLst>
            <pc:docMk/>
            <pc:sldMk cId="2062736327" sldId="509"/>
            <ac:picMk id="23" creationId="{822BD208-0D07-4C21-0C49-CD5CB870365E}"/>
          </ac:picMkLst>
        </pc:picChg>
        <pc:picChg chg="mod">
          <ac:chgData name="Christopher Osunsami" userId="87559b649ad9d3af" providerId="LiveId" clId="{804EBF55-33CD-4571-9C8E-5F2CBCFB1FD6}" dt="2023-10-28T17:42:38.080" v="6378" actId="1076"/>
          <ac:picMkLst>
            <pc:docMk/>
            <pc:sldMk cId="2062736327" sldId="509"/>
            <ac:picMk id="25" creationId="{5AA61444-78B2-38D7-516F-771EEF8BD327}"/>
          </ac:picMkLst>
        </pc:picChg>
        <pc:extLst>
          <p:ext xmlns:p="http://schemas.openxmlformats.org/presentationml/2006/main" uri="{D6D511B9-2390-475A-947B-AFAB55BFBCF1}">
            <pc226:cmChg xmlns:pc226="http://schemas.microsoft.com/office/powerpoint/2022/06/main/command" chg="add del">
              <pc226:chgData name="Christopher Osunsami" userId="87559b649ad9d3af" providerId="LiveId" clId="{804EBF55-33CD-4571-9C8E-5F2CBCFB1FD6}" dt="2023-10-29T21:50:34.676" v="7188"/>
              <pc2:cmMkLst xmlns:pc2="http://schemas.microsoft.com/office/powerpoint/2019/9/main/command">
                <pc:docMk/>
                <pc:sldMk cId="2062736327" sldId="509"/>
                <pc2:cmMk id="{413C0352-AD39-4DC1-A8D5-5599B95A2B60}"/>
              </pc2:cmMkLst>
            </pc226:cmChg>
          </p:ext>
        </pc:extLst>
      </pc:sldChg>
      <pc:sldChg chg="addSp delSp modSp add mod addCm delCm modCm">
        <pc:chgData name="Christopher Osunsami" userId="87559b649ad9d3af" providerId="LiveId" clId="{804EBF55-33CD-4571-9C8E-5F2CBCFB1FD6}" dt="2023-10-29T21:50:54.364" v="7191"/>
        <pc:sldMkLst>
          <pc:docMk/>
          <pc:sldMk cId="3035596335" sldId="510"/>
        </pc:sldMkLst>
        <pc:spChg chg="add mod">
          <ac:chgData name="Christopher Osunsami" userId="87559b649ad9d3af" providerId="LiveId" clId="{804EBF55-33CD-4571-9C8E-5F2CBCFB1FD6}" dt="2023-10-15T17:53:56.819" v="4787"/>
          <ac:spMkLst>
            <pc:docMk/>
            <pc:sldMk cId="3035596335" sldId="510"/>
            <ac:spMk id="4" creationId="{38C38FCF-FA96-A610-923B-F5B6651AEAF7}"/>
          </ac:spMkLst>
        </pc:spChg>
        <pc:spChg chg="add del mod">
          <ac:chgData name="Christopher Osunsami" userId="87559b649ad9d3af" providerId="LiveId" clId="{804EBF55-33CD-4571-9C8E-5F2CBCFB1FD6}" dt="2023-10-15T17:53:57.697" v="4789"/>
          <ac:spMkLst>
            <pc:docMk/>
            <pc:sldMk cId="3035596335" sldId="510"/>
            <ac:spMk id="5" creationId="{57B93B7C-21BD-D627-F03A-4BCD8418B268}"/>
          </ac:spMkLst>
        </pc:spChg>
        <pc:spChg chg="add mod">
          <ac:chgData name="Christopher Osunsami" userId="87559b649ad9d3af" providerId="LiveId" clId="{804EBF55-33CD-4571-9C8E-5F2CBCFB1FD6}" dt="2023-10-28T17:43:00.071" v="6382" actId="1076"/>
          <ac:spMkLst>
            <pc:docMk/>
            <pc:sldMk cId="3035596335" sldId="510"/>
            <ac:spMk id="6" creationId="{C54CB180-97E6-C67B-FAE8-2D4AE161DBD8}"/>
          </ac:spMkLst>
        </pc:spChg>
        <pc:spChg chg="add mod">
          <ac:chgData name="Christopher Osunsami" userId="87559b649ad9d3af" providerId="LiveId" clId="{804EBF55-33CD-4571-9C8E-5F2CBCFB1FD6}" dt="2023-10-28T17:43:00.071" v="6382" actId="1076"/>
          <ac:spMkLst>
            <pc:docMk/>
            <pc:sldMk cId="3035596335" sldId="510"/>
            <ac:spMk id="7" creationId="{045DDE91-4898-B7B7-2C3B-2996DA95EED8}"/>
          </ac:spMkLst>
        </pc:spChg>
        <pc:spChg chg="del">
          <ac:chgData name="Christopher Osunsami" userId="87559b649ad9d3af" providerId="LiveId" clId="{804EBF55-33CD-4571-9C8E-5F2CBCFB1FD6}" dt="2023-10-12T17:11:25.184" v="2048" actId="478"/>
          <ac:spMkLst>
            <pc:docMk/>
            <pc:sldMk cId="3035596335" sldId="510"/>
            <ac:spMk id="8" creationId="{980BA295-53D8-1844-A5D0-527F6CE5EB30}"/>
          </ac:spMkLst>
        </pc:spChg>
        <pc:spChg chg="add mod">
          <ac:chgData name="Christopher Osunsami" userId="87559b649ad9d3af" providerId="LiveId" clId="{804EBF55-33CD-4571-9C8E-5F2CBCFB1FD6}" dt="2023-10-15T17:54:21.507" v="4799" actId="1076"/>
          <ac:spMkLst>
            <pc:docMk/>
            <pc:sldMk cId="3035596335" sldId="510"/>
            <ac:spMk id="9" creationId="{490AFEE6-436C-C177-F2C0-3F4E87A6DECE}"/>
          </ac:spMkLst>
        </pc:spChg>
        <pc:spChg chg="del">
          <ac:chgData name="Christopher Osunsami" userId="87559b649ad9d3af" providerId="LiveId" clId="{804EBF55-33CD-4571-9C8E-5F2CBCFB1FD6}" dt="2023-10-12T17:11:31.274" v="2050" actId="478"/>
          <ac:spMkLst>
            <pc:docMk/>
            <pc:sldMk cId="3035596335" sldId="510"/>
            <ac:spMk id="9" creationId="{60694A25-33E3-3BEC-B026-89EBD563679F}"/>
          </ac:spMkLst>
        </pc:spChg>
        <pc:spChg chg="del">
          <ac:chgData name="Christopher Osunsami" userId="87559b649ad9d3af" providerId="LiveId" clId="{804EBF55-33CD-4571-9C8E-5F2CBCFB1FD6}" dt="2023-10-12T17:11:25.184" v="2048" actId="478"/>
          <ac:spMkLst>
            <pc:docMk/>
            <pc:sldMk cId="3035596335" sldId="510"/>
            <ac:spMk id="10" creationId="{A9E93F95-DDD1-2B8D-C6D0-F7153A2DA6B7}"/>
          </ac:spMkLst>
        </pc:spChg>
        <pc:spChg chg="del">
          <ac:chgData name="Christopher Osunsami" userId="87559b649ad9d3af" providerId="LiveId" clId="{804EBF55-33CD-4571-9C8E-5F2CBCFB1FD6}" dt="2023-10-12T17:11:31.274" v="2050" actId="478"/>
          <ac:spMkLst>
            <pc:docMk/>
            <pc:sldMk cId="3035596335" sldId="510"/>
            <ac:spMk id="15" creationId="{E002FED1-3ED8-703A-E35D-BEB19CA4D1C0}"/>
          </ac:spMkLst>
        </pc:spChg>
        <pc:spChg chg="del">
          <ac:chgData name="Christopher Osunsami" userId="87559b649ad9d3af" providerId="LiveId" clId="{804EBF55-33CD-4571-9C8E-5F2CBCFB1FD6}" dt="2023-10-12T17:11:31.274" v="2050" actId="478"/>
          <ac:spMkLst>
            <pc:docMk/>
            <pc:sldMk cId="3035596335" sldId="510"/>
            <ac:spMk id="16" creationId="{1DAD519C-32A7-19EE-C30C-FEA5F5CEC422}"/>
          </ac:spMkLst>
        </pc:spChg>
        <pc:spChg chg="del">
          <ac:chgData name="Christopher Osunsami" userId="87559b649ad9d3af" providerId="LiveId" clId="{804EBF55-33CD-4571-9C8E-5F2CBCFB1FD6}" dt="2023-10-12T17:11:31.274" v="2050" actId="478"/>
          <ac:spMkLst>
            <pc:docMk/>
            <pc:sldMk cId="3035596335" sldId="510"/>
            <ac:spMk id="17" creationId="{0AB8156C-32E1-1FD4-D3F1-01705774E090}"/>
          </ac:spMkLst>
        </pc:spChg>
        <pc:picChg chg="del">
          <ac:chgData name="Christopher Osunsami" userId="87559b649ad9d3af" providerId="LiveId" clId="{804EBF55-33CD-4571-9C8E-5F2CBCFB1FD6}" dt="2023-10-12T17:11:25.184" v="2048" actId="478"/>
          <ac:picMkLst>
            <pc:docMk/>
            <pc:sldMk cId="3035596335" sldId="510"/>
            <ac:picMk id="11" creationId="{DF48CE1B-9D6F-88C3-60EE-136906FF9FF0}"/>
          </ac:picMkLst>
        </pc:picChg>
        <pc:picChg chg="add del mod">
          <ac:chgData name="Christopher Osunsami" userId="87559b649ad9d3af" providerId="LiveId" clId="{804EBF55-33CD-4571-9C8E-5F2CBCFB1FD6}" dt="2023-10-12T17:14:28.051" v="2075"/>
          <ac:picMkLst>
            <pc:docMk/>
            <pc:sldMk cId="3035596335" sldId="510"/>
            <ac:picMk id="12" creationId="{FBB376CC-0867-D204-33AE-2F8B0DD7DFDA}"/>
          </ac:picMkLst>
        </pc:picChg>
        <pc:picChg chg="add del mod">
          <ac:chgData name="Christopher Osunsami" userId="87559b649ad9d3af" providerId="LiveId" clId="{804EBF55-33CD-4571-9C8E-5F2CBCFB1FD6}" dt="2023-10-12T17:14:34.729" v="2077"/>
          <ac:picMkLst>
            <pc:docMk/>
            <pc:sldMk cId="3035596335" sldId="510"/>
            <ac:picMk id="13" creationId="{ED6B8C56-4717-4B6E-1EA5-87A78DC0D4E0}"/>
          </ac:picMkLst>
        </pc:picChg>
        <pc:extLst>
          <p:ext xmlns:p="http://schemas.openxmlformats.org/presentationml/2006/main" uri="{D6D511B9-2390-475A-947B-AFAB55BFBCF1}">
            <pc226:cmChg xmlns:pc226="http://schemas.microsoft.com/office/powerpoint/2022/06/main/command" chg="add del">
              <pc226:chgData name="Christopher Osunsami" userId="87559b649ad9d3af" providerId="LiveId" clId="{804EBF55-33CD-4571-9C8E-5F2CBCFB1FD6}" dt="2023-10-29T21:50:54.364" v="7191"/>
              <pc2:cmMkLst xmlns:pc2="http://schemas.microsoft.com/office/powerpoint/2019/9/main/command">
                <pc:docMk/>
                <pc:sldMk cId="3035596335" sldId="510"/>
                <pc2:cmMk id="{53814002-2266-4D42-AB21-C8C66F24AFFF}"/>
              </pc2:cmMkLst>
            </pc226:cmChg>
            <pc226:cmChg xmlns:pc226="http://schemas.microsoft.com/office/powerpoint/2022/06/main/command" chg="del">
              <pc226:chgData name="Christopher Osunsami" userId="87559b649ad9d3af" providerId="LiveId" clId="{804EBF55-33CD-4571-9C8E-5F2CBCFB1FD6}" dt="2023-10-29T21:50:46.778" v="7189"/>
              <pc2:cmMkLst xmlns:pc2="http://schemas.microsoft.com/office/powerpoint/2019/9/main/command">
                <pc:docMk/>
                <pc:sldMk cId="3035596335" sldId="510"/>
                <pc2:cmMk id="{21D95D1B-C332-4035-BDA2-EBC468C6C9A1}"/>
              </pc2:cmMkLst>
            </pc226:cmChg>
            <pc226:cmChg xmlns:pc226="http://schemas.microsoft.com/office/powerpoint/2022/06/main/command" chg="del mod">
              <pc226:chgData name="Christopher Osunsami" userId="87559b649ad9d3af" providerId="LiveId" clId="{804EBF55-33CD-4571-9C8E-5F2CBCFB1FD6}" dt="2023-10-29T21:50:49.911" v="7190"/>
              <pc2:cmMkLst xmlns:pc2="http://schemas.microsoft.com/office/powerpoint/2019/9/main/command">
                <pc:docMk/>
                <pc:sldMk cId="3035596335" sldId="510"/>
                <pc2:cmMk id="{C6C3F951-99C6-4F77-96F9-BC0BD3854A6D}"/>
              </pc2:cmMkLst>
            </pc226:cmChg>
          </p:ext>
        </pc:extLst>
      </pc:sldChg>
      <pc:sldChg chg="addSp delSp modSp add mod">
        <pc:chgData name="Christopher Osunsami" userId="87559b649ad9d3af" providerId="LiveId" clId="{804EBF55-33CD-4571-9C8E-5F2CBCFB1FD6}" dt="2023-10-28T17:43:41.313" v="6390" actId="20577"/>
        <pc:sldMkLst>
          <pc:docMk/>
          <pc:sldMk cId="1918914903" sldId="511"/>
        </pc:sldMkLst>
        <pc:spChg chg="mod">
          <ac:chgData name="Christopher Osunsami" userId="87559b649ad9d3af" providerId="LiveId" clId="{804EBF55-33CD-4571-9C8E-5F2CBCFB1FD6}" dt="2023-10-13T17:17:20.889" v="2536" actId="1076"/>
          <ac:spMkLst>
            <pc:docMk/>
            <pc:sldMk cId="1918914903" sldId="511"/>
            <ac:spMk id="2" creationId="{00000000-0000-0000-0000-000000000000}"/>
          </ac:spMkLst>
        </pc:spChg>
        <pc:spChg chg="add mod">
          <ac:chgData name="Christopher Osunsami" userId="87559b649ad9d3af" providerId="LiveId" clId="{804EBF55-33CD-4571-9C8E-5F2CBCFB1FD6}" dt="2023-10-28T17:43:41.313" v="6390" actId="20577"/>
          <ac:spMkLst>
            <pc:docMk/>
            <pc:sldMk cId="1918914903" sldId="511"/>
            <ac:spMk id="4" creationId="{E4C03750-3322-3DEC-8A79-2D9E9B9ED778}"/>
          </ac:spMkLst>
        </pc:spChg>
        <pc:spChg chg="add del mod">
          <ac:chgData name="Christopher Osunsami" userId="87559b649ad9d3af" providerId="LiveId" clId="{804EBF55-33CD-4571-9C8E-5F2CBCFB1FD6}" dt="2023-10-15T08:51:35.568" v="2574"/>
          <ac:spMkLst>
            <pc:docMk/>
            <pc:sldMk cId="1918914903" sldId="511"/>
            <ac:spMk id="5" creationId="{12C58354-B3BC-2996-1FB5-F14845A10D2D}"/>
          </ac:spMkLst>
        </pc:spChg>
      </pc:sldChg>
      <pc:sldChg chg="add del">
        <pc:chgData name="Christopher Osunsami" userId="87559b649ad9d3af" providerId="LiveId" clId="{804EBF55-33CD-4571-9C8E-5F2CBCFB1FD6}" dt="2023-10-12T17:17:55.499" v="2094"/>
        <pc:sldMkLst>
          <pc:docMk/>
          <pc:sldMk cId="3418334040" sldId="511"/>
        </pc:sldMkLst>
      </pc:sldChg>
      <pc:sldChg chg="addSp delSp modSp add mod addCm delCm">
        <pc:chgData name="Christopher Osunsami" userId="87559b649ad9d3af" providerId="LiveId" clId="{804EBF55-33CD-4571-9C8E-5F2CBCFB1FD6}" dt="2023-10-29T21:52:32.524" v="7194" actId="20577"/>
        <pc:sldMkLst>
          <pc:docMk/>
          <pc:sldMk cId="3764129216" sldId="512"/>
        </pc:sldMkLst>
        <pc:spChg chg="del">
          <ac:chgData name="Christopher Osunsami" userId="87559b649ad9d3af" providerId="LiveId" clId="{804EBF55-33CD-4571-9C8E-5F2CBCFB1FD6}" dt="2023-10-15T08:48:55.557" v="2544" actId="478"/>
          <ac:spMkLst>
            <pc:docMk/>
            <pc:sldMk cId="3764129216" sldId="512"/>
            <ac:spMk id="2" creationId="{00000000-0000-0000-0000-000000000000}"/>
          </ac:spMkLst>
        </pc:spChg>
        <pc:spChg chg="del mod">
          <ac:chgData name="Christopher Osunsami" userId="87559b649ad9d3af" providerId="LiveId" clId="{804EBF55-33CD-4571-9C8E-5F2CBCFB1FD6}" dt="2023-10-15T08:49:30.395" v="2551"/>
          <ac:spMkLst>
            <pc:docMk/>
            <pc:sldMk cId="3764129216" sldId="512"/>
            <ac:spMk id="5" creationId="{12C58354-B3BC-2996-1FB5-F14845A10D2D}"/>
          </ac:spMkLst>
        </pc:spChg>
        <pc:spChg chg="add del mod">
          <ac:chgData name="Christopher Osunsami" userId="87559b649ad9d3af" providerId="LiveId" clId="{804EBF55-33CD-4571-9C8E-5F2CBCFB1FD6}" dt="2023-10-15T08:48:59.685" v="2545" actId="478"/>
          <ac:spMkLst>
            <pc:docMk/>
            <pc:sldMk cId="3764129216" sldId="512"/>
            <ac:spMk id="6" creationId="{124E9146-057F-F668-439B-037EF8677221}"/>
          </ac:spMkLst>
        </pc:spChg>
        <pc:spChg chg="add mod ord">
          <ac:chgData name="Christopher Osunsami" userId="87559b649ad9d3af" providerId="LiveId" clId="{804EBF55-33CD-4571-9C8E-5F2CBCFB1FD6}" dt="2023-10-28T17:45:39.252" v="6399" actId="1076"/>
          <ac:spMkLst>
            <pc:docMk/>
            <pc:sldMk cId="3764129216" sldId="512"/>
            <ac:spMk id="7" creationId="{2E81BAED-D9F0-DC4B-07CA-06E952641E70}"/>
          </ac:spMkLst>
        </pc:spChg>
        <pc:spChg chg="add mod">
          <ac:chgData name="Christopher Osunsami" userId="87559b649ad9d3af" providerId="LiveId" clId="{804EBF55-33CD-4571-9C8E-5F2CBCFB1FD6}" dt="2023-10-15T08:50:12.984" v="2558"/>
          <ac:spMkLst>
            <pc:docMk/>
            <pc:sldMk cId="3764129216" sldId="512"/>
            <ac:spMk id="8" creationId="{5C1C749F-862E-B41A-09B6-09E11A0FDAEA}"/>
          </ac:spMkLst>
        </pc:spChg>
        <pc:spChg chg="add mod">
          <ac:chgData name="Christopher Osunsami" userId="87559b649ad9d3af" providerId="LiveId" clId="{804EBF55-33CD-4571-9C8E-5F2CBCFB1FD6}" dt="2023-10-15T13:18:45.783" v="3137" actId="20577"/>
          <ac:spMkLst>
            <pc:docMk/>
            <pc:sldMk cId="3764129216" sldId="512"/>
            <ac:spMk id="15" creationId="{7D867389-0BC6-15BD-56DC-330CEA4E82E9}"/>
          </ac:spMkLst>
        </pc:spChg>
        <pc:spChg chg="add mod">
          <ac:chgData name="Christopher Osunsami" userId="87559b649ad9d3af" providerId="LiveId" clId="{804EBF55-33CD-4571-9C8E-5F2CBCFB1FD6}" dt="2023-10-29T21:52:32.524" v="7194" actId="20577"/>
          <ac:spMkLst>
            <pc:docMk/>
            <pc:sldMk cId="3764129216" sldId="512"/>
            <ac:spMk id="17" creationId="{028E695A-83AA-D51F-EBB0-1F0113F9B19A}"/>
          </ac:spMkLst>
        </pc:spChg>
        <pc:spChg chg="add mod">
          <ac:chgData name="Christopher Osunsami" userId="87559b649ad9d3af" providerId="LiveId" clId="{804EBF55-33CD-4571-9C8E-5F2CBCFB1FD6}" dt="2023-10-15T13:18:52.723" v="3140" actId="20577"/>
          <ac:spMkLst>
            <pc:docMk/>
            <pc:sldMk cId="3764129216" sldId="512"/>
            <ac:spMk id="20" creationId="{BAEA770B-2F95-FEFB-9762-818988805AC5}"/>
          </ac:spMkLst>
        </pc:spChg>
        <pc:spChg chg="add mod">
          <ac:chgData name="Christopher Osunsami" userId="87559b649ad9d3af" providerId="LiveId" clId="{804EBF55-33CD-4571-9C8E-5F2CBCFB1FD6}" dt="2023-10-15T13:18:58.806" v="3143" actId="20577"/>
          <ac:spMkLst>
            <pc:docMk/>
            <pc:sldMk cId="3764129216" sldId="512"/>
            <ac:spMk id="22" creationId="{C7C3D619-077F-6E53-2D71-DFB394E867E4}"/>
          </ac:spMkLst>
        </pc:spChg>
        <pc:picChg chg="add mod">
          <ac:chgData name="Christopher Osunsami" userId="87559b649ad9d3af" providerId="LiveId" clId="{804EBF55-33CD-4571-9C8E-5F2CBCFB1FD6}" dt="2023-10-28T17:45:46.526" v="6402" actId="1076"/>
          <ac:picMkLst>
            <pc:docMk/>
            <pc:sldMk cId="3764129216" sldId="512"/>
            <ac:picMk id="2" creationId="{8F542547-3E5A-A6E5-57A7-4829551F6A1B}"/>
          </ac:picMkLst>
        </pc:picChg>
        <pc:picChg chg="add del mod">
          <ac:chgData name="Christopher Osunsami" userId="87559b649ad9d3af" providerId="LiveId" clId="{804EBF55-33CD-4571-9C8E-5F2CBCFB1FD6}" dt="2023-10-15T09:02:48.111" v="2603"/>
          <ac:picMkLst>
            <pc:docMk/>
            <pc:sldMk cId="3764129216" sldId="512"/>
            <ac:picMk id="9" creationId="{9B4E1249-6A6B-8B73-4E6F-C371D363CFA0}"/>
          </ac:picMkLst>
        </pc:picChg>
        <pc:picChg chg="add del mod">
          <ac:chgData name="Christopher Osunsami" userId="87559b649ad9d3af" providerId="LiveId" clId="{804EBF55-33CD-4571-9C8E-5F2CBCFB1FD6}" dt="2023-10-15T09:03:14.251" v="2609"/>
          <ac:picMkLst>
            <pc:docMk/>
            <pc:sldMk cId="3764129216" sldId="512"/>
            <ac:picMk id="10" creationId="{943D8FA6-0300-5022-D21F-C6AB841D8F8D}"/>
          </ac:picMkLst>
        </pc:picChg>
        <pc:picChg chg="add del mod ord">
          <ac:chgData name="Christopher Osunsami" userId="87559b649ad9d3af" providerId="LiveId" clId="{804EBF55-33CD-4571-9C8E-5F2CBCFB1FD6}" dt="2023-10-15T09:09:43.051" v="2649" actId="478"/>
          <ac:picMkLst>
            <pc:docMk/>
            <pc:sldMk cId="3764129216" sldId="512"/>
            <ac:picMk id="11" creationId="{28C97904-7958-8BCE-735C-987F3EA34239}"/>
          </ac:picMkLst>
        </pc:picChg>
        <pc:picChg chg="add del mod">
          <ac:chgData name="Christopher Osunsami" userId="87559b649ad9d3af" providerId="LiveId" clId="{804EBF55-33CD-4571-9C8E-5F2CBCFB1FD6}" dt="2023-10-15T09:09:52.011" v="2651" actId="21"/>
          <ac:picMkLst>
            <pc:docMk/>
            <pc:sldMk cId="3764129216" sldId="512"/>
            <ac:picMk id="12" creationId="{2B3D2715-8838-98E5-C2C9-49BB38C9389E}"/>
          </ac:picMkLst>
        </pc:picChg>
        <pc:picChg chg="add del mod">
          <ac:chgData name="Christopher Osunsami" userId="87559b649ad9d3af" providerId="LiveId" clId="{804EBF55-33CD-4571-9C8E-5F2CBCFB1FD6}" dt="2023-10-15T09:10:43.508" v="2668" actId="478"/>
          <ac:picMkLst>
            <pc:docMk/>
            <pc:sldMk cId="3764129216" sldId="512"/>
            <ac:picMk id="13" creationId="{DB7C5B70-A719-CD0E-962C-E1B55FFDE4FE}"/>
          </ac:picMkLst>
        </pc:picChg>
        <pc:picChg chg="add mod ord">
          <ac:chgData name="Christopher Osunsami" userId="87559b649ad9d3af" providerId="LiveId" clId="{804EBF55-33CD-4571-9C8E-5F2CBCFB1FD6}" dt="2023-10-28T17:45:59.447" v="6403" actId="14826"/>
          <ac:picMkLst>
            <pc:docMk/>
            <pc:sldMk cId="3764129216" sldId="512"/>
            <ac:picMk id="18" creationId="{3A6D7C73-FA7A-4962-A93D-5F152AE0276F}"/>
          </ac:picMkLst>
        </pc:picChg>
        <pc:picChg chg="add mod">
          <ac:chgData name="Christopher Osunsami" userId="87559b649ad9d3af" providerId="LiveId" clId="{804EBF55-33CD-4571-9C8E-5F2CBCFB1FD6}" dt="2023-10-15T09:17:10.996" v="2723" actId="14826"/>
          <ac:picMkLst>
            <pc:docMk/>
            <pc:sldMk cId="3764129216" sldId="512"/>
            <ac:picMk id="23" creationId="{049D7647-67F4-BF88-4107-5BBAC2CCB268}"/>
          </ac:picMkLst>
        </pc:picChg>
        <pc:picChg chg="add del mod">
          <ac:chgData name="Christopher Osunsami" userId="87559b649ad9d3af" providerId="LiveId" clId="{804EBF55-33CD-4571-9C8E-5F2CBCFB1FD6}" dt="2023-10-28T17:45:42.251" v="6401" actId="478"/>
          <ac:picMkLst>
            <pc:docMk/>
            <pc:sldMk cId="3764129216" sldId="512"/>
            <ac:picMk id="24" creationId="{9DF6D2CC-C853-0DEC-DCB2-712D610BC9E8}"/>
          </ac:picMkLst>
        </pc:picChg>
        <pc:extLst>
          <p:ext xmlns:p="http://schemas.openxmlformats.org/presentationml/2006/main" uri="{D6D511B9-2390-475A-947B-AFAB55BFBCF1}">
            <pc226:cmChg xmlns:pc226="http://schemas.microsoft.com/office/powerpoint/2022/06/main/command" chg="add del">
              <pc226:chgData name="Christopher Osunsami" userId="87559b649ad9d3af" providerId="LiveId" clId="{804EBF55-33CD-4571-9C8E-5F2CBCFB1FD6}" dt="2023-10-29T21:51:22.667" v="7192"/>
              <pc2:cmMkLst xmlns:pc2="http://schemas.microsoft.com/office/powerpoint/2019/9/main/command">
                <pc:docMk/>
                <pc:sldMk cId="3764129216" sldId="512"/>
                <pc2:cmMk id="{FC87529E-2259-4DC6-9E19-B5DB437CD641}"/>
              </pc2:cmMkLst>
            </pc226:cmChg>
          </p:ext>
        </pc:extLst>
      </pc:sldChg>
      <pc:sldChg chg="addSp delSp modSp add mod">
        <pc:chgData name="Christopher Osunsami" userId="87559b649ad9d3af" providerId="LiveId" clId="{804EBF55-33CD-4571-9C8E-5F2CBCFB1FD6}" dt="2023-10-15T09:33:07.560" v="2832" actId="113"/>
        <pc:sldMkLst>
          <pc:docMk/>
          <pc:sldMk cId="2209203303" sldId="513"/>
        </pc:sldMkLst>
        <pc:spChg chg="add del mod topLvl">
          <ac:chgData name="Christopher Osunsami" userId="87559b649ad9d3af" providerId="LiveId" clId="{804EBF55-33CD-4571-9C8E-5F2CBCFB1FD6}" dt="2023-10-15T09:25:48.657" v="2809" actId="1076"/>
          <ac:spMkLst>
            <pc:docMk/>
            <pc:sldMk cId="2209203303" sldId="513"/>
            <ac:spMk id="5" creationId="{AD14ED6D-7852-C574-8CEA-E35DC019F69F}"/>
          </ac:spMkLst>
        </pc:spChg>
        <pc:spChg chg="add del mod topLvl">
          <ac:chgData name="Christopher Osunsami" userId="87559b649ad9d3af" providerId="LiveId" clId="{804EBF55-33CD-4571-9C8E-5F2CBCFB1FD6}" dt="2023-10-15T09:23:40.685" v="2801" actId="478"/>
          <ac:spMkLst>
            <pc:docMk/>
            <pc:sldMk cId="2209203303" sldId="513"/>
            <ac:spMk id="6" creationId="{A20776EA-A327-B0BC-24E7-DFF759EDE0BD}"/>
          </ac:spMkLst>
        </pc:spChg>
        <pc:spChg chg="mod">
          <ac:chgData name="Christopher Osunsami" userId="87559b649ad9d3af" providerId="LiveId" clId="{804EBF55-33CD-4571-9C8E-5F2CBCFB1FD6}" dt="2023-10-15T09:23:48.874" v="2803" actId="1076"/>
          <ac:spMkLst>
            <pc:docMk/>
            <pc:sldMk cId="2209203303" sldId="513"/>
            <ac:spMk id="7" creationId="{2E81BAED-D9F0-DC4B-07CA-06E952641E70}"/>
          </ac:spMkLst>
        </pc:spChg>
        <pc:spChg chg="add mod">
          <ac:chgData name="Christopher Osunsami" userId="87559b649ad9d3af" providerId="LiveId" clId="{804EBF55-33CD-4571-9C8E-5F2CBCFB1FD6}" dt="2023-10-15T09:33:07.560" v="2832" actId="113"/>
          <ac:spMkLst>
            <pc:docMk/>
            <pc:sldMk cId="2209203303" sldId="513"/>
            <ac:spMk id="10" creationId="{3FD2A332-DBF5-503A-06F7-17CE94288D8B}"/>
          </ac:spMkLst>
        </pc:spChg>
        <pc:spChg chg="add mod">
          <ac:chgData name="Christopher Osunsami" userId="87559b649ad9d3af" providerId="LiveId" clId="{804EBF55-33CD-4571-9C8E-5F2CBCFB1FD6}" dt="2023-10-15T09:28:40.443" v="2829" actId="14100"/>
          <ac:spMkLst>
            <pc:docMk/>
            <pc:sldMk cId="2209203303" sldId="513"/>
            <ac:spMk id="11" creationId="{2903F8C5-2745-4A9A-8BA0-DDA9CF6756C7}"/>
          </ac:spMkLst>
        </pc:spChg>
        <pc:spChg chg="add mod">
          <ac:chgData name="Christopher Osunsami" userId="87559b649ad9d3af" providerId="LiveId" clId="{804EBF55-33CD-4571-9C8E-5F2CBCFB1FD6}" dt="2023-10-15T09:27:36.001" v="2827" actId="1076"/>
          <ac:spMkLst>
            <pc:docMk/>
            <pc:sldMk cId="2209203303" sldId="513"/>
            <ac:spMk id="12" creationId="{70950067-EE88-C2B4-4519-BF64A1DD0B3F}"/>
          </ac:spMkLst>
        </pc:spChg>
        <pc:grpChg chg="add del mod">
          <ac:chgData name="Christopher Osunsami" userId="87559b649ad9d3af" providerId="LiveId" clId="{804EBF55-33CD-4571-9C8E-5F2CBCFB1FD6}" dt="2023-10-15T09:23:40.685" v="2801" actId="478"/>
          <ac:grpSpMkLst>
            <pc:docMk/>
            <pc:sldMk cId="2209203303" sldId="513"/>
            <ac:grpSpMk id="4" creationId="{BE750FA4-65E8-A193-8F12-DBA8A681CC4C}"/>
          </ac:grpSpMkLst>
        </pc:grpChg>
        <pc:picChg chg="add del mod">
          <ac:chgData name="Christopher Osunsami" userId="87559b649ad9d3af" providerId="LiveId" clId="{804EBF55-33CD-4571-9C8E-5F2CBCFB1FD6}" dt="2023-10-15T09:23:51.890" v="2804" actId="1076"/>
          <ac:picMkLst>
            <pc:docMk/>
            <pc:sldMk cId="2209203303" sldId="513"/>
            <ac:picMk id="2" creationId="{E1E2D2B3-78A4-E00C-2751-B021393E8FBD}"/>
          </ac:picMkLst>
        </pc:picChg>
      </pc:sldChg>
      <pc:sldChg chg="add del">
        <pc:chgData name="Christopher Osunsami" userId="87559b649ad9d3af" providerId="LiveId" clId="{804EBF55-33CD-4571-9C8E-5F2CBCFB1FD6}" dt="2023-10-15T09:14:02.718" v="2699" actId="47"/>
        <pc:sldMkLst>
          <pc:docMk/>
          <pc:sldMk cId="3879273818" sldId="514"/>
        </pc:sldMkLst>
      </pc:sldChg>
      <pc:sldChg chg="addSp modSp add mod">
        <pc:chgData name="Christopher Osunsami" userId="87559b649ad9d3af" providerId="LiveId" clId="{804EBF55-33CD-4571-9C8E-5F2CBCFB1FD6}" dt="2023-10-29T21:52:38.039" v="7196" actId="20577"/>
        <pc:sldMkLst>
          <pc:docMk/>
          <pc:sldMk cId="2297645197" sldId="515"/>
        </pc:sldMkLst>
        <pc:spChg chg="add mod">
          <ac:chgData name="Christopher Osunsami" userId="87559b649ad9d3af" providerId="LiveId" clId="{804EBF55-33CD-4571-9C8E-5F2CBCFB1FD6}" dt="2023-10-28T17:47:19.029" v="6424" actId="1076"/>
          <ac:spMkLst>
            <pc:docMk/>
            <pc:sldMk cId="2297645197" sldId="515"/>
            <ac:spMk id="2" creationId="{F9827C50-B118-ECE6-5CEC-83A4F72C4231}"/>
          </ac:spMkLst>
        </pc:spChg>
        <pc:spChg chg="mod">
          <ac:chgData name="Christopher Osunsami" userId="87559b649ad9d3af" providerId="LiveId" clId="{804EBF55-33CD-4571-9C8E-5F2CBCFB1FD6}" dt="2023-10-28T17:47:07.927" v="6410" actId="1076"/>
          <ac:spMkLst>
            <pc:docMk/>
            <pc:sldMk cId="2297645197" sldId="515"/>
            <ac:spMk id="7" creationId="{2E81BAED-D9F0-DC4B-07CA-06E952641E70}"/>
          </ac:spMkLst>
        </pc:spChg>
        <pc:spChg chg="mod">
          <ac:chgData name="Christopher Osunsami" userId="87559b649ad9d3af" providerId="LiveId" clId="{804EBF55-33CD-4571-9C8E-5F2CBCFB1FD6}" dt="2023-10-15T13:19:06.748" v="3146" actId="20577"/>
          <ac:spMkLst>
            <pc:docMk/>
            <pc:sldMk cId="2297645197" sldId="515"/>
            <ac:spMk id="15" creationId="{7D867389-0BC6-15BD-56DC-330CEA4E82E9}"/>
          </ac:spMkLst>
        </pc:spChg>
        <pc:spChg chg="mod">
          <ac:chgData name="Christopher Osunsami" userId="87559b649ad9d3af" providerId="LiveId" clId="{804EBF55-33CD-4571-9C8E-5F2CBCFB1FD6}" dt="2023-10-29T21:52:38.039" v="7196" actId="20577"/>
          <ac:spMkLst>
            <pc:docMk/>
            <pc:sldMk cId="2297645197" sldId="515"/>
            <ac:spMk id="17" creationId="{028E695A-83AA-D51F-EBB0-1F0113F9B19A}"/>
          </ac:spMkLst>
        </pc:spChg>
        <pc:spChg chg="mod">
          <ac:chgData name="Christopher Osunsami" userId="87559b649ad9d3af" providerId="LiveId" clId="{804EBF55-33CD-4571-9C8E-5F2CBCFB1FD6}" dt="2023-10-15T13:07:00.175" v="2966" actId="255"/>
          <ac:spMkLst>
            <pc:docMk/>
            <pc:sldMk cId="2297645197" sldId="515"/>
            <ac:spMk id="20" creationId="{BAEA770B-2F95-FEFB-9762-818988805AC5}"/>
          </ac:spMkLst>
        </pc:spChg>
        <pc:spChg chg="mod">
          <ac:chgData name="Christopher Osunsami" userId="87559b649ad9d3af" providerId="LiveId" clId="{804EBF55-33CD-4571-9C8E-5F2CBCFB1FD6}" dt="2023-10-28T17:47:12.937" v="6422" actId="1036"/>
          <ac:spMkLst>
            <pc:docMk/>
            <pc:sldMk cId="2297645197" sldId="515"/>
            <ac:spMk id="22" creationId="{C7C3D619-077F-6E53-2D71-DFB394E867E4}"/>
          </ac:spMkLst>
        </pc:spChg>
        <pc:picChg chg="add mod">
          <ac:chgData name="Christopher Osunsami" userId="87559b649ad9d3af" providerId="LiveId" clId="{804EBF55-33CD-4571-9C8E-5F2CBCFB1FD6}" dt="2023-10-28T17:47:19.029" v="6424" actId="1076"/>
          <ac:picMkLst>
            <pc:docMk/>
            <pc:sldMk cId="2297645197" sldId="515"/>
            <ac:picMk id="4" creationId="{F766C32C-ED30-607B-65D6-89F433DE08D6}"/>
          </ac:picMkLst>
        </pc:picChg>
        <pc:picChg chg="mod">
          <ac:chgData name="Christopher Osunsami" userId="87559b649ad9d3af" providerId="LiveId" clId="{804EBF55-33CD-4571-9C8E-5F2CBCFB1FD6}" dt="2023-10-28T17:47:12.937" v="6422" actId="1036"/>
          <ac:picMkLst>
            <pc:docMk/>
            <pc:sldMk cId="2297645197" sldId="515"/>
            <ac:picMk id="18" creationId="{3A6D7C73-FA7A-4962-A93D-5F152AE0276F}"/>
          </ac:picMkLst>
        </pc:picChg>
        <pc:picChg chg="mod">
          <ac:chgData name="Christopher Osunsami" userId="87559b649ad9d3af" providerId="LiveId" clId="{804EBF55-33CD-4571-9C8E-5F2CBCFB1FD6}" dt="2023-10-15T09:18:31.825" v="2726" actId="14826"/>
          <ac:picMkLst>
            <pc:docMk/>
            <pc:sldMk cId="2297645197" sldId="515"/>
            <ac:picMk id="23" creationId="{049D7647-67F4-BF88-4107-5BBAC2CCB268}"/>
          </ac:picMkLst>
        </pc:picChg>
        <pc:picChg chg="mod">
          <ac:chgData name="Christopher Osunsami" userId="87559b649ad9d3af" providerId="LiveId" clId="{804EBF55-33CD-4571-9C8E-5F2CBCFB1FD6}" dt="2023-10-15T13:07:39.667" v="2978" actId="1076"/>
          <ac:picMkLst>
            <pc:docMk/>
            <pc:sldMk cId="2297645197" sldId="515"/>
            <ac:picMk id="24" creationId="{9DF6D2CC-C853-0DEC-DCB2-712D610BC9E8}"/>
          </ac:picMkLst>
        </pc:picChg>
      </pc:sldChg>
      <pc:sldChg chg="modSp add del mod addCm delCm modCm">
        <pc:chgData name="Christopher Osunsami" userId="87559b649ad9d3af" providerId="LiveId" clId="{804EBF55-33CD-4571-9C8E-5F2CBCFB1FD6}" dt="2023-10-30T08:21:57.094" v="7569" actId="47"/>
        <pc:sldMkLst>
          <pc:docMk/>
          <pc:sldMk cId="18993866" sldId="516"/>
        </pc:sldMkLst>
        <pc:spChg chg="mod">
          <ac:chgData name="Christopher Osunsami" userId="87559b649ad9d3af" providerId="LiveId" clId="{804EBF55-33CD-4571-9C8E-5F2CBCFB1FD6}" dt="2023-10-28T17:53:52.041" v="6444" actId="1076"/>
          <ac:spMkLst>
            <pc:docMk/>
            <pc:sldMk cId="18993866" sldId="516"/>
            <ac:spMk id="7" creationId="{2E81BAED-D9F0-DC4B-07CA-06E952641E70}"/>
          </ac:spMkLst>
        </pc:spChg>
        <pc:spChg chg="mod">
          <ac:chgData name="Christopher Osunsami" userId="87559b649ad9d3af" providerId="LiveId" clId="{804EBF55-33CD-4571-9C8E-5F2CBCFB1FD6}" dt="2023-10-28T17:53:35.657" v="6442" actId="20577"/>
          <ac:spMkLst>
            <pc:docMk/>
            <pc:sldMk cId="18993866" sldId="516"/>
            <ac:spMk id="15" creationId="{7D867389-0BC6-15BD-56DC-330CEA4E82E9}"/>
          </ac:spMkLst>
        </pc:spChg>
        <pc:spChg chg="mod">
          <ac:chgData name="Christopher Osunsami" userId="87559b649ad9d3af" providerId="LiveId" clId="{804EBF55-33CD-4571-9C8E-5F2CBCFB1FD6}" dt="2023-10-29T21:52:44.428" v="7198" actId="20577"/>
          <ac:spMkLst>
            <pc:docMk/>
            <pc:sldMk cId="18993866" sldId="516"/>
            <ac:spMk id="17" creationId="{028E695A-83AA-D51F-EBB0-1F0113F9B19A}"/>
          </ac:spMkLst>
        </pc:spChg>
        <pc:spChg chg="mod">
          <ac:chgData name="Christopher Osunsami" userId="87559b649ad9d3af" providerId="LiveId" clId="{804EBF55-33CD-4571-9C8E-5F2CBCFB1FD6}" dt="2023-10-15T13:17:27.069" v="3128" actId="20577"/>
          <ac:spMkLst>
            <pc:docMk/>
            <pc:sldMk cId="18993866" sldId="516"/>
            <ac:spMk id="20" creationId="{BAEA770B-2F95-FEFB-9762-818988805AC5}"/>
          </ac:spMkLst>
        </pc:spChg>
        <pc:spChg chg="mod">
          <ac:chgData name="Christopher Osunsami" userId="87559b649ad9d3af" providerId="LiveId" clId="{804EBF55-33CD-4571-9C8E-5F2CBCFB1FD6}" dt="2023-10-29T21:55:05.268" v="7265" actId="20577"/>
          <ac:spMkLst>
            <pc:docMk/>
            <pc:sldMk cId="18993866" sldId="516"/>
            <ac:spMk id="22" creationId="{C7C3D619-077F-6E53-2D71-DFB394E867E4}"/>
          </ac:spMkLst>
        </pc:spChg>
        <pc:picChg chg="mod">
          <ac:chgData name="Christopher Osunsami" userId="87559b649ad9d3af" providerId="LiveId" clId="{804EBF55-33CD-4571-9C8E-5F2CBCFB1FD6}" dt="2023-10-15T13:08:29.055" v="2983" actId="14826"/>
          <ac:picMkLst>
            <pc:docMk/>
            <pc:sldMk cId="18993866" sldId="516"/>
            <ac:picMk id="23" creationId="{049D7647-67F4-BF88-4107-5BBAC2CCB268}"/>
          </ac:picMkLst>
        </pc:picChg>
        <pc:picChg chg="mod">
          <ac:chgData name="Christopher Osunsami" userId="87559b649ad9d3af" providerId="LiveId" clId="{804EBF55-33CD-4571-9C8E-5F2CBCFB1FD6}" dt="2023-10-15T13:07:59.331" v="2982" actId="1076"/>
          <ac:picMkLst>
            <pc:docMk/>
            <pc:sldMk cId="18993866" sldId="516"/>
            <ac:picMk id="24" creationId="{9DF6D2CC-C853-0DEC-DCB2-712D610BC9E8}"/>
          </ac:picMkLst>
        </pc:picChg>
        <pc:extLst>
          <p:ext xmlns:p="http://schemas.openxmlformats.org/presentationml/2006/main" uri="{D6D511B9-2390-475A-947B-AFAB55BFBCF1}">
            <pc226:cmChg xmlns:pc226="http://schemas.microsoft.com/office/powerpoint/2022/06/main/command" chg="add del mod">
              <pc226:chgData name="Christopher Osunsami" userId="87559b649ad9d3af" providerId="LiveId" clId="{804EBF55-33CD-4571-9C8E-5F2CBCFB1FD6}" dt="2023-10-29T21:55:08.188" v="7266"/>
              <pc2:cmMkLst xmlns:pc2="http://schemas.microsoft.com/office/powerpoint/2019/9/main/command">
                <pc:docMk/>
                <pc:sldMk cId="18993866" sldId="516"/>
                <pc2:cmMk id="{1C390F6B-9A6E-420C-BA92-6B8E6769525A}"/>
              </pc2:cmMkLst>
            </pc226:cmChg>
          </p:ext>
        </pc:extLst>
      </pc:sldChg>
      <pc:sldChg chg="addSp delSp modSp add mod addCm delCm modCm">
        <pc:chgData name="Christopher Osunsami" userId="87559b649ad9d3af" providerId="LiveId" clId="{804EBF55-33CD-4571-9C8E-5F2CBCFB1FD6}" dt="2023-10-30T08:24:42.824" v="7594" actId="14826"/>
        <pc:sldMkLst>
          <pc:docMk/>
          <pc:sldMk cId="3021582424" sldId="517"/>
        </pc:sldMkLst>
        <pc:spChg chg="mod">
          <ac:chgData name="Christopher Osunsami" userId="87559b649ad9d3af" providerId="LiveId" clId="{804EBF55-33CD-4571-9C8E-5F2CBCFB1FD6}" dt="2023-10-30T08:24:23.810" v="7593" actId="1076"/>
          <ac:spMkLst>
            <pc:docMk/>
            <pc:sldMk cId="3021582424" sldId="517"/>
            <ac:spMk id="2" creationId="{F9827C50-B118-ECE6-5CEC-83A4F72C4231}"/>
          </ac:spMkLst>
        </pc:spChg>
        <pc:spChg chg="add mod">
          <ac:chgData name="Christopher Osunsami" userId="87559b649ad9d3af" providerId="LiveId" clId="{804EBF55-33CD-4571-9C8E-5F2CBCFB1FD6}" dt="2023-10-30T08:22:00.247" v="7570"/>
          <ac:spMkLst>
            <pc:docMk/>
            <pc:sldMk cId="3021582424" sldId="517"/>
            <ac:spMk id="5" creationId="{0132F0C0-D5B0-95FF-2DE8-4183BF928D57}"/>
          </ac:spMkLst>
        </pc:spChg>
        <pc:spChg chg="mod">
          <ac:chgData name="Christopher Osunsami" userId="87559b649ad9d3af" providerId="LiveId" clId="{804EBF55-33CD-4571-9C8E-5F2CBCFB1FD6}" dt="2023-10-30T08:17:21.972" v="7526" actId="1076"/>
          <ac:spMkLst>
            <pc:docMk/>
            <pc:sldMk cId="3021582424" sldId="517"/>
            <ac:spMk id="7" creationId="{2E81BAED-D9F0-DC4B-07CA-06E952641E70}"/>
          </ac:spMkLst>
        </pc:spChg>
        <pc:spChg chg="del mod">
          <ac:chgData name="Christopher Osunsami" userId="87559b649ad9d3af" providerId="LiveId" clId="{804EBF55-33CD-4571-9C8E-5F2CBCFB1FD6}" dt="2023-10-30T08:17:08.545" v="7522"/>
          <ac:spMkLst>
            <pc:docMk/>
            <pc:sldMk cId="3021582424" sldId="517"/>
            <ac:spMk id="15" creationId="{7D867389-0BC6-15BD-56DC-330CEA4E82E9}"/>
          </ac:spMkLst>
        </pc:spChg>
        <pc:spChg chg="mod">
          <ac:chgData name="Christopher Osunsami" userId="87559b649ad9d3af" providerId="LiveId" clId="{804EBF55-33CD-4571-9C8E-5F2CBCFB1FD6}" dt="2023-10-30T08:19:04.251" v="7555" actId="20577"/>
          <ac:spMkLst>
            <pc:docMk/>
            <pc:sldMk cId="3021582424" sldId="517"/>
            <ac:spMk id="17" creationId="{028E695A-83AA-D51F-EBB0-1F0113F9B19A}"/>
          </ac:spMkLst>
        </pc:spChg>
        <pc:spChg chg="mod">
          <ac:chgData name="Christopher Osunsami" userId="87559b649ad9d3af" providerId="LiveId" clId="{804EBF55-33CD-4571-9C8E-5F2CBCFB1FD6}" dt="2023-10-30T08:23:28.754" v="7589" actId="20577"/>
          <ac:spMkLst>
            <pc:docMk/>
            <pc:sldMk cId="3021582424" sldId="517"/>
            <ac:spMk id="20" creationId="{BAEA770B-2F95-FEFB-9762-818988805AC5}"/>
          </ac:spMkLst>
        </pc:spChg>
        <pc:spChg chg="mod">
          <ac:chgData name="Christopher Osunsami" userId="87559b649ad9d3af" providerId="LiveId" clId="{804EBF55-33CD-4571-9C8E-5F2CBCFB1FD6}" dt="2023-10-30T08:24:21.808" v="7592" actId="1076"/>
          <ac:spMkLst>
            <pc:docMk/>
            <pc:sldMk cId="3021582424" sldId="517"/>
            <ac:spMk id="22" creationId="{C7C3D619-077F-6E53-2D71-DFB394E867E4}"/>
          </ac:spMkLst>
        </pc:spChg>
        <pc:picChg chg="mod">
          <ac:chgData name="Christopher Osunsami" userId="87559b649ad9d3af" providerId="LiveId" clId="{804EBF55-33CD-4571-9C8E-5F2CBCFB1FD6}" dt="2023-10-30T08:18:34.859" v="7553" actId="1076"/>
          <ac:picMkLst>
            <pc:docMk/>
            <pc:sldMk cId="3021582424" sldId="517"/>
            <ac:picMk id="4" creationId="{F766C32C-ED30-607B-65D6-89F433DE08D6}"/>
          </ac:picMkLst>
        </pc:picChg>
        <pc:picChg chg="mod">
          <ac:chgData name="Christopher Osunsami" userId="87559b649ad9d3af" providerId="LiveId" clId="{804EBF55-33CD-4571-9C8E-5F2CBCFB1FD6}" dt="2023-10-30T08:24:42.824" v="7594" actId="14826"/>
          <ac:picMkLst>
            <pc:docMk/>
            <pc:sldMk cId="3021582424" sldId="517"/>
            <ac:picMk id="18" creationId="{3A6D7C73-FA7A-4962-A93D-5F152AE0276F}"/>
          </ac:picMkLst>
        </pc:picChg>
        <pc:picChg chg="mod">
          <ac:chgData name="Christopher Osunsami" userId="87559b649ad9d3af" providerId="LiveId" clId="{804EBF55-33CD-4571-9C8E-5F2CBCFB1FD6}" dt="2023-10-30T08:23:38.346" v="7590" actId="14826"/>
          <ac:picMkLst>
            <pc:docMk/>
            <pc:sldMk cId="3021582424" sldId="517"/>
            <ac:picMk id="23" creationId="{049D7647-67F4-BF88-4107-5BBAC2CCB268}"/>
          </ac:picMkLst>
        </pc:picChg>
        <pc:picChg chg="mod">
          <ac:chgData name="Christopher Osunsami" userId="87559b649ad9d3af" providerId="LiveId" clId="{804EBF55-33CD-4571-9C8E-5F2CBCFB1FD6}" dt="2023-10-30T08:22:31.906" v="7571" actId="14826"/>
          <ac:picMkLst>
            <pc:docMk/>
            <pc:sldMk cId="3021582424" sldId="517"/>
            <ac:picMk id="24" creationId="{9DF6D2CC-C853-0DEC-DCB2-712D610BC9E8}"/>
          </ac:picMkLst>
        </pc:picChg>
        <pc:extLst>
          <p:ext xmlns:p="http://schemas.openxmlformats.org/presentationml/2006/main" uri="{D6D511B9-2390-475A-947B-AFAB55BFBCF1}">
            <pc226:cmChg xmlns:pc226="http://schemas.microsoft.com/office/powerpoint/2022/06/main/command" chg="add del mod">
              <pc226:chgData name="Christopher Osunsami" userId="87559b649ad9d3af" providerId="LiveId" clId="{804EBF55-33CD-4571-9C8E-5F2CBCFB1FD6}" dt="2023-10-29T22:00:53.010" v="7277"/>
              <pc2:cmMkLst xmlns:pc2="http://schemas.microsoft.com/office/powerpoint/2019/9/main/command">
                <pc:docMk/>
                <pc:sldMk cId="3021582424" sldId="517"/>
                <pc2:cmMk id="{77297121-B434-445F-A0B6-08488BB70497}"/>
              </pc2:cmMkLst>
            </pc226:cmChg>
            <pc226:cmChg xmlns:pc226="http://schemas.microsoft.com/office/powerpoint/2022/06/main/command" chg="add del mod">
              <pc226:chgData name="Christopher Osunsami" userId="87559b649ad9d3af" providerId="LiveId" clId="{804EBF55-33CD-4571-9C8E-5F2CBCFB1FD6}" dt="2023-10-29T22:00:48.912" v="7276"/>
              <pc2:cmMkLst xmlns:pc2="http://schemas.microsoft.com/office/powerpoint/2019/9/main/command">
                <pc:docMk/>
                <pc:sldMk cId="3021582424" sldId="517"/>
                <pc2:cmMk id="{DF28BC9B-B267-462D-BA84-8B12812E7A10}"/>
              </pc2:cmMkLst>
            </pc226:cmChg>
          </p:ext>
        </pc:extLst>
      </pc:sldChg>
      <pc:sldChg chg="modSp add del mod">
        <pc:chgData name="Christopher Osunsami" userId="87559b649ad9d3af" providerId="LiveId" clId="{804EBF55-33CD-4571-9C8E-5F2CBCFB1FD6}" dt="2023-10-30T08:37:17.523" v="7870" actId="47"/>
        <pc:sldMkLst>
          <pc:docMk/>
          <pc:sldMk cId="581823711" sldId="518"/>
        </pc:sldMkLst>
        <pc:spChg chg="mod">
          <ac:chgData name="Christopher Osunsami" userId="87559b649ad9d3af" providerId="LiveId" clId="{804EBF55-33CD-4571-9C8E-5F2CBCFB1FD6}" dt="2023-10-28T18:05:27.864" v="6452" actId="1076"/>
          <ac:spMkLst>
            <pc:docMk/>
            <pc:sldMk cId="581823711" sldId="518"/>
            <ac:spMk id="2" creationId="{F9827C50-B118-ECE6-5CEC-83A4F72C4231}"/>
          </ac:spMkLst>
        </pc:spChg>
        <pc:spChg chg="mod">
          <ac:chgData name="Christopher Osunsami" userId="87559b649ad9d3af" providerId="LiveId" clId="{804EBF55-33CD-4571-9C8E-5F2CBCFB1FD6}" dt="2023-10-15T13:06:34.602" v="2963" actId="1076"/>
          <ac:spMkLst>
            <pc:docMk/>
            <pc:sldMk cId="581823711" sldId="518"/>
            <ac:spMk id="7" creationId="{2E81BAED-D9F0-DC4B-07CA-06E952641E70}"/>
          </ac:spMkLst>
        </pc:spChg>
        <pc:spChg chg="mod">
          <ac:chgData name="Christopher Osunsami" userId="87559b649ad9d3af" providerId="LiveId" clId="{804EBF55-33CD-4571-9C8E-5F2CBCFB1FD6}" dt="2023-10-30T08:25:06.081" v="7595" actId="1076"/>
          <ac:spMkLst>
            <pc:docMk/>
            <pc:sldMk cId="581823711" sldId="518"/>
            <ac:spMk id="15" creationId="{7D867389-0BC6-15BD-56DC-330CEA4E82E9}"/>
          </ac:spMkLst>
        </pc:spChg>
        <pc:spChg chg="mod">
          <ac:chgData name="Christopher Osunsami" userId="87559b649ad9d3af" providerId="LiveId" clId="{804EBF55-33CD-4571-9C8E-5F2CBCFB1FD6}" dt="2023-10-29T21:52:48.780" v="7200" actId="20577"/>
          <ac:spMkLst>
            <pc:docMk/>
            <pc:sldMk cId="581823711" sldId="518"/>
            <ac:spMk id="17" creationId="{028E695A-83AA-D51F-EBB0-1F0113F9B19A}"/>
          </ac:spMkLst>
        </pc:spChg>
        <pc:spChg chg="mod">
          <ac:chgData name="Christopher Osunsami" userId="87559b649ad9d3af" providerId="LiveId" clId="{804EBF55-33CD-4571-9C8E-5F2CBCFB1FD6}" dt="2023-10-28T18:05:35.048" v="6453" actId="1076"/>
          <ac:spMkLst>
            <pc:docMk/>
            <pc:sldMk cId="581823711" sldId="518"/>
            <ac:spMk id="20" creationId="{BAEA770B-2F95-FEFB-9762-818988805AC5}"/>
          </ac:spMkLst>
        </pc:spChg>
        <pc:spChg chg="mod">
          <ac:chgData name="Christopher Osunsami" userId="87559b649ad9d3af" providerId="LiveId" clId="{804EBF55-33CD-4571-9C8E-5F2CBCFB1FD6}" dt="2023-10-15T10:00:49.665" v="2873" actId="207"/>
          <ac:spMkLst>
            <pc:docMk/>
            <pc:sldMk cId="581823711" sldId="518"/>
            <ac:spMk id="22" creationId="{C7C3D619-077F-6E53-2D71-DFB394E867E4}"/>
          </ac:spMkLst>
        </pc:spChg>
        <pc:picChg chg="mod">
          <ac:chgData name="Christopher Osunsami" userId="87559b649ad9d3af" providerId="LiveId" clId="{804EBF55-33CD-4571-9C8E-5F2CBCFB1FD6}" dt="2023-10-28T18:05:27.864" v="6452" actId="1076"/>
          <ac:picMkLst>
            <pc:docMk/>
            <pc:sldMk cId="581823711" sldId="518"/>
            <ac:picMk id="4" creationId="{F766C32C-ED30-607B-65D6-89F433DE08D6}"/>
          </ac:picMkLst>
        </pc:picChg>
        <pc:picChg chg="mod">
          <ac:chgData name="Christopher Osunsami" userId="87559b649ad9d3af" providerId="LiveId" clId="{804EBF55-33CD-4571-9C8E-5F2CBCFB1FD6}" dt="2023-10-15T13:38:40.998" v="3212" actId="14826"/>
          <ac:picMkLst>
            <pc:docMk/>
            <pc:sldMk cId="581823711" sldId="518"/>
            <ac:picMk id="18" creationId="{3A6D7C73-FA7A-4962-A93D-5F152AE0276F}"/>
          </ac:picMkLst>
        </pc:picChg>
        <pc:picChg chg="mod">
          <ac:chgData name="Christopher Osunsami" userId="87559b649ad9d3af" providerId="LiveId" clId="{804EBF55-33CD-4571-9C8E-5F2CBCFB1FD6}" dt="2023-10-28T18:05:35.048" v="6453" actId="1076"/>
          <ac:picMkLst>
            <pc:docMk/>
            <pc:sldMk cId="581823711" sldId="518"/>
            <ac:picMk id="23" creationId="{049D7647-67F4-BF88-4107-5BBAC2CCB268}"/>
          </ac:picMkLst>
        </pc:picChg>
        <pc:picChg chg="mod">
          <ac:chgData name="Christopher Osunsami" userId="87559b649ad9d3af" providerId="LiveId" clId="{804EBF55-33CD-4571-9C8E-5F2CBCFB1FD6}" dt="2023-10-28T18:05:37.937" v="6454" actId="1076"/>
          <ac:picMkLst>
            <pc:docMk/>
            <pc:sldMk cId="581823711" sldId="518"/>
            <ac:picMk id="24" creationId="{9DF6D2CC-C853-0DEC-DCB2-712D610BC9E8}"/>
          </ac:picMkLst>
        </pc:picChg>
      </pc:sldChg>
      <pc:sldChg chg="addSp delSp modSp add mod addCm delCm">
        <pc:chgData name="Christopher Osunsami" userId="87559b649ad9d3af" providerId="LiveId" clId="{804EBF55-33CD-4571-9C8E-5F2CBCFB1FD6}" dt="2023-10-30T08:43:44.960" v="8234" actId="14826"/>
        <pc:sldMkLst>
          <pc:docMk/>
          <pc:sldMk cId="177581144" sldId="519"/>
        </pc:sldMkLst>
        <pc:spChg chg="del mod">
          <ac:chgData name="Christopher Osunsami" userId="87559b649ad9d3af" providerId="LiveId" clId="{804EBF55-33CD-4571-9C8E-5F2CBCFB1FD6}" dt="2023-10-30T08:37:56.421" v="7874" actId="478"/>
          <ac:spMkLst>
            <pc:docMk/>
            <pc:sldMk cId="177581144" sldId="519"/>
            <ac:spMk id="2" creationId="{F9827C50-B118-ECE6-5CEC-83A4F72C4231}"/>
          </ac:spMkLst>
        </pc:spChg>
        <pc:spChg chg="add mod">
          <ac:chgData name="Christopher Osunsami" userId="87559b649ad9d3af" providerId="LiveId" clId="{804EBF55-33CD-4571-9C8E-5F2CBCFB1FD6}" dt="2023-10-30T08:42:49.812" v="8210" actId="20577"/>
          <ac:spMkLst>
            <pc:docMk/>
            <pc:sldMk cId="177581144" sldId="519"/>
            <ac:spMk id="5" creationId="{E7B6E085-78A1-53D5-7593-664BDFA109C1}"/>
          </ac:spMkLst>
        </pc:spChg>
        <pc:spChg chg="mod">
          <ac:chgData name="Christopher Osunsami" userId="87559b649ad9d3af" providerId="LiveId" clId="{804EBF55-33CD-4571-9C8E-5F2CBCFB1FD6}" dt="2023-10-30T08:40:04.731" v="7927" actId="14100"/>
          <ac:spMkLst>
            <pc:docMk/>
            <pc:sldMk cId="177581144" sldId="519"/>
            <ac:spMk id="7" creationId="{2E81BAED-D9F0-DC4B-07CA-06E952641E70}"/>
          </ac:spMkLst>
        </pc:spChg>
        <pc:spChg chg="add mod">
          <ac:chgData name="Christopher Osunsami" userId="87559b649ad9d3af" providerId="LiveId" clId="{804EBF55-33CD-4571-9C8E-5F2CBCFB1FD6}" dt="2023-10-30T08:43:22.939" v="8233" actId="20577"/>
          <ac:spMkLst>
            <pc:docMk/>
            <pc:sldMk cId="177581144" sldId="519"/>
            <ac:spMk id="9" creationId="{1DA763C7-6C4E-996E-A5AD-15EE77781B84}"/>
          </ac:spMkLst>
        </pc:spChg>
        <pc:spChg chg="del mod">
          <ac:chgData name="Christopher Osunsami" userId="87559b649ad9d3af" providerId="LiveId" clId="{804EBF55-33CD-4571-9C8E-5F2CBCFB1FD6}" dt="2023-10-30T08:37:41.584" v="7871" actId="478"/>
          <ac:spMkLst>
            <pc:docMk/>
            <pc:sldMk cId="177581144" sldId="519"/>
            <ac:spMk id="15" creationId="{7D867389-0BC6-15BD-56DC-330CEA4E82E9}"/>
          </ac:spMkLst>
        </pc:spChg>
        <pc:spChg chg="mod">
          <ac:chgData name="Christopher Osunsami" userId="87559b649ad9d3af" providerId="LiveId" clId="{804EBF55-33CD-4571-9C8E-5F2CBCFB1FD6}" dt="2023-10-29T21:52:53.916" v="7202" actId="20577"/>
          <ac:spMkLst>
            <pc:docMk/>
            <pc:sldMk cId="177581144" sldId="519"/>
            <ac:spMk id="17" creationId="{028E695A-83AA-D51F-EBB0-1F0113F9B19A}"/>
          </ac:spMkLst>
        </pc:spChg>
        <pc:spChg chg="del mod">
          <ac:chgData name="Christopher Osunsami" userId="87559b649ad9d3af" providerId="LiveId" clId="{804EBF55-33CD-4571-9C8E-5F2CBCFB1FD6}" dt="2023-10-30T08:37:56.421" v="7874" actId="478"/>
          <ac:spMkLst>
            <pc:docMk/>
            <pc:sldMk cId="177581144" sldId="519"/>
            <ac:spMk id="20" creationId="{BAEA770B-2F95-FEFB-9762-818988805AC5}"/>
          </ac:spMkLst>
        </pc:spChg>
        <pc:spChg chg="del mod">
          <ac:chgData name="Christopher Osunsami" userId="87559b649ad9d3af" providerId="LiveId" clId="{804EBF55-33CD-4571-9C8E-5F2CBCFB1FD6}" dt="2023-10-30T08:37:56.421" v="7874" actId="478"/>
          <ac:spMkLst>
            <pc:docMk/>
            <pc:sldMk cId="177581144" sldId="519"/>
            <ac:spMk id="22" creationId="{C7C3D619-077F-6E53-2D71-DFB394E867E4}"/>
          </ac:spMkLst>
        </pc:spChg>
        <pc:picChg chg="del mod">
          <ac:chgData name="Christopher Osunsami" userId="87559b649ad9d3af" providerId="LiveId" clId="{804EBF55-33CD-4571-9C8E-5F2CBCFB1FD6}" dt="2023-10-30T08:37:56.421" v="7874" actId="478"/>
          <ac:picMkLst>
            <pc:docMk/>
            <pc:sldMk cId="177581144" sldId="519"/>
            <ac:picMk id="4" creationId="{F766C32C-ED30-607B-65D6-89F433DE08D6}"/>
          </ac:picMkLst>
        </pc:picChg>
        <pc:picChg chg="add mod">
          <ac:chgData name="Christopher Osunsami" userId="87559b649ad9d3af" providerId="LiveId" clId="{804EBF55-33CD-4571-9C8E-5F2CBCFB1FD6}" dt="2023-10-30T08:43:44.960" v="8234" actId="14826"/>
          <ac:picMkLst>
            <pc:docMk/>
            <pc:sldMk cId="177581144" sldId="519"/>
            <ac:picMk id="6" creationId="{0334B720-FCD6-5D64-5F04-7263073B14F8}"/>
          </ac:picMkLst>
        </pc:picChg>
        <pc:picChg chg="add mod">
          <ac:chgData name="Christopher Osunsami" userId="87559b649ad9d3af" providerId="LiveId" clId="{804EBF55-33CD-4571-9C8E-5F2CBCFB1FD6}" dt="2023-10-30T08:40:12.216" v="7929" actId="1076"/>
          <ac:picMkLst>
            <pc:docMk/>
            <pc:sldMk cId="177581144" sldId="519"/>
            <ac:picMk id="10" creationId="{2C098D07-498B-D598-DE94-D63230E1FD8D}"/>
          </ac:picMkLst>
        </pc:picChg>
        <pc:picChg chg="del">
          <ac:chgData name="Christopher Osunsami" userId="87559b649ad9d3af" providerId="LiveId" clId="{804EBF55-33CD-4571-9C8E-5F2CBCFB1FD6}" dt="2023-10-30T08:37:56.421" v="7874" actId="478"/>
          <ac:picMkLst>
            <pc:docMk/>
            <pc:sldMk cId="177581144" sldId="519"/>
            <ac:picMk id="18" creationId="{3A6D7C73-FA7A-4962-A93D-5F152AE0276F}"/>
          </ac:picMkLst>
        </pc:picChg>
        <pc:picChg chg="del mod">
          <ac:chgData name="Christopher Osunsami" userId="87559b649ad9d3af" providerId="LiveId" clId="{804EBF55-33CD-4571-9C8E-5F2CBCFB1FD6}" dt="2023-10-30T08:37:56.421" v="7874" actId="478"/>
          <ac:picMkLst>
            <pc:docMk/>
            <pc:sldMk cId="177581144" sldId="519"/>
            <ac:picMk id="23" creationId="{049D7647-67F4-BF88-4107-5BBAC2CCB268}"/>
          </ac:picMkLst>
        </pc:picChg>
        <pc:picChg chg="del mod">
          <ac:chgData name="Christopher Osunsami" userId="87559b649ad9d3af" providerId="LiveId" clId="{804EBF55-33CD-4571-9C8E-5F2CBCFB1FD6}" dt="2023-10-30T08:37:41.584" v="7871" actId="478"/>
          <ac:picMkLst>
            <pc:docMk/>
            <pc:sldMk cId="177581144" sldId="519"/>
            <ac:picMk id="24" creationId="{9DF6D2CC-C853-0DEC-DCB2-712D610BC9E8}"/>
          </ac:picMkLst>
        </pc:picChg>
        <pc:extLst>
          <p:ext xmlns:p="http://schemas.openxmlformats.org/presentationml/2006/main" uri="{D6D511B9-2390-475A-947B-AFAB55BFBCF1}">
            <pc226:cmChg xmlns:pc226="http://schemas.microsoft.com/office/powerpoint/2022/06/main/command" chg="add del">
              <pc226:chgData name="Christopher Osunsami" userId="87559b649ad9d3af" providerId="LiveId" clId="{804EBF55-33CD-4571-9C8E-5F2CBCFB1FD6}" dt="2023-10-30T08:38:04.413" v="7876"/>
              <pc2:cmMkLst xmlns:pc2="http://schemas.microsoft.com/office/powerpoint/2019/9/main/command">
                <pc:docMk/>
                <pc:sldMk cId="177581144" sldId="519"/>
                <pc2:cmMk id="{B8FD67D1-F6B3-4AB8-AF77-C567A6ED561E}"/>
              </pc2:cmMkLst>
            </pc226:cmChg>
          </p:ext>
        </pc:extLst>
      </pc:sldChg>
      <pc:sldChg chg="addSp delSp modSp add mod">
        <pc:chgData name="Christopher Osunsami" userId="87559b649ad9d3af" providerId="LiveId" clId="{804EBF55-33CD-4571-9C8E-5F2CBCFB1FD6}" dt="2023-10-28T18:07:27.694" v="6480" actId="313"/>
        <pc:sldMkLst>
          <pc:docMk/>
          <pc:sldMk cId="737649125" sldId="520"/>
        </pc:sldMkLst>
        <pc:spChg chg="del mod">
          <ac:chgData name="Christopher Osunsami" userId="87559b649ad9d3af" providerId="LiveId" clId="{804EBF55-33CD-4571-9C8E-5F2CBCFB1FD6}" dt="2023-10-15T13:55:34.244" v="3274" actId="478"/>
          <ac:spMkLst>
            <pc:docMk/>
            <pc:sldMk cId="737649125" sldId="520"/>
            <ac:spMk id="5" creationId="{AD14ED6D-7852-C574-8CEA-E35DC019F69F}"/>
          </ac:spMkLst>
        </pc:spChg>
        <pc:spChg chg="add mod ord">
          <ac:chgData name="Christopher Osunsami" userId="87559b649ad9d3af" providerId="LiveId" clId="{804EBF55-33CD-4571-9C8E-5F2CBCFB1FD6}" dt="2023-10-15T13:55:54.761" v="3284" actId="1076"/>
          <ac:spMkLst>
            <pc:docMk/>
            <pc:sldMk cId="737649125" sldId="520"/>
            <ac:spMk id="9" creationId="{BBAF845C-3E19-5953-7158-F8DBC66E5144}"/>
          </ac:spMkLst>
        </pc:spChg>
        <pc:spChg chg="mod">
          <ac:chgData name="Christopher Osunsami" userId="87559b649ad9d3af" providerId="LiveId" clId="{804EBF55-33CD-4571-9C8E-5F2CBCFB1FD6}" dt="2023-10-15T12:53:45.168" v="2938" actId="114"/>
          <ac:spMkLst>
            <pc:docMk/>
            <pc:sldMk cId="737649125" sldId="520"/>
            <ac:spMk id="10" creationId="{3FD2A332-DBF5-503A-06F7-17CE94288D8B}"/>
          </ac:spMkLst>
        </pc:spChg>
        <pc:spChg chg="del mod">
          <ac:chgData name="Christopher Osunsami" userId="87559b649ad9d3af" providerId="LiveId" clId="{804EBF55-33CD-4571-9C8E-5F2CBCFB1FD6}" dt="2023-10-15T13:56:00.045" v="3286" actId="478"/>
          <ac:spMkLst>
            <pc:docMk/>
            <pc:sldMk cId="737649125" sldId="520"/>
            <ac:spMk id="11" creationId="{2903F8C5-2745-4A9A-8BA0-DDA9CF6756C7}"/>
          </ac:spMkLst>
        </pc:spChg>
        <pc:spChg chg="mod">
          <ac:chgData name="Christopher Osunsami" userId="87559b649ad9d3af" providerId="LiveId" clId="{804EBF55-33CD-4571-9C8E-5F2CBCFB1FD6}" dt="2023-10-28T18:07:27.694" v="6480" actId="313"/>
          <ac:spMkLst>
            <pc:docMk/>
            <pc:sldMk cId="737649125" sldId="520"/>
            <ac:spMk id="12" creationId="{70950067-EE88-C2B4-4519-BF64A1DD0B3F}"/>
          </ac:spMkLst>
        </pc:spChg>
        <pc:spChg chg="add mod ord">
          <ac:chgData name="Christopher Osunsami" userId="87559b649ad9d3af" providerId="LiveId" clId="{804EBF55-33CD-4571-9C8E-5F2CBCFB1FD6}" dt="2023-10-15T13:56:05.395" v="3291" actId="171"/>
          <ac:spMkLst>
            <pc:docMk/>
            <pc:sldMk cId="737649125" sldId="520"/>
            <ac:spMk id="13" creationId="{521CFF88-4DCA-5D1B-7DF3-E1988C7C0132}"/>
          </ac:spMkLst>
        </pc:spChg>
        <pc:picChg chg="del">
          <ac:chgData name="Christopher Osunsami" userId="87559b649ad9d3af" providerId="LiveId" clId="{804EBF55-33CD-4571-9C8E-5F2CBCFB1FD6}" dt="2023-10-15T10:02:34.355" v="2885" actId="478"/>
          <ac:picMkLst>
            <pc:docMk/>
            <pc:sldMk cId="737649125" sldId="520"/>
            <ac:picMk id="2" creationId="{E1E2D2B3-78A4-E00C-2751-B021393E8FBD}"/>
          </ac:picMkLst>
        </pc:picChg>
        <pc:picChg chg="add mod">
          <ac:chgData name="Christopher Osunsami" userId="87559b649ad9d3af" providerId="LiveId" clId="{804EBF55-33CD-4571-9C8E-5F2CBCFB1FD6}" dt="2023-10-15T10:05:19.513" v="2918" actId="14100"/>
          <ac:picMkLst>
            <pc:docMk/>
            <pc:sldMk cId="737649125" sldId="520"/>
            <ac:picMk id="4" creationId="{99AEC357-1DED-815E-B314-754458B7ECE5}"/>
          </ac:picMkLst>
        </pc:picChg>
        <pc:picChg chg="add mod">
          <ac:chgData name="Christopher Osunsami" userId="87559b649ad9d3af" providerId="LiveId" clId="{804EBF55-33CD-4571-9C8E-5F2CBCFB1FD6}" dt="2023-10-15T12:53:35.667" v="2936" actId="1076"/>
          <ac:picMkLst>
            <pc:docMk/>
            <pc:sldMk cId="737649125" sldId="520"/>
            <ac:picMk id="6" creationId="{EDF8AAFC-79F9-8B99-B6E9-8EE5DD3C645D}"/>
          </ac:picMkLst>
        </pc:picChg>
      </pc:sldChg>
      <pc:sldChg chg="modSp add mod">
        <pc:chgData name="Christopher Osunsami" userId="87559b649ad9d3af" providerId="LiveId" clId="{804EBF55-33CD-4571-9C8E-5F2CBCFB1FD6}" dt="2023-10-29T21:53:00.015" v="7204" actId="20577"/>
        <pc:sldMkLst>
          <pc:docMk/>
          <pc:sldMk cId="299757963" sldId="521"/>
        </pc:sldMkLst>
        <pc:spChg chg="mod">
          <ac:chgData name="Christopher Osunsami" userId="87559b649ad9d3af" providerId="LiveId" clId="{804EBF55-33CD-4571-9C8E-5F2CBCFB1FD6}" dt="2023-10-28T18:07:49.123" v="6486" actId="1076"/>
          <ac:spMkLst>
            <pc:docMk/>
            <pc:sldMk cId="299757963" sldId="521"/>
            <ac:spMk id="7" creationId="{2E81BAED-D9F0-DC4B-07CA-06E952641E70}"/>
          </ac:spMkLst>
        </pc:spChg>
        <pc:spChg chg="mod">
          <ac:chgData name="Christopher Osunsami" userId="87559b649ad9d3af" providerId="LiveId" clId="{804EBF55-33CD-4571-9C8E-5F2CBCFB1FD6}" dt="2023-10-28T18:07:56.304" v="6487" actId="1076"/>
          <ac:spMkLst>
            <pc:docMk/>
            <pc:sldMk cId="299757963" sldId="521"/>
            <ac:spMk id="15" creationId="{7D867389-0BC6-15BD-56DC-330CEA4E82E9}"/>
          </ac:spMkLst>
        </pc:spChg>
        <pc:spChg chg="mod">
          <ac:chgData name="Christopher Osunsami" userId="87559b649ad9d3af" providerId="LiveId" clId="{804EBF55-33CD-4571-9C8E-5F2CBCFB1FD6}" dt="2023-10-29T21:53:00.015" v="7204" actId="20577"/>
          <ac:spMkLst>
            <pc:docMk/>
            <pc:sldMk cId="299757963" sldId="521"/>
            <ac:spMk id="17" creationId="{028E695A-83AA-D51F-EBB0-1F0113F9B19A}"/>
          </ac:spMkLst>
        </pc:spChg>
        <pc:spChg chg="mod">
          <ac:chgData name="Christopher Osunsami" userId="87559b649ad9d3af" providerId="LiveId" clId="{804EBF55-33CD-4571-9C8E-5F2CBCFB1FD6}" dt="2023-10-28T18:07:59.353" v="6488" actId="1076"/>
          <ac:spMkLst>
            <pc:docMk/>
            <pc:sldMk cId="299757963" sldId="521"/>
            <ac:spMk id="20" creationId="{BAEA770B-2F95-FEFB-9762-818988805AC5}"/>
          </ac:spMkLst>
        </pc:spChg>
        <pc:spChg chg="mod">
          <ac:chgData name="Christopher Osunsami" userId="87559b649ad9d3af" providerId="LiveId" clId="{804EBF55-33CD-4571-9C8E-5F2CBCFB1FD6}" dt="2023-10-15T13:32:44.855" v="3188" actId="207"/>
          <ac:spMkLst>
            <pc:docMk/>
            <pc:sldMk cId="299757963" sldId="521"/>
            <ac:spMk id="22" creationId="{C7C3D619-077F-6E53-2D71-DFB394E867E4}"/>
          </ac:spMkLst>
        </pc:spChg>
        <pc:picChg chg="mod">
          <ac:chgData name="Christopher Osunsami" userId="87559b649ad9d3af" providerId="LiveId" clId="{804EBF55-33CD-4571-9C8E-5F2CBCFB1FD6}" dt="2023-10-15T13:34:45.449" v="3197" actId="14826"/>
          <ac:picMkLst>
            <pc:docMk/>
            <pc:sldMk cId="299757963" sldId="521"/>
            <ac:picMk id="18" creationId="{3A6D7C73-FA7A-4962-A93D-5F152AE0276F}"/>
          </ac:picMkLst>
        </pc:picChg>
        <pc:picChg chg="mod">
          <ac:chgData name="Christopher Osunsami" userId="87559b649ad9d3af" providerId="LiveId" clId="{804EBF55-33CD-4571-9C8E-5F2CBCFB1FD6}" dt="2023-10-28T18:07:59.353" v="6488" actId="1076"/>
          <ac:picMkLst>
            <pc:docMk/>
            <pc:sldMk cId="299757963" sldId="521"/>
            <ac:picMk id="23" creationId="{049D7647-67F4-BF88-4107-5BBAC2CCB268}"/>
          </ac:picMkLst>
        </pc:picChg>
        <pc:picChg chg="mod">
          <ac:chgData name="Christopher Osunsami" userId="87559b649ad9d3af" providerId="LiveId" clId="{804EBF55-33CD-4571-9C8E-5F2CBCFB1FD6}" dt="2023-10-28T18:07:56.304" v="6487" actId="1076"/>
          <ac:picMkLst>
            <pc:docMk/>
            <pc:sldMk cId="299757963" sldId="521"/>
            <ac:picMk id="24" creationId="{9DF6D2CC-C853-0DEC-DCB2-712D610BC9E8}"/>
          </ac:picMkLst>
        </pc:picChg>
      </pc:sldChg>
      <pc:sldChg chg="modSp add mod addCm delCm modCm">
        <pc:chgData name="Christopher Osunsami" userId="87559b649ad9d3af" providerId="LiveId" clId="{804EBF55-33CD-4571-9C8E-5F2CBCFB1FD6}" dt="2023-10-29T22:04:35.587" v="7343"/>
        <pc:sldMkLst>
          <pc:docMk/>
          <pc:sldMk cId="998923871" sldId="522"/>
        </pc:sldMkLst>
        <pc:spChg chg="mod">
          <ac:chgData name="Christopher Osunsami" userId="87559b649ad9d3af" providerId="LiveId" clId="{804EBF55-33CD-4571-9C8E-5F2CBCFB1FD6}" dt="2023-10-15T14:00:33.171" v="3374" actId="20577"/>
          <ac:spMkLst>
            <pc:docMk/>
            <pc:sldMk cId="998923871" sldId="522"/>
            <ac:spMk id="2" creationId="{F9827C50-B118-ECE6-5CEC-83A4F72C4231}"/>
          </ac:spMkLst>
        </pc:spChg>
        <pc:spChg chg="mod">
          <ac:chgData name="Christopher Osunsami" userId="87559b649ad9d3af" providerId="LiveId" clId="{804EBF55-33CD-4571-9C8E-5F2CBCFB1FD6}" dt="2023-10-15T13:36:18.966" v="3208" actId="1076"/>
          <ac:spMkLst>
            <pc:docMk/>
            <pc:sldMk cId="998923871" sldId="522"/>
            <ac:spMk id="7" creationId="{2E81BAED-D9F0-DC4B-07CA-06E952641E70}"/>
          </ac:spMkLst>
        </pc:spChg>
        <pc:spChg chg="mod">
          <ac:chgData name="Christopher Osunsami" userId="87559b649ad9d3af" providerId="LiveId" clId="{804EBF55-33CD-4571-9C8E-5F2CBCFB1FD6}" dt="2023-10-29T22:04:30.729" v="7342" actId="20577"/>
          <ac:spMkLst>
            <pc:docMk/>
            <pc:sldMk cId="998923871" sldId="522"/>
            <ac:spMk id="15" creationId="{7D867389-0BC6-15BD-56DC-330CEA4E82E9}"/>
          </ac:spMkLst>
        </pc:spChg>
        <pc:spChg chg="mod">
          <ac:chgData name="Christopher Osunsami" userId="87559b649ad9d3af" providerId="LiveId" clId="{804EBF55-33CD-4571-9C8E-5F2CBCFB1FD6}" dt="2023-10-29T21:53:03.718" v="7206" actId="20577"/>
          <ac:spMkLst>
            <pc:docMk/>
            <pc:sldMk cId="998923871" sldId="522"/>
            <ac:spMk id="17" creationId="{028E695A-83AA-D51F-EBB0-1F0113F9B19A}"/>
          </ac:spMkLst>
        </pc:spChg>
        <pc:spChg chg="mod">
          <ac:chgData name="Christopher Osunsami" userId="87559b649ad9d3af" providerId="LiveId" clId="{804EBF55-33CD-4571-9C8E-5F2CBCFB1FD6}" dt="2023-10-28T18:09:19.903" v="6494" actId="1076"/>
          <ac:spMkLst>
            <pc:docMk/>
            <pc:sldMk cId="998923871" sldId="522"/>
            <ac:spMk id="20" creationId="{BAEA770B-2F95-FEFB-9762-818988805AC5}"/>
          </ac:spMkLst>
        </pc:spChg>
        <pc:spChg chg="mod">
          <ac:chgData name="Christopher Osunsami" userId="87559b649ad9d3af" providerId="LiveId" clId="{804EBF55-33CD-4571-9C8E-5F2CBCFB1FD6}" dt="2023-10-28T18:13:27.726" v="6528" actId="20577"/>
          <ac:spMkLst>
            <pc:docMk/>
            <pc:sldMk cId="998923871" sldId="522"/>
            <ac:spMk id="22" creationId="{C7C3D619-077F-6E53-2D71-DFB394E867E4}"/>
          </ac:spMkLst>
        </pc:spChg>
        <pc:picChg chg="mod">
          <ac:chgData name="Christopher Osunsami" userId="87559b649ad9d3af" providerId="LiveId" clId="{804EBF55-33CD-4571-9C8E-5F2CBCFB1FD6}" dt="2023-10-15T13:48:57.076" v="3220" actId="14826"/>
          <ac:picMkLst>
            <pc:docMk/>
            <pc:sldMk cId="998923871" sldId="522"/>
            <ac:picMk id="4" creationId="{F766C32C-ED30-607B-65D6-89F433DE08D6}"/>
          </ac:picMkLst>
        </pc:picChg>
        <pc:picChg chg="mod">
          <ac:chgData name="Christopher Osunsami" userId="87559b649ad9d3af" providerId="LiveId" clId="{804EBF55-33CD-4571-9C8E-5F2CBCFB1FD6}" dt="2023-10-15T13:49:19.750" v="3221" actId="14826"/>
          <ac:picMkLst>
            <pc:docMk/>
            <pc:sldMk cId="998923871" sldId="522"/>
            <ac:picMk id="18" creationId="{3A6D7C73-FA7A-4962-A93D-5F152AE0276F}"/>
          </ac:picMkLst>
        </pc:picChg>
        <pc:picChg chg="mod">
          <ac:chgData name="Christopher Osunsami" userId="87559b649ad9d3af" providerId="LiveId" clId="{804EBF55-33CD-4571-9C8E-5F2CBCFB1FD6}" dt="2023-10-28T18:09:19.903" v="6494" actId="1076"/>
          <ac:picMkLst>
            <pc:docMk/>
            <pc:sldMk cId="998923871" sldId="522"/>
            <ac:picMk id="23" creationId="{049D7647-67F4-BF88-4107-5BBAC2CCB268}"/>
          </ac:picMkLst>
        </pc:picChg>
        <pc:picChg chg="mod">
          <ac:chgData name="Christopher Osunsami" userId="87559b649ad9d3af" providerId="LiveId" clId="{804EBF55-33CD-4571-9C8E-5F2CBCFB1FD6}" dt="2023-10-28T18:09:00.023" v="6493" actId="1076"/>
          <ac:picMkLst>
            <pc:docMk/>
            <pc:sldMk cId="998923871" sldId="522"/>
            <ac:picMk id="24" creationId="{9DF6D2CC-C853-0DEC-DCB2-712D610BC9E8}"/>
          </ac:picMkLst>
        </pc:picChg>
        <pc:extLst>
          <p:ext xmlns:p="http://schemas.openxmlformats.org/presentationml/2006/main" uri="{D6D511B9-2390-475A-947B-AFAB55BFBCF1}">
            <pc226:cmChg xmlns:pc226="http://schemas.microsoft.com/office/powerpoint/2022/06/main/command" chg="add del mod">
              <pc226:chgData name="Christopher Osunsami" userId="87559b649ad9d3af" providerId="LiveId" clId="{804EBF55-33CD-4571-9C8E-5F2CBCFB1FD6}" dt="2023-10-29T22:04:35.587" v="7343"/>
              <pc2:cmMkLst xmlns:pc2="http://schemas.microsoft.com/office/powerpoint/2019/9/main/command">
                <pc:docMk/>
                <pc:sldMk cId="998923871" sldId="522"/>
                <pc2:cmMk id="{4CCE1D2B-1E73-474E-BBA6-19831504A738}"/>
              </pc2:cmMkLst>
            </pc226:cmChg>
            <pc226:cmChg xmlns:pc226="http://schemas.microsoft.com/office/powerpoint/2022/06/main/command" chg="add del mod">
              <pc226:chgData name="Christopher Osunsami" userId="87559b649ad9d3af" providerId="LiveId" clId="{804EBF55-33CD-4571-9C8E-5F2CBCFB1FD6}" dt="2023-10-28T18:13:19.261" v="6513"/>
              <pc2:cmMkLst xmlns:pc2="http://schemas.microsoft.com/office/powerpoint/2019/9/main/command">
                <pc:docMk/>
                <pc:sldMk cId="998923871" sldId="522"/>
                <pc2:cmMk id="{7CAF92D5-ED38-487F-99AD-0C92FE1CAD2C}"/>
              </pc2:cmMkLst>
            </pc226:cmChg>
          </p:ext>
        </pc:extLst>
      </pc:sldChg>
      <pc:sldChg chg="modSp add mod addCm delCm">
        <pc:chgData name="Christopher Osunsami" userId="87559b649ad9d3af" providerId="LiveId" clId="{804EBF55-33CD-4571-9C8E-5F2CBCFB1FD6}" dt="2023-10-29T22:06:20.790" v="7344"/>
        <pc:sldMkLst>
          <pc:docMk/>
          <pc:sldMk cId="3958808835" sldId="523"/>
        </pc:sldMkLst>
        <pc:spChg chg="mod">
          <ac:chgData name="Christopher Osunsami" userId="87559b649ad9d3af" providerId="LiveId" clId="{804EBF55-33CD-4571-9C8E-5F2CBCFB1FD6}" dt="2023-10-28T18:16:17.597" v="6587" actId="20577"/>
          <ac:spMkLst>
            <pc:docMk/>
            <pc:sldMk cId="3958808835" sldId="523"/>
            <ac:spMk id="2" creationId="{F9827C50-B118-ECE6-5CEC-83A4F72C4231}"/>
          </ac:spMkLst>
        </pc:spChg>
        <pc:spChg chg="mod">
          <ac:chgData name="Christopher Osunsami" userId="87559b649ad9d3af" providerId="LiveId" clId="{804EBF55-33CD-4571-9C8E-5F2CBCFB1FD6}" dt="2023-10-15T13:51:23.933" v="3237" actId="1076"/>
          <ac:spMkLst>
            <pc:docMk/>
            <pc:sldMk cId="3958808835" sldId="523"/>
            <ac:spMk id="7" creationId="{2E81BAED-D9F0-DC4B-07CA-06E952641E70}"/>
          </ac:spMkLst>
        </pc:spChg>
        <pc:spChg chg="mod">
          <ac:chgData name="Christopher Osunsami" userId="87559b649ad9d3af" providerId="LiveId" clId="{804EBF55-33CD-4571-9C8E-5F2CBCFB1FD6}" dt="2023-10-28T18:10:43.703" v="6501" actId="1076"/>
          <ac:spMkLst>
            <pc:docMk/>
            <pc:sldMk cId="3958808835" sldId="523"/>
            <ac:spMk id="15" creationId="{7D867389-0BC6-15BD-56DC-330CEA4E82E9}"/>
          </ac:spMkLst>
        </pc:spChg>
        <pc:spChg chg="mod">
          <ac:chgData name="Christopher Osunsami" userId="87559b649ad9d3af" providerId="LiveId" clId="{804EBF55-33CD-4571-9C8E-5F2CBCFB1FD6}" dt="2023-10-29T21:53:08.328" v="7208" actId="20577"/>
          <ac:spMkLst>
            <pc:docMk/>
            <pc:sldMk cId="3958808835" sldId="523"/>
            <ac:spMk id="17" creationId="{028E695A-83AA-D51F-EBB0-1F0113F9B19A}"/>
          </ac:spMkLst>
        </pc:spChg>
        <pc:spChg chg="mod">
          <ac:chgData name="Christopher Osunsami" userId="87559b649ad9d3af" providerId="LiveId" clId="{804EBF55-33CD-4571-9C8E-5F2CBCFB1FD6}" dt="2023-10-28T18:15:26.172" v="6569" actId="20577"/>
          <ac:spMkLst>
            <pc:docMk/>
            <pc:sldMk cId="3958808835" sldId="523"/>
            <ac:spMk id="20" creationId="{BAEA770B-2F95-FEFB-9762-818988805AC5}"/>
          </ac:spMkLst>
        </pc:spChg>
        <pc:spChg chg="mod">
          <ac:chgData name="Christopher Osunsami" userId="87559b649ad9d3af" providerId="LiveId" clId="{804EBF55-33CD-4571-9C8E-5F2CBCFB1FD6}" dt="2023-10-28T18:17:14.852" v="6594" actId="1076"/>
          <ac:spMkLst>
            <pc:docMk/>
            <pc:sldMk cId="3958808835" sldId="523"/>
            <ac:spMk id="22" creationId="{C7C3D619-077F-6E53-2D71-DFB394E867E4}"/>
          </ac:spMkLst>
        </pc:spChg>
        <pc:picChg chg="mod">
          <ac:chgData name="Christopher Osunsami" userId="87559b649ad9d3af" providerId="LiveId" clId="{804EBF55-33CD-4571-9C8E-5F2CBCFB1FD6}" dt="2023-10-28T18:17:33.131" v="6595" actId="14826"/>
          <ac:picMkLst>
            <pc:docMk/>
            <pc:sldMk cId="3958808835" sldId="523"/>
            <ac:picMk id="4" creationId="{F766C32C-ED30-607B-65D6-89F433DE08D6}"/>
          </ac:picMkLst>
        </pc:picChg>
        <pc:picChg chg="mod">
          <ac:chgData name="Christopher Osunsami" userId="87559b649ad9d3af" providerId="LiveId" clId="{804EBF55-33CD-4571-9C8E-5F2CBCFB1FD6}" dt="2023-10-15T13:51:58.298" v="3239" actId="1076"/>
          <ac:picMkLst>
            <pc:docMk/>
            <pc:sldMk cId="3958808835" sldId="523"/>
            <ac:picMk id="18" creationId="{3A6D7C73-FA7A-4962-A93D-5F152AE0276F}"/>
          </ac:picMkLst>
        </pc:picChg>
        <pc:picChg chg="mod">
          <ac:chgData name="Christopher Osunsami" userId="87559b649ad9d3af" providerId="LiveId" clId="{804EBF55-33CD-4571-9C8E-5F2CBCFB1FD6}" dt="2023-10-28T18:15:55.266" v="6570" actId="14826"/>
          <ac:picMkLst>
            <pc:docMk/>
            <pc:sldMk cId="3958808835" sldId="523"/>
            <ac:picMk id="23" creationId="{049D7647-67F4-BF88-4107-5BBAC2CCB268}"/>
          </ac:picMkLst>
        </pc:picChg>
        <pc:picChg chg="mod">
          <ac:chgData name="Christopher Osunsami" userId="87559b649ad9d3af" providerId="LiveId" clId="{804EBF55-33CD-4571-9C8E-5F2CBCFB1FD6}" dt="2023-10-28T18:14:57.021" v="6547" actId="14826"/>
          <ac:picMkLst>
            <pc:docMk/>
            <pc:sldMk cId="3958808835" sldId="523"/>
            <ac:picMk id="24" creationId="{9DF6D2CC-C853-0DEC-DCB2-712D610BC9E8}"/>
          </ac:picMkLst>
        </pc:picChg>
        <pc:extLst>
          <p:ext xmlns:p="http://schemas.openxmlformats.org/presentationml/2006/main" uri="{D6D511B9-2390-475A-947B-AFAB55BFBCF1}">
            <pc226:cmChg xmlns:pc226="http://schemas.microsoft.com/office/powerpoint/2022/06/main/command" chg="add del">
              <pc226:chgData name="Christopher Osunsami" userId="87559b649ad9d3af" providerId="LiveId" clId="{804EBF55-33CD-4571-9C8E-5F2CBCFB1FD6}" dt="2023-10-29T22:06:20.790" v="7344"/>
              <pc2:cmMkLst xmlns:pc2="http://schemas.microsoft.com/office/powerpoint/2019/9/main/command">
                <pc:docMk/>
                <pc:sldMk cId="3958808835" sldId="523"/>
                <pc2:cmMk id="{8EF67C7D-A887-47E8-A682-89BEA02D65DD}"/>
              </pc2:cmMkLst>
            </pc226:cmChg>
          </p:ext>
        </pc:extLst>
      </pc:sldChg>
      <pc:sldChg chg="modSp add del mod">
        <pc:chgData name="Christopher Osunsami" userId="87559b649ad9d3af" providerId="LiveId" clId="{804EBF55-33CD-4571-9C8E-5F2CBCFB1FD6}" dt="2023-10-15T14:04:38.269" v="3513" actId="47"/>
        <pc:sldMkLst>
          <pc:docMk/>
          <pc:sldMk cId="2689008787" sldId="524"/>
        </pc:sldMkLst>
        <pc:spChg chg="mod">
          <ac:chgData name="Christopher Osunsami" userId="87559b649ad9d3af" providerId="LiveId" clId="{804EBF55-33CD-4571-9C8E-5F2CBCFB1FD6}" dt="2023-10-15T13:49:37.316" v="3224"/>
          <ac:spMkLst>
            <pc:docMk/>
            <pc:sldMk cId="2689008787" sldId="524"/>
            <ac:spMk id="17" creationId="{028E695A-83AA-D51F-EBB0-1F0113F9B19A}"/>
          </ac:spMkLst>
        </pc:spChg>
      </pc:sldChg>
      <pc:sldChg chg="addSp delSp modSp add mod">
        <pc:chgData name="Christopher Osunsami" userId="87559b649ad9d3af" providerId="LiveId" clId="{804EBF55-33CD-4571-9C8E-5F2CBCFB1FD6}" dt="2023-10-15T13:54:41.153" v="3273" actId="1076"/>
        <pc:sldMkLst>
          <pc:docMk/>
          <pc:sldMk cId="2293677117" sldId="525"/>
        </pc:sldMkLst>
        <pc:spChg chg="del">
          <ac:chgData name="Christopher Osunsami" userId="87559b649ad9d3af" providerId="LiveId" clId="{804EBF55-33CD-4571-9C8E-5F2CBCFB1FD6}" dt="2023-10-15T13:53:34.325" v="3246" actId="478"/>
          <ac:spMkLst>
            <pc:docMk/>
            <pc:sldMk cId="2293677117" sldId="525"/>
            <ac:spMk id="5" creationId="{AD14ED6D-7852-C574-8CEA-E35DC019F69F}"/>
          </ac:spMkLst>
        </pc:spChg>
        <pc:spChg chg="mod">
          <ac:chgData name="Christopher Osunsami" userId="87559b649ad9d3af" providerId="LiveId" clId="{804EBF55-33CD-4571-9C8E-5F2CBCFB1FD6}" dt="2023-10-15T13:53:27.393" v="3245" actId="1076"/>
          <ac:spMkLst>
            <pc:docMk/>
            <pc:sldMk cId="2293677117" sldId="525"/>
            <ac:spMk id="7" creationId="{2E81BAED-D9F0-DC4B-07CA-06E952641E70}"/>
          </ac:spMkLst>
        </pc:spChg>
        <pc:spChg chg="add mod ord">
          <ac:chgData name="Christopher Osunsami" userId="87559b649ad9d3af" providerId="LiveId" clId="{804EBF55-33CD-4571-9C8E-5F2CBCFB1FD6}" dt="2023-10-15T13:54:41.153" v="3273" actId="1076"/>
          <ac:spMkLst>
            <pc:docMk/>
            <pc:sldMk cId="2293677117" sldId="525"/>
            <ac:spMk id="9" creationId="{C6C78459-1272-47D3-8CD4-B30C1C2BB2D2}"/>
          </ac:spMkLst>
        </pc:spChg>
        <pc:spChg chg="mod">
          <ac:chgData name="Christopher Osunsami" userId="87559b649ad9d3af" providerId="LiveId" clId="{804EBF55-33CD-4571-9C8E-5F2CBCFB1FD6}" dt="2023-10-15T13:54:36.282" v="3271" actId="1076"/>
          <ac:spMkLst>
            <pc:docMk/>
            <pc:sldMk cId="2293677117" sldId="525"/>
            <ac:spMk id="10" creationId="{3FD2A332-DBF5-503A-06F7-17CE94288D8B}"/>
          </ac:spMkLst>
        </pc:spChg>
        <pc:spChg chg="del">
          <ac:chgData name="Christopher Osunsami" userId="87559b649ad9d3af" providerId="LiveId" clId="{804EBF55-33CD-4571-9C8E-5F2CBCFB1FD6}" dt="2023-10-15T13:53:14.588" v="3242" actId="478"/>
          <ac:spMkLst>
            <pc:docMk/>
            <pc:sldMk cId="2293677117" sldId="525"/>
            <ac:spMk id="11" creationId="{2903F8C5-2745-4A9A-8BA0-DDA9CF6756C7}"/>
          </ac:spMkLst>
        </pc:spChg>
        <pc:spChg chg="del">
          <ac:chgData name="Christopher Osunsami" userId="87559b649ad9d3af" providerId="LiveId" clId="{804EBF55-33CD-4571-9C8E-5F2CBCFB1FD6}" dt="2023-10-15T13:53:13.699" v="3241" actId="478"/>
          <ac:spMkLst>
            <pc:docMk/>
            <pc:sldMk cId="2293677117" sldId="525"/>
            <ac:spMk id="12" creationId="{70950067-EE88-C2B4-4519-BF64A1DD0B3F}"/>
          </ac:spMkLst>
        </pc:spChg>
        <pc:picChg chg="add mod">
          <ac:chgData name="Christopher Osunsami" userId="87559b649ad9d3af" providerId="LiveId" clId="{804EBF55-33CD-4571-9C8E-5F2CBCFB1FD6}" dt="2023-10-15T13:53:18.179" v="3244" actId="1076"/>
          <ac:picMkLst>
            <pc:docMk/>
            <pc:sldMk cId="2293677117" sldId="525"/>
            <ac:picMk id="2" creationId="{E319FA66-79FC-7304-B2EE-20E820165932}"/>
          </ac:picMkLst>
        </pc:picChg>
        <pc:picChg chg="del">
          <ac:chgData name="Christopher Osunsami" userId="87559b649ad9d3af" providerId="LiveId" clId="{804EBF55-33CD-4571-9C8E-5F2CBCFB1FD6}" dt="2023-10-15T13:54:15.835" v="3263" actId="478"/>
          <ac:picMkLst>
            <pc:docMk/>
            <pc:sldMk cId="2293677117" sldId="525"/>
            <ac:picMk id="4" creationId="{99AEC357-1DED-815E-B314-754458B7ECE5}"/>
          </ac:picMkLst>
        </pc:picChg>
        <pc:picChg chg="del">
          <ac:chgData name="Christopher Osunsami" userId="87559b649ad9d3af" providerId="LiveId" clId="{804EBF55-33CD-4571-9C8E-5F2CBCFB1FD6}" dt="2023-10-15T13:53:13.699" v="3241" actId="478"/>
          <ac:picMkLst>
            <pc:docMk/>
            <pc:sldMk cId="2293677117" sldId="525"/>
            <ac:picMk id="6" creationId="{EDF8AAFC-79F9-8B99-B6E9-8EE5DD3C645D}"/>
          </ac:picMkLst>
        </pc:picChg>
      </pc:sldChg>
      <pc:sldChg chg="modSp add del mod">
        <pc:chgData name="Christopher Osunsami" userId="87559b649ad9d3af" providerId="LiveId" clId="{804EBF55-33CD-4571-9C8E-5F2CBCFB1FD6}" dt="2023-10-15T14:12:08.390" v="3524" actId="47"/>
        <pc:sldMkLst>
          <pc:docMk/>
          <pc:sldMk cId="2437472741" sldId="526"/>
        </pc:sldMkLst>
        <pc:spChg chg="mod">
          <ac:chgData name="Christopher Osunsami" userId="87559b649ad9d3af" providerId="LiveId" clId="{804EBF55-33CD-4571-9C8E-5F2CBCFB1FD6}" dt="2023-10-15T13:57:15.166" v="3294" actId="20577"/>
          <ac:spMkLst>
            <pc:docMk/>
            <pc:sldMk cId="2437472741" sldId="526"/>
            <ac:spMk id="15" creationId="{7D867389-0BC6-15BD-56DC-330CEA4E82E9}"/>
          </ac:spMkLst>
        </pc:spChg>
        <pc:spChg chg="mod">
          <ac:chgData name="Christopher Osunsami" userId="87559b649ad9d3af" providerId="LiveId" clId="{804EBF55-33CD-4571-9C8E-5F2CBCFB1FD6}" dt="2023-10-15T14:05:53.773" v="3519" actId="255"/>
          <ac:spMkLst>
            <pc:docMk/>
            <pc:sldMk cId="2437472741" sldId="526"/>
            <ac:spMk id="17" creationId="{028E695A-83AA-D51F-EBB0-1F0113F9B19A}"/>
          </ac:spMkLst>
        </pc:spChg>
      </pc:sldChg>
      <pc:sldChg chg="modSp add mod">
        <pc:chgData name="Christopher Osunsami" userId="87559b649ad9d3af" providerId="LiveId" clId="{804EBF55-33CD-4571-9C8E-5F2CBCFB1FD6}" dt="2023-10-29T21:53:14.751" v="7210" actId="20577"/>
        <pc:sldMkLst>
          <pc:docMk/>
          <pc:sldMk cId="3439776428" sldId="527"/>
        </pc:sldMkLst>
        <pc:spChg chg="mod">
          <ac:chgData name="Christopher Osunsami" userId="87559b649ad9d3af" providerId="LiveId" clId="{804EBF55-33CD-4571-9C8E-5F2CBCFB1FD6}" dt="2023-10-15T14:13:26.617" v="3536" actId="1076"/>
          <ac:spMkLst>
            <pc:docMk/>
            <pc:sldMk cId="3439776428" sldId="527"/>
            <ac:spMk id="2" creationId="{F9827C50-B118-ECE6-5CEC-83A4F72C4231}"/>
          </ac:spMkLst>
        </pc:spChg>
        <pc:spChg chg="mod">
          <ac:chgData name="Christopher Osunsami" userId="87559b649ad9d3af" providerId="LiveId" clId="{804EBF55-33CD-4571-9C8E-5F2CBCFB1FD6}" dt="2023-10-15T14:13:38.513" v="3537" actId="1076"/>
          <ac:spMkLst>
            <pc:docMk/>
            <pc:sldMk cId="3439776428" sldId="527"/>
            <ac:spMk id="7" creationId="{2E81BAED-D9F0-DC4B-07CA-06E952641E70}"/>
          </ac:spMkLst>
        </pc:spChg>
        <pc:spChg chg="mod">
          <ac:chgData name="Christopher Osunsami" userId="87559b649ad9d3af" providerId="LiveId" clId="{804EBF55-33CD-4571-9C8E-5F2CBCFB1FD6}" dt="2023-10-15T14:13:13.441" v="3533" actId="255"/>
          <ac:spMkLst>
            <pc:docMk/>
            <pc:sldMk cId="3439776428" sldId="527"/>
            <ac:spMk id="15" creationId="{7D867389-0BC6-15BD-56DC-330CEA4E82E9}"/>
          </ac:spMkLst>
        </pc:spChg>
        <pc:spChg chg="mod">
          <ac:chgData name="Christopher Osunsami" userId="87559b649ad9d3af" providerId="LiveId" clId="{804EBF55-33CD-4571-9C8E-5F2CBCFB1FD6}" dt="2023-10-29T21:53:14.751" v="7210" actId="20577"/>
          <ac:spMkLst>
            <pc:docMk/>
            <pc:sldMk cId="3439776428" sldId="527"/>
            <ac:spMk id="17" creationId="{028E695A-83AA-D51F-EBB0-1F0113F9B19A}"/>
          </ac:spMkLst>
        </pc:spChg>
        <pc:spChg chg="mod">
          <ac:chgData name="Christopher Osunsami" userId="87559b649ad9d3af" providerId="LiveId" clId="{804EBF55-33CD-4571-9C8E-5F2CBCFB1FD6}" dt="2023-10-15T14:13:22.826" v="3535" actId="1076"/>
          <ac:spMkLst>
            <pc:docMk/>
            <pc:sldMk cId="3439776428" sldId="527"/>
            <ac:spMk id="20" creationId="{BAEA770B-2F95-FEFB-9762-818988805AC5}"/>
          </ac:spMkLst>
        </pc:spChg>
        <pc:spChg chg="mod">
          <ac:chgData name="Christopher Osunsami" userId="87559b649ad9d3af" providerId="LiveId" clId="{804EBF55-33CD-4571-9C8E-5F2CBCFB1FD6}" dt="2023-10-28T18:18:51.847" v="6610" actId="20577"/>
          <ac:spMkLst>
            <pc:docMk/>
            <pc:sldMk cId="3439776428" sldId="527"/>
            <ac:spMk id="22" creationId="{C7C3D619-077F-6E53-2D71-DFB394E867E4}"/>
          </ac:spMkLst>
        </pc:spChg>
        <pc:picChg chg="mod">
          <ac:chgData name="Christopher Osunsami" userId="87559b649ad9d3af" providerId="LiveId" clId="{804EBF55-33CD-4571-9C8E-5F2CBCFB1FD6}" dt="2023-10-15T14:15:52.204" v="3542" actId="14826"/>
          <ac:picMkLst>
            <pc:docMk/>
            <pc:sldMk cId="3439776428" sldId="527"/>
            <ac:picMk id="4" creationId="{F766C32C-ED30-607B-65D6-89F433DE08D6}"/>
          </ac:picMkLst>
        </pc:picChg>
        <pc:picChg chg="mod">
          <ac:chgData name="Christopher Osunsami" userId="87559b649ad9d3af" providerId="LiveId" clId="{804EBF55-33CD-4571-9C8E-5F2CBCFB1FD6}" dt="2023-10-15T14:16:03.525" v="3543" actId="14826"/>
          <ac:picMkLst>
            <pc:docMk/>
            <pc:sldMk cId="3439776428" sldId="527"/>
            <ac:picMk id="18" creationId="{3A6D7C73-FA7A-4962-A93D-5F152AE0276F}"/>
          </ac:picMkLst>
        </pc:picChg>
        <pc:picChg chg="mod">
          <ac:chgData name="Christopher Osunsami" userId="87559b649ad9d3af" providerId="LiveId" clId="{804EBF55-33CD-4571-9C8E-5F2CBCFB1FD6}" dt="2023-10-15T14:15:23.043" v="3541" actId="14826"/>
          <ac:picMkLst>
            <pc:docMk/>
            <pc:sldMk cId="3439776428" sldId="527"/>
            <ac:picMk id="23" creationId="{049D7647-67F4-BF88-4107-5BBAC2CCB268}"/>
          </ac:picMkLst>
        </pc:picChg>
        <pc:picChg chg="mod">
          <ac:chgData name="Christopher Osunsami" userId="87559b649ad9d3af" providerId="LiveId" clId="{804EBF55-33CD-4571-9C8E-5F2CBCFB1FD6}" dt="2023-10-15T14:15:05.909" v="3540" actId="14826"/>
          <ac:picMkLst>
            <pc:docMk/>
            <pc:sldMk cId="3439776428" sldId="527"/>
            <ac:picMk id="24" creationId="{9DF6D2CC-C853-0DEC-DCB2-712D610BC9E8}"/>
          </ac:picMkLst>
        </pc:picChg>
      </pc:sldChg>
      <pc:sldChg chg="addSp delSp modSp add mod">
        <pc:chgData name="Christopher Osunsami" userId="87559b649ad9d3af" providerId="LiveId" clId="{804EBF55-33CD-4571-9C8E-5F2CBCFB1FD6}" dt="2023-10-29T21:53:27.701" v="7216" actId="20577"/>
        <pc:sldMkLst>
          <pc:docMk/>
          <pc:sldMk cId="896851496" sldId="528"/>
        </pc:sldMkLst>
        <pc:spChg chg="mod">
          <ac:chgData name="Christopher Osunsami" userId="87559b649ad9d3af" providerId="LiveId" clId="{804EBF55-33CD-4571-9C8E-5F2CBCFB1FD6}" dt="2023-10-28T18:24:59.538" v="6708" actId="20577"/>
          <ac:spMkLst>
            <pc:docMk/>
            <pc:sldMk cId="896851496" sldId="528"/>
            <ac:spMk id="2" creationId="{F9827C50-B118-ECE6-5CEC-83A4F72C4231}"/>
          </ac:spMkLst>
        </pc:spChg>
        <pc:spChg chg="mod">
          <ac:chgData name="Christopher Osunsami" userId="87559b649ad9d3af" providerId="LiveId" clId="{804EBF55-33CD-4571-9C8E-5F2CBCFB1FD6}" dt="2023-10-28T18:23:54.880" v="6685" actId="1076"/>
          <ac:spMkLst>
            <pc:docMk/>
            <pc:sldMk cId="896851496" sldId="528"/>
            <ac:spMk id="7" creationId="{2E81BAED-D9F0-DC4B-07CA-06E952641E70}"/>
          </ac:spMkLst>
        </pc:spChg>
        <pc:spChg chg="mod">
          <ac:chgData name="Christopher Osunsami" userId="87559b649ad9d3af" providerId="LiveId" clId="{804EBF55-33CD-4571-9C8E-5F2CBCFB1FD6}" dt="2023-10-28T18:24:17.608" v="6694" actId="20577"/>
          <ac:spMkLst>
            <pc:docMk/>
            <pc:sldMk cId="896851496" sldId="528"/>
            <ac:spMk id="15" creationId="{7D867389-0BC6-15BD-56DC-330CEA4E82E9}"/>
          </ac:spMkLst>
        </pc:spChg>
        <pc:spChg chg="mod">
          <ac:chgData name="Christopher Osunsami" userId="87559b649ad9d3af" providerId="LiveId" clId="{804EBF55-33CD-4571-9C8E-5F2CBCFB1FD6}" dt="2023-10-29T21:53:27.701" v="7216" actId="20577"/>
          <ac:spMkLst>
            <pc:docMk/>
            <pc:sldMk cId="896851496" sldId="528"/>
            <ac:spMk id="17" creationId="{028E695A-83AA-D51F-EBB0-1F0113F9B19A}"/>
          </ac:spMkLst>
        </pc:spChg>
        <pc:spChg chg="mod">
          <ac:chgData name="Christopher Osunsami" userId="87559b649ad9d3af" providerId="LiveId" clId="{804EBF55-33CD-4571-9C8E-5F2CBCFB1FD6}" dt="2023-10-15T14:31:12.241" v="3632" actId="1076"/>
          <ac:spMkLst>
            <pc:docMk/>
            <pc:sldMk cId="896851496" sldId="528"/>
            <ac:spMk id="20" creationId="{BAEA770B-2F95-FEFB-9762-818988805AC5}"/>
          </ac:spMkLst>
        </pc:spChg>
        <pc:spChg chg="add del mod">
          <ac:chgData name="Christopher Osunsami" userId="87559b649ad9d3af" providerId="LiveId" clId="{804EBF55-33CD-4571-9C8E-5F2CBCFB1FD6}" dt="2023-10-28T18:23:58.299" v="6686" actId="1076"/>
          <ac:spMkLst>
            <pc:docMk/>
            <pc:sldMk cId="896851496" sldId="528"/>
            <ac:spMk id="22" creationId="{C7C3D619-077F-6E53-2D71-DFB394E867E4}"/>
          </ac:spMkLst>
        </pc:spChg>
        <pc:picChg chg="mod">
          <ac:chgData name="Christopher Osunsami" userId="87559b649ad9d3af" providerId="LiveId" clId="{804EBF55-33CD-4571-9C8E-5F2CBCFB1FD6}" dt="2023-10-28T18:24:02.634" v="6687" actId="1076"/>
          <ac:picMkLst>
            <pc:docMk/>
            <pc:sldMk cId="896851496" sldId="528"/>
            <ac:picMk id="4" creationId="{F766C32C-ED30-607B-65D6-89F433DE08D6}"/>
          </ac:picMkLst>
        </pc:picChg>
        <pc:picChg chg="mod">
          <ac:chgData name="Christopher Osunsami" userId="87559b649ad9d3af" providerId="LiveId" clId="{804EBF55-33CD-4571-9C8E-5F2CBCFB1FD6}" dt="2023-10-28T18:23:58.299" v="6686" actId="1076"/>
          <ac:picMkLst>
            <pc:docMk/>
            <pc:sldMk cId="896851496" sldId="528"/>
            <ac:picMk id="18" creationId="{3A6D7C73-FA7A-4962-A93D-5F152AE0276F}"/>
          </ac:picMkLst>
        </pc:picChg>
        <pc:picChg chg="mod">
          <ac:chgData name="Christopher Osunsami" userId="87559b649ad9d3af" providerId="LiveId" clId="{804EBF55-33CD-4571-9C8E-5F2CBCFB1FD6}" dt="2023-10-15T14:32:48.192" v="3638" actId="14826"/>
          <ac:picMkLst>
            <pc:docMk/>
            <pc:sldMk cId="896851496" sldId="528"/>
            <ac:picMk id="23" creationId="{049D7647-67F4-BF88-4107-5BBAC2CCB268}"/>
          </ac:picMkLst>
        </pc:picChg>
        <pc:picChg chg="mod">
          <ac:chgData name="Christopher Osunsami" userId="87559b649ad9d3af" providerId="LiveId" clId="{804EBF55-33CD-4571-9C8E-5F2CBCFB1FD6}" dt="2023-10-28T18:23:51.563" v="6683" actId="1076"/>
          <ac:picMkLst>
            <pc:docMk/>
            <pc:sldMk cId="896851496" sldId="528"/>
            <ac:picMk id="24" creationId="{9DF6D2CC-C853-0DEC-DCB2-712D610BC9E8}"/>
          </ac:picMkLst>
        </pc:picChg>
      </pc:sldChg>
      <pc:sldChg chg="add del">
        <pc:chgData name="Christopher Osunsami" userId="87559b649ad9d3af" providerId="LiveId" clId="{804EBF55-33CD-4571-9C8E-5F2CBCFB1FD6}" dt="2023-10-15T14:04:25.407" v="3512" actId="47"/>
        <pc:sldMkLst>
          <pc:docMk/>
          <pc:sldMk cId="1769594068" sldId="529"/>
        </pc:sldMkLst>
      </pc:sldChg>
      <pc:sldChg chg="add del">
        <pc:chgData name="Christopher Osunsami" userId="87559b649ad9d3af" providerId="LiveId" clId="{804EBF55-33CD-4571-9C8E-5F2CBCFB1FD6}" dt="2023-10-15T14:49:25.439" v="3653" actId="47"/>
        <pc:sldMkLst>
          <pc:docMk/>
          <pc:sldMk cId="2385093444" sldId="530"/>
        </pc:sldMkLst>
      </pc:sldChg>
      <pc:sldChg chg="modSp add mod addCm delCm">
        <pc:chgData name="Christopher Osunsami" userId="87559b649ad9d3af" providerId="LiveId" clId="{804EBF55-33CD-4571-9C8E-5F2CBCFB1FD6}" dt="2023-10-29T22:07:24.365" v="7346"/>
        <pc:sldMkLst>
          <pc:docMk/>
          <pc:sldMk cId="1890311293" sldId="531"/>
        </pc:sldMkLst>
        <pc:spChg chg="mod">
          <ac:chgData name="Christopher Osunsami" userId="87559b649ad9d3af" providerId="LiveId" clId="{804EBF55-33CD-4571-9C8E-5F2CBCFB1FD6}" dt="2023-10-28T18:19:57.978" v="6619" actId="20577"/>
          <ac:spMkLst>
            <pc:docMk/>
            <pc:sldMk cId="1890311293" sldId="531"/>
            <ac:spMk id="2" creationId="{F9827C50-B118-ECE6-5CEC-83A4F72C4231}"/>
          </ac:spMkLst>
        </pc:spChg>
        <pc:spChg chg="mod">
          <ac:chgData name="Christopher Osunsami" userId="87559b649ad9d3af" providerId="LiveId" clId="{804EBF55-33CD-4571-9C8E-5F2CBCFB1FD6}" dt="2023-10-15T14:19:07.212" v="3556" actId="1076"/>
          <ac:spMkLst>
            <pc:docMk/>
            <pc:sldMk cId="1890311293" sldId="531"/>
            <ac:spMk id="7" creationId="{2E81BAED-D9F0-DC4B-07CA-06E952641E70}"/>
          </ac:spMkLst>
        </pc:spChg>
        <pc:spChg chg="mod">
          <ac:chgData name="Christopher Osunsami" userId="87559b649ad9d3af" providerId="LiveId" clId="{804EBF55-33CD-4571-9C8E-5F2CBCFB1FD6}" dt="2023-10-15T14:19:02.096" v="3553" actId="1076"/>
          <ac:spMkLst>
            <pc:docMk/>
            <pc:sldMk cId="1890311293" sldId="531"/>
            <ac:spMk id="15" creationId="{7D867389-0BC6-15BD-56DC-330CEA4E82E9}"/>
          </ac:spMkLst>
        </pc:spChg>
        <pc:spChg chg="mod">
          <ac:chgData name="Christopher Osunsami" userId="87559b649ad9d3af" providerId="LiveId" clId="{804EBF55-33CD-4571-9C8E-5F2CBCFB1FD6}" dt="2023-10-29T21:53:18.991" v="7212" actId="20577"/>
          <ac:spMkLst>
            <pc:docMk/>
            <pc:sldMk cId="1890311293" sldId="531"/>
            <ac:spMk id="17" creationId="{028E695A-83AA-D51F-EBB0-1F0113F9B19A}"/>
          </ac:spMkLst>
        </pc:spChg>
        <pc:spChg chg="mod">
          <ac:chgData name="Christopher Osunsami" userId="87559b649ad9d3af" providerId="LiveId" clId="{804EBF55-33CD-4571-9C8E-5F2CBCFB1FD6}" dt="2023-10-15T14:19:04.160" v="3554" actId="1076"/>
          <ac:spMkLst>
            <pc:docMk/>
            <pc:sldMk cId="1890311293" sldId="531"/>
            <ac:spMk id="20" creationId="{BAEA770B-2F95-FEFB-9762-818988805AC5}"/>
          </ac:spMkLst>
        </pc:spChg>
        <pc:spChg chg="mod">
          <ac:chgData name="Christopher Osunsami" userId="87559b649ad9d3af" providerId="LiveId" clId="{804EBF55-33CD-4571-9C8E-5F2CBCFB1FD6}" dt="2023-10-28T18:20:33.631" v="6624" actId="313"/>
          <ac:spMkLst>
            <pc:docMk/>
            <pc:sldMk cId="1890311293" sldId="531"/>
            <ac:spMk id="22" creationId="{C7C3D619-077F-6E53-2D71-DFB394E867E4}"/>
          </ac:spMkLst>
        </pc:spChg>
        <pc:picChg chg="mod">
          <ac:chgData name="Christopher Osunsami" userId="87559b649ad9d3af" providerId="LiveId" clId="{804EBF55-33CD-4571-9C8E-5F2CBCFB1FD6}" dt="2023-10-15T14:21:25.523" v="3561" actId="14826"/>
          <ac:picMkLst>
            <pc:docMk/>
            <pc:sldMk cId="1890311293" sldId="531"/>
            <ac:picMk id="4" creationId="{F766C32C-ED30-607B-65D6-89F433DE08D6}"/>
          </ac:picMkLst>
        </pc:picChg>
        <pc:picChg chg="mod">
          <ac:chgData name="Christopher Osunsami" userId="87559b649ad9d3af" providerId="LiveId" clId="{804EBF55-33CD-4571-9C8E-5F2CBCFB1FD6}" dt="2023-10-15T14:23:39.906" v="3562" actId="14826"/>
          <ac:picMkLst>
            <pc:docMk/>
            <pc:sldMk cId="1890311293" sldId="531"/>
            <ac:picMk id="18" creationId="{3A6D7C73-FA7A-4962-A93D-5F152AE0276F}"/>
          </ac:picMkLst>
        </pc:picChg>
        <pc:picChg chg="mod">
          <ac:chgData name="Christopher Osunsami" userId="87559b649ad9d3af" providerId="LiveId" clId="{804EBF55-33CD-4571-9C8E-5F2CBCFB1FD6}" dt="2023-10-15T14:21:06.633" v="3560" actId="14826"/>
          <ac:picMkLst>
            <pc:docMk/>
            <pc:sldMk cId="1890311293" sldId="531"/>
            <ac:picMk id="23" creationId="{049D7647-67F4-BF88-4107-5BBAC2CCB268}"/>
          </ac:picMkLst>
        </pc:picChg>
        <pc:picChg chg="mod">
          <ac:chgData name="Christopher Osunsami" userId="87559b649ad9d3af" providerId="LiveId" clId="{804EBF55-33CD-4571-9C8E-5F2CBCFB1FD6}" dt="2023-10-29T22:07:19.810" v="7345" actId="14826"/>
          <ac:picMkLst>
            <pc:docMk/>
            <pc:sldMk cId="1890311293" sldId="531"/>
            <ac:picMk id="24" creationId="{9DF6D2CC-C853-0DEC-DCB2-712D610BC9E8}"/>
          </ac:picMkLst>
        </pc:picChg>
        <pc:extLst>
          <p:ext xmlns:p="http://schemas.openxmlformats.org/presentationml/2006/main" uri="{D6D511B9-2390-475A-947B-AFAB55BFBCF1}">
            <pc226:cmChg xmlns:pc226="http://schemas.microsoft.com/office/powerpoint/2022/06/main/command" chg="add del">
              <pc226:chgData name="Christopher Osunsami" userId="87559b649ad9d3af" providerId="LiveId" clId="{804EBF55-33CD-4571-9C8E-5F2CBCFB1FD6}" dt="2023-10-29T22:07:24.365" v="7346"/>
              <pc2:cmMkLst xmlns:pc2="http://schemas.microsoft.com/office/powerpoint/2019/9/main/command">
                <pc:docMk/>
                <pc:sldMk cId="1890311293" sldId="531"/>
                <pc2:cmMk id="{41187F00-7BBF-42AF-9991-233E7E663B38}"/>
              </pc2:cmMkLst>
            </pc226:cmChg>
          </p:ext>
        </pc:extLst>
      </pc:sldChg>
      <pc:sldChg chg="modSp add mod addCm delCm modCm">
        <pc:chgData name="Christopher Osunsami" userId="87559b649ad9d3af" providerId="LiveId" clId="{804EBF55-33CD-4571-9C8E-5F2CBCFB1FD6}" dt="2023-10-29T22:08:18.245" v="7410"/>
        <pc:sldMkLst>
          <pc:docMk/>
          <pc:sldMk cId="4261045690" sldId="532"/>
        </pc:sldMkLst>
        <pc:spChg chg="mod">
          <ac:chgData name="Christopher Osunsami" userId="87559b649ad9d3af" providerId="LiveId" clId="{804EBF55-33CD-4571-9C8E-5F2CBCFB1FD6}" dt="2023-10-15T14:24:22.661" v="3570" actId="20577"/>
          <ac:spMkLst>
            <pc:docMk/>
            <pc:sldMk cId="4261045690" sldId="532"/>
            <ac:spMk id="2" creationId="{F9827C50-B118-ECE6-5CEC-83A4F72C4231}"/>
          </ac:spMkLst>
        </pc:spChg>
        <pc:spChg chg="mod">
          <ac:chgData name="Christopher Osunsami" userId="87559b649ad9d3af" providerId="LiveId" clId="{804EBF55-33CD-4571-9C8E-5F2CBCFB1FD6}" dt="2023-10-28T18:20:47.195" v="6630" actId="1076"/>
          <ac:spMkLst>
            <pc:docMk/>
            <pc:sldMk cId="4261045690" sldId="532"/>
            <ac:spMk id="7" creationId="{2E81BAED-D9F0-DC4B-07CA-06E952641E70}"/>
          </ac:spMkLst>
        </pc:spChg>
        <pc:spChg chg="mod">
          <ac:chgData name="Christopher Osunsami" userId="87559b649ad9d3af" providerId="LiveId" clId="{804EBF55-33CD-4571-9C8E-5F2CBCFB1FD6}" dt="2023-10-29T22:08:09.529" v="7409" actId="20577"/>
          <ac:spMkLst>
            <pc:docMk/>
            <pc:sldMk cId="4261045690" sldId="532"/>
            <ac:spMk id="15" creationId="{7D867389-0BC6-15BD-56DC-330CEA4E82E9}"/>
          </ac:spMkLst>
        </pc:spChg>
        <pc:spChg chg="mod">
          <ac:chgData name="Christopher Osunsami" userId="87559b649ad9d3af" providerId="LiveId" clId="{804EBF55-33CD-4571-9C8E-5F2CBCFB1FD6}" dt="2023-10-29T21:53:23.829" v="7214" actId="20577"/>
          <ac:spMkLst>
            <pc:docMk/>
            <pc:sldMk cId="4261045690" sldId="532"/>
            <ac:spMk id="17" creationId="{028E695A-83AA-D51F-EBB0-1F0113F9B19A}"/>
          </ac:spMkLst>
        </pc:spChg>
        <pc:spChg chg="mod">
          <ac:chgData name="Christopher Osunsami" userId="87559b649ad9d3af" providerId="LiveId" clId="{804EBF55-33CD-4571-9C8E-5F2CBCFB1FD6}" dt="2023-10-28T18:20:55.565" v="6632" actId="1076"/>
          <ac:spMkLst>
            <pc:docMk/>
            <pc:sldMk cId="4261045690" sldId="532"/>
            <ac:spMk id="20" creationId="{BAEA770B-2F95-FEFB-9762-818988805AC5}"/>
          </ac:spMkLst>
        </pc:spChg>
        <pc:spChg chg="mod">
          <ac:chgData name="Christopher Osunsami" userId="87559b649ad9d3af" providerId="LiveId" clId="{804EBF55-33CD-4571-9C8E-5F2CBCFB1FD6}" dt="2023-10-28T18:23:37.749" v="6678" actId="20577"/>
          <ac:spMkLst>
            <pc:docMk/>
            <pc:sldMk cId="4261045690" sldId="532"/>
            <ac:spMk id="22" creationId="{C7C3D619-077F-6E53-2D71-DFB394E867E4}"/>
          </ac:spMkLst>
        </pc:spChg>
        <pc:picChg chg="mod">
          <ac:chgData name="Christopher Osunsami" userId="87559b649ad9d3af" providerId="LiveId" clId="{804EBF55-33CD-4571-9C8E-5F2CBCFB1FD6}" dt="2023-10-15T14:30:32.565" v="3629" actId="14826"/>
          <ac:picMkLst>
            <pc:docMk/>
            <pc:sldMk cId="4261045690" sldId="532"/>
            <ac:picMk id="4" creationId="{F766C32C-ED30-607B-65D6-89F433DE08D6}"/>
          </ac:picMkLst>
        </pc:picChg>
        <pc:picChg chg="mod">
          <ac:chgData name="Christopher Osunsami" userId="87559b649ad9d3af" providerId="LiveId" clId="{804EBF55-33CD-4571-9C8E-5F2CBCFB1FD6}" dt="2023-10-15T14:31:00.972" v="3630" actId="14826"/>
          <ac:picMkLst>
            <pc:docMk/>
            <pc:sldMk cId="4261045690" sldId="532"/>
            <ac:picMk id="18" creationId="{3A6D7C73-FA7A-4962-A93D-5F152AE0276F}"/>
          </ac:picMkLst>
        </pc:picChg>
        <pc:picChg chg="mod">
          <ac:chgData name="Christopher Osunsami" userId="87559b649ad9d3af" providerId="LiveId" clId="{804EBF55-33CD-4571-9C8E-5F2CBCFB1FD6}" dt="2023-10-28T18:20:55.565" v="6632" actId="1076"/>
          <ac:picMkLst>
            <pc:docMk/>
            <pc:sldMk cId="4261045690" sldId="532"/>
            <ac:picMk id="23" creationId="{049D7647-67F4-BF88-4107-5BBAC2CCB268}"/>
          </ac:picMkLst>
        </pc:picChg>
        <pc:picChg chg="mod">
          <ac:chgData name="Christopher Osunsami" userId="87559b649ad9d3af" providerId="LiveId" clId="{804EBF55-33CD-4571-9C8E-5F2CBCFB1FD6}" dt="2023-10-28T18:20:51.756" v="6631" actId="1076"/>
          <ac:picMkLst>
            <pc:docMk/>
            <pc:sldMk cId="4261045690" sldId="532"/>
            <ac:picMk id="24" creationId="{9DF6D2CC-C853-0DEC-DCB2-712D610BC9E8}"/>
          </ac:picMkLst>
        </pc:picChg>
        <pc:extLst>
          <p:ext xmlns:p="http://schemas.openxmlformats.org/presentationml/2006/main" uri="{D6D511B9-2390-475A-947B-AFAB55BFBCF1}">
            <pc226:cmChg xmlns:pc226="http://schemas.microsoft.com/office/powerpoint/2022/06/main/command" chg="add del mod">
              <pc226:chgData name="Christopher Osunsami" userId="87559b649ad9d3af" providerId="LiveId" clId="{804EBF55-33CD-4571-9C8E-5F2CBCFB1FD6}" dt="2023-10-29T22:07:56.363" v="7380"/>
              <pc2:cmMkLst xmlns:pc2="http://schemas.microsoft.com/office/powerpoint/2019/9/main/command">
                <pc:docMk/>
                <pc:sldMk cId="4261045690" sldId="532"/>
                <pc2:cmMk id="{1EFE2641-D35A-4E41-BF7C-A7B103D4E43E}"/>
              </pc2:cmMkLst>
            </pc226:cmChg>
            <pc226:cmChg xmlns:pc226="http://schemas.microsoft.com/office/powerpoint/2022/06/main/command" chg="add del">
              <pc226:chgData name="Christopher Osunsami" userId="87559b649ad9d3af" providerId="LiveId" clId="{804EBF55-33CD-4571-9C8E-5F2CBCFB1FD6}" dt="2023-10-29T22:08:18.245" v="7410"/>
              <pc2:cmMkLst xmlns:pc2="http://schemas.microsoft.com/office/powerpoint/2019/9/main/command">
                <pc:docMk/>
                <pc:sldMk cId="4261045690" sldId="532"/>
                <pc2:cmMk id="{52A733AC-AC94-454A-960D-AFA145E8D67B}"/>
              </pc2:cmMkLst>
            </pc226:cmChg>
          </p:ext>
        </pc:extLst>
      </pc:sldChg>
      <pc:sldChg chg="addSp delSp modSp add del mod">
        <pc:chgData name="Christopher Osunsami" userId="87559b649ad9d3af" providerId="LiveId" clId="{804EBF55-33CD-4571-9C8E-5F2CBCFB1FD6}" dt="2023-10-15T14:47:03.824" v="3643" actId="47"/>
        <pc:sldMkLst>
          <pc:docMk/>
          <pc:sldMk cId="904935593" sldId="533"/>
        </pc:sldMkLst>
        <pc:spChg chg="mod">
          <ac:chgData name="Christopher Osunsami" userId="87559b649ad9d3af" providerId="LiveId" clId="{804EBF55-33CD-4571-9C8E-5F2CBCFB1FD6}" dt="2023-10-15T14:26:41.924" v="3588" actId="20577"/>
          <ac:spMkLst>
            <pc:docMk/>
            <pc:sldMk cId="904935593" sldId="533"/>
            <ac:spMk id="2" creationId="{F9827C50-B118-ECE6-5CEC-83A4F72C4231}"/>
          </ac:spMkLst>
        </pc:spChg>
        <pc:spChg chg="add mod">
          <ac:chgData name="Christopher Osunsami" userId="87559b649ad9d3af" providerId="LiveId" clId="{804EBF55-33CD-4571-9C8E-5F2CBCFB1FD6}" dt="2023-10-15T14:27:18.218" v="3603" actId="1076"/>
          <ac:spMkLst>
            <pc:docMk/>
            <pc:sldMk cId="904935593" sldId="533"/>
            <ac:spMk id="5" creationId="{AEA5671F-07E9-6927-F019-1F026019AE15}"/>
          </ac:spMkLst>
        </pc:spChg>
        <pc:spChg chg="add mod">
          <ac:chgData name="Christopher Osunsami" userId="87559b649ad9d3af" providerId="LiveId" clId="{804EBF55-33CD-4571-9C8E-5F2CBCFB1FD6}" dt="2023-10-15T14:28:56.464" v="3622" actId="14100"/>
          <ac:spMkLst>
            <pc:docMk/>
            <pc:sldMk cId="904935593" sldId="533"/>
            <ac:spMk id="6" creationId="{94B28070-2BBB-0DB5-1FDB-C79A48A8DF50}"/>
          </ac:spMkLst>
        </pc:spChg>
        <pc:spChg chg="mod">
          <ac:chgData name="Christopher Osunsami" userId="87559b649ad9d3af" providerId="LiveId" clId="{804EBF55-33CD-4571-9C8E-5F2CBCFB1FD6}" dt="2023-10-15T14:27:05.503" v="3599"/>
          <ac:spMkLst>
            <pc:docMk/>
            <pc:sldMk cId="904935593" sldId="533"/>
            <ac:spMk id="7" creationId="{2E81BAED-D9F0-DC4B-07CA-06E952641E70}"/>
          </ac:spMkLst>
        </pc:spChg>
        <pc:spChg chg="add mod">
          <ac:chgData name="Christopher Osunsami" userId="87559b649ad9d3af" providerId="LiveId" clId="{804EBF55-33CD-4571-9C8E-5F2CBCFB1FD6}" dt="2023-10-15T14:28:59.649" v="3623" actId="1076"/>
          <ac:spMkLst>
            <pc:docMk/>
            <pc:sldMk cId="904935593" sldId="533"/>
            <ac:spMk id="9" creationId="{D2EAF99E-D55A-FA54-0715-37E79EE9D17D}"/>
          </ac:spMkLst>
        </pc:spChg>
        <pc:spChg chg="del mod">
          <ac:chgData name="Christopher Osunsami" userId="87559b649ad9d3af" providerId="LiveId" clId="{804EBF55-33CD-4571-9C8E-5F2CBCFB1FD6}" dt="2023-10-15T14:26:52.841" v="3594"/>
          <ac:spMkLst>
            <pc:docMk/>
            <pc:sldMk cId="904935593" sldId="533"/>
            <ac:spMk id="15" creationId="{7D867389-0BC6-15BD-56DC-330CEA4E82E9}"/>
          </ac:spMkLst>
        </pc:spChg>
        <pc:spChg chg="mod">
          <ac:chgData name="Christopher Osunsami" userId="87559b649ad9d3af" providerId="LiveId" clId="{804EBF55-33CD-4571-9C8E-5F2CBCFB1FD6}" dt="2023-10-15T14:26:47.178" v="3591" actId="20577"/>
          <ac:spMkLst>
            <pc:docMk/>
            <pc:sldMk cId="904935593" sldId="533"/>
            <ac:spMk id="20" creationId="{BAEA770B-2F95-FEFB-9762-818988805AC5}"/>
          </ac:spMkLst>
        </pc:spChg>
        <pc:spChg chg="del">
          <ac:chgData name="Christopher Osunsami" userId="87559b649ad9d3af" providerId="LiveId" clId="{804EBF55-33CD-4571-9C8E-5F2CBCFB1FD6}" dt="2023-10-15T14:26:52.835" v="3592" actId="478"/>
          <ac:spMkLst>
            <pc:docMk/>
            <pc:sldMk cId="904935593" sldId="533"/>
            <ac:spMk id="22" creationId="{C7C3D619-077F-6E53-2D71-DFB394E867E4}"/>
          </ac:spMkLst>
        </pc:spChg>
        <pc:picChg chg="mod">
          <ac:chgData name="Christopher Osunsami" userId="87559b649ad9d3af" providerId="LiveId" clId="{804EBF55-33CD-4571-9C8E-5F2CBCFB1FD6}" dt="2023-10-15T14:37:53.702" v="3642" actId="14826"/>
          <ac:picMkLst>
            <pc:docMk/>
            <pc:sldMk cId="904935593" sldId="533"/>
            <ac:picMk id="4" creationId="{F766C32C-ED30-607B-65D6-89F433DE08D6}"/>
          </ac:picMkLst>
        </pc:picChg>
        <pc:picChg chg="del">
          <ac:chgData name="Christopher Osunsami" userId="87559b649ad9d3af" providerId="LiveId" clId="{804EBF55-33CD-4571-9C8E-5F2CBCFB1FD6}" dt="2023-10-15T14:26:52.835" v="3592" actId="478"/>
          <ac:picMkLst>
            <pc:docMk/>
            <pc:sldMk cId="904935593" sldId="533"/>
            <ac:picMk id="18" creationId="{3A6D7C73-FA7A-4962-A93D-5F152AE0276F}"/>
          </ac:picMkLst>
        </pc:picChg>
        <pc:picChg chg="mod">
          <ac:chgData name="Christopher Osunsami" userId="87559b649ad9d3af" providerId="LiveId" clId="{804EBF55-33CD-4571-9C8E-5F2CBCFB1FD6}" dt="2023-10-15T14:37:35.442" v="3641" actId="14826"/>
          <ac:picMkLst>
            <pc:docMk/>
            <pc:sldMk cId="904935593" sldId="533"/>
            <ac:picMk id="23" creationId="{049D7647-67F4-BF88-4107-5BBAC2CCB268}"/>
          </ac:picMkLst>
        </pc:picChg>
        <pc:picChg chg="mod">
          <ac:chgData name="Christopher Osunsami" userId="87559b649ad9d3af" providerId="LiveId" clId="{804EBF55-33CD-4571-9C8E-5F2CBCFB1FD6}" dt="2023-10-15T14:34:33.080" v="3640" actId="14826"/>
          <ac:picMkLst>
            <pc:docMk/>
            <pc:sldMk cId="904935593" sldId="533"/>
            <ac:picMk id="24" creationId="{9DF6D2CC-C853-0DEC-DCB2-712D610BC9E8}"/>
          </ac:picMkLst>
        </pc:picChg>
      </pc:sldChg>
      <pc:sldChg chg="modSp add mod addCm delCm">
        <pc:chgData name="Christopher Osunsami" userId="87559b649ad9d3af" providerId="LiveId" clId="{804EBF55-33CD-4571-9C8E-5F2CBCFB1FD6}" dt="2023-10-30T08:54:06.874" v="8260" actId="20577"/>
        <pc:sldMkLst>
          <pc:docMk/>
          <pc:sldMk cId="3779176550" sldId="533"/>
        </pc:sldMkLst>
        <pc:spChg chg="mod">
          <ac:chgData name="Christopher Osunsami" userId="87559b649ad9d3af" providerId="LiveId" clId="{804EBF55-33CD-4571-9C8E-5F2CBCFB1FD6}" dt="2023-10-28T18:27:11.125" v="6727" actId="20577"/>
          <ac:spMkLst>
            <pc:docMk/>
            <pc:sldMk cId="3779176550" sldId="533"/>
            <ac:spMk id="2" creationId="{F9827C50-B118-ECE6-5CEC-83A4F72C4231}"/>
          </ac:spMkLst>
        </pc:spChg>
        <pc:spChg chg="mod">
          <ac:chgData name="Christopher Osunsami" userId="87559b649ad9d3af" providerId="LiveId" clId="{804EBF55-33CD-4571-9C8E-5F2CBCFB1FD6}" dt="2023-10-28T18:25:55.523" v="6713" actId="1076"/>
          <ac:spMkLst>
            <pc:docMk/>
            <pc:sldMk cId="3779176550" sldId="533"/>
            <ac:spMk id="7" creationId="{2E81BAED-D9F0-DC4B-07CA-06E952641E70}"/>
          </ac:spMkLst>
        </pc:spChg>
        <pc:spChg chg="mod">
          <ac:chgData name="Christopher Osunsami" userId="87559b649ad9d3af" providerId="LiveId" clId="{804EBF55-33CD-4571-9C8E-5F2CBCFB1FD6}" dt="2023-10-30T08:54:06.874" v="8260" actId="20577"/>
          <ac:spMkLst>
            <pc:docMk/>
            <pc:sldMk cId="3779176550" sldId="533"/>
            <ac:spMk id="15" creationId="{7D867389-0BC6-15BD-56DC-330CEA4E82E9}"/>
          </ac:spMkLst>
        </pc:spChg>
        <pc:spChg chg="mod">
          <ac:chgData name="Christopher Osunsami" userId="87559b649ad9d3af" providerId="LiveId" clId="{804EBF55-33CD-4571-9C8E-5F2CBCFB1FD6}" dt="2023-10-29T21:53:32.754" v="7218" actId="20577"/>
          <ac:spMkLst>
            <pc:docMk/>
            <pc:sldMk cId="3779176550" sldId="533"/>
            <ac:spMk id="17" creationId="{028E695A-83AA-D51F-EBB0-1F0113F9B19A}"/>
          </ac:spMkLst>
        </pc:spChg>
        <pc:spChg chg="mod">
          <ac:chgData name="Christopher Osunsami" userId="87559b649ad9d3af" providerId="LiveId" clId="{804EBF55-33CD-4571-9C8E-5F2CBCFB1FD6}" dt="2023-10-28T18:26:55.313" v="6717" actId="1076"/>
          <ac:spMkLst>
            <pc:docMk/>
            <pc:sldMk cId="3779176550" sldId="533"/>
            <ac:spMk id="20" creationId="{BAEA770B-2F95-FEFB-9762-818988805AC5}"/>
          </ac:spMkLst>
        </pc:spChg>
        <pc:spChg chg="mod">
          <ac:chgData name="Christopher Osunsami" userId="87559b649ad9d3af" providerId="LiveId" clId="{804EBF55-33CD-4571-9C8E-5F2CBCFB1FD6}" dt="2023-10-28T18:26:48.561" v="6715" actId="1076"/>
          <ac:spMkLst>
            <pc:docMk/>
            <pc:sldMk cId="3779176550" sldId="533"/>
            <ac:spMk id="22" creationId="{C7C3D619-077F-6E53-2D71-DFB394E867E4}"/>
          </ac:spMkLst>
        </pc:spChg>
        <pc:picChg chg="mod">
          <ac:chgData name="Christopher Osunsami" userId="87559b649ad9d3af" providerId="LiveId" clId="{804EBF55-33CD-4571-9C8E-5F2CBCFB1FD6}" dt="2023-10-28T18:26:51.241" v="6716" actId="1076"/>
          <ac:picMkLst>
            <pc:docMk/>
            <pc:sldMk cId="3779176550" sldId="533"/>
            <ac:picMk id="4" creationId="{F766C32C-ED30-607B-65D6-89F433DE08D6}"/>
          </ac:picMkLst>
        </pc:picChg>
        <pc:picChg chg="mod">
          <ac:chgData name="Christopher Osunsami" userId="87559b649ad9d3af" providerId="LiveId" clId="{804EBF55-33CD-4571-9C8E-5F2CBCFB1FD6}" dt="2023-10-28T18:26:48.561" v="6715" actId="1076"/>
          <ac:picMkLst>
            <pc:docMk/>
            <pc:sldMk cId="3779176550" sldId="533"/>
            <ac:picMk id="18" creationId="{3A6D7C73-FA7A-4962-A93D-5F152AE0276F}"/>
          </ac:picMkLst>
        </pc:picChg>
        <pc:picChg chg="mod">
          <ac:chgData name="Christopher Osunsami" userId="87559b649ad9d3af" providerId="LiveId" clId="{804EBF55-33CD-4571-9C8E-5F2CBCFB1FD6}" dt="2023-10-28T18:26:55.313" v="6717" actId="1076"/>
          <ac:picMkLst>
            <pc:docMk/>
            <pc:sldMk cId="3779176550" sldId="533"/>
            <ac:picMk id="23" creationId="{049D7647-67F4-BF88-4107-5BBAC2CCB268}"/>
          </ac:picMkLst>
        </pc:picChg>
        <pc:picChg chg="mod">
          <ac:chgData name="Christopher Osunsami" userId="87559b649ad9d3af" providerId="LiveId" clId="{804EBF55-33CD-4571-9C8E-5F2CBCFB1FD6}" dt="2023-10-28T18:25:55.523" v="6713" actId="1076"/>
          <ac:picMkLst>
            <pc:docMk/>
            <pc:sldMk cId="3779176550" sldId="533"/>
            <ac:picMk id="24" creationId="{9DF6D2CC-C853-0DEC-DCB2-712D610BC9E8}"/>
          </ac:picMkLst>
        </pc:picChg>
        <pc:extLst>
          <p:ext xmlns:p="http://schemas.openxmlformats.org/presentationml/2006/main" uri="{D6D511B9-2390-475A-947B-AFAB55BFBCF1}">
            <pc226:cmChg xmlns:pc226="http://schemas.microsoft.com/office/powerpoint/2022/06/main/command" chg="add del">
              <pc226:chgData name="Christopher Osunsami" userId="87559b649ad9d3af" providerId="LiveId" clId="{804EBF55-33CD-4571-9C8E-5F2CBCFB1FD6}" dt="2023-10-29T22:08:35.488" v="7411"/>
              <pc2:cmMkLst xmlns:pc2="http://schemas.microsoft.com/office/powerpoint/2019/9/main/command">
                <pc:docMk/>
                <pc:sldMk cId="3779176550" sldId="533"/>
                <pc2:cmMk id="{90B7B930-9865-4808-8578-EB23D8E2A52E}"/>
              </pc2:cmMkLst>
            </pc226:cmChg>
          </p:ext>
        </pc:extLst>
      </pc:sldChg>
      <pc:sldChg chg="modSp add mod addCm delCm">
        <pc:chgData name="Christopher Osunsami" userId="87559b649ad9d3af" providerId="LiveId" clId="{804EBF55-33CD-4571-9C8E-5F2CBCFB1FD6}" dt="2023-10-29T22:09:02.338" v="7414"/>
        <pc:sldMkLst>
          <pc:docMk/>
          <pc:sldMk cId="2827241454" sldId="534"/>
        </pc:sldMkLst>
        <pc:spChg chg="mod">
          <ac:chgData name="Christopher Osunsami" userId="87559b649ad9d3af" providerId="LiveId" clId="{804EBF55-33CD-4571-9C8E-5F2CBCFB1FD6}" dt="2023-10-28T18:28:38.753" v="6739" actId="1076"/>
          <ac:spMkLst>
            <pc:docMk/>
            <pc:sldMk cId="2827241454" sldId="534"/>
            <ac:spMk id="2" creationId="{F9827C50-B118-ECE6-5CEC-83A4F72C4231}"/>
          </ac:spMkLst>
        </pc:spChg>
        <pc:spChg chg="mod">
          <ac:chgData name="Christopher Osunsami" userId="87559b649ad9d3af" providerId="LiveId" clId="{804EBF55-33CD-4571-9C8E-5F2CBCFB1FD6}" dt="2023-10-28T18:27:38.970" v="6732" actId="1076"/>
          <ac:spMkLst>
            <pc:docMk/>
            <pc:sldMk cId="2827241454" sldId="534"/>
            <ac:spMk id="7" creationId="{2E81BAED-D9F0-DC4B-07CA-06E952641E70}"/>
          </ac:spMkLst>
        </pc:spChg>
        <pc:spChg chg="mod">
          <ac:chgData name="Christopher Osunsami" userId="87559b649ad9d3af" providerId="LiveId" clId="{804EBF55-33CD-4571-9C8E-5F2CBCFB1FD6}" dt="2023-10-28T18:28:17.699" v="6737" actId="1076"/>
          <ac:spMkLst>
            <pc:docMk/>
            <pc:sldMk cId="2827241454" sldId="534"/>
            <ac:spMk id="15" creationId="{7D867389-0BC6-15BD-56DC-330CEA4E82E9}"/>
          </ac:spMkLst>
        </pc:spChg>
        <pc:spChg chg="mod">
          <ac:chgData name="Christopher Osunsami" userId="87559b649ad9d3af" providerId="LiveId" clId="{804EBF55-33CD-4571-9C8E-5F2CBCFB1FD6}" dt="2023-10-29T21:53:36.537" v="7220" actId="20577"/>
          <ac:spMkLst>
            <pc:docMk/>
            <pc:sldMk cId="2827241454" sldId="534"/>
            <ac:spMk id="17" creationId="{028E695A-83AA-D51F-EBB0-1F0113F9B19A}"/>
          </ac:spMkLst>
        </pc:spChg>
        <pc:spChg chg="mod">
          <ac:chgData name="Christopher Osunsami" userId="87559b649ad9d3af" providerId="LiveId" clId="{804EBF55-33CD-4571-9C8E-5F2CBCFB1FD6}" dt="2023-10-28T18:28:23.818" v="6738" actId="1076"/>
          <ac:spMkLst>
            <pc:docMk/>
            <pc:sldMk cId="2827241454" sldId="534"/>
            <ac:spMk id="20" creationId="{BAEA770B-2F95-FEFB-9762-818988805AC5}"/>
          </ac:spMkLst>
        </pc:spChg>
        <pc:spChg chg="mod">
          <ac:chgData name="Christopher Osunsami" userId="87559b649ad9d3af" providerId="LiveId" clId="{804EBF55-33CD-4571-9C8E-5F2CBCFB1FD6}" dt="2023-10-28T18:29:09.386" v="6740" actId="14100"/>
          <ac:spMkLst>
            <pc:docMk/>
            <pc:sldMk cId="2827241454" sldId="534"/>
            <ac:spMk id="22" creationId="{C7C3D619-077F-6E53-2D71-DFB394E867E4}"/>
          </ac:spMkLst>
        </pc:spChg>
        <pc:picChg chg="mod">
          <ac:chgData name="Christopher Osunsami" userId="87559b649ad9d3af" providerId="LiveId" clId="{804EBF55-33CD-4571-9C8E-5F2CBCFB1FD6}" dt="2023-10-28T18:28:38.753" v="6739" actId="1076"/>
          <ac:picMkLst>
            <pc:docMk/>
            <pc:sldMk cId="2827241454" sldId="534"/>
            <ac:picMk id="4" creationId="{F766C32C-ED30-607B-65D6-89F433DE08D6}"/>
          </ac:picMkLst>
        </pc:picChg>
        <pc:picChg chg="mod">
          <ac:chgData name="Christopher Osunsami" userId="87559b649ad9d3af" providerId="LiveId" clId="{804EBF55-33CD-4571-9C8E-5F2CBCFB1FD6}" dt="2023-10-28T18:27:38.970" v="6732" actId="1076"/>
          <ac:picMkLst>
            <pc:docMk/>
            <pc:sldMk cId="2827241454" sldId="534"/>
            <ac:picMk id="18" creationId="{3A6D7C73-FA7A-4962-A93D-5F152AE0276F}"/>
          </ac:picMkLst>
        </pc:picChg>
        <pc:picChg chg="mod">
          <ac:chgData name="Christopher Osunsami" userId="87559b649ad9d3af" providerId="LiveId" clId="{804EBF55-33CD-4571-9C8E-5F2CBCFB1FD6}" dt="2023-10-28T18:28:23.818" v="6738" actId="1076"/>
          <ac:picMkLst>
            <pc:docMk/>
            <pc:sldMk cId="2827241454" sldId="534"/>
            <ac:picMk id="23" creationId="{049D7647-67F4-BF88-4107-5BBAC2CCB268}"/>
          </ac:picMkLst>
        </pc:picChg>
        <pc:picChg chg="mod">
          <ac:chgData name="Christopher Osunsami" userId="87559b649ad9d3af" providerId="LiveId" clId="{804EBF55-33CD-4571-9C8E-5F2CBCFB1FD6}" dt="2023-10-28T18:27:38.970" v="6732" actId="1076"/>
          <ac:picMkLst>
            <pc:docMk/>
            <pc:sldMk cId="2827241454" sldId="534"/>
            <ac:picMk id="24" creationId="{9DF6D2CC-C853-0DEC-DCB2-712D610BC9E8}"/>
          </ac:picMkLst>
        </pc:picChg>
        <pc:extLst>
          <p:ext xmlns:p="http://schemas.openxmlformats.org/presentationml/2006/main" uri="{D6D511B9-2390-475A-947B-AFAB55BFBCF1}">
            <pc226:cmChg xmlns:pc226="http://schemas.microsoft.com/office/powerpoint/2022/06/main/command" chg="add del">
              <pc226:chgData name="Christopher Osunsami" userId="87559b649ad9d3af" providerId="LiveId" clId="{804EBF55-33CD-4571-9C8E-5F2CBCFB1FD6}" dt="2023-10-29T22:09:02.338" v="7414"/>
              <pc2:cmMkLst xmlns:pc2="http://schemas.microsoft.com/office/powerpoint/2019/9/main/command">
                <pc:docMk/>
                <pc:sldMk cId="2827241454" sldId="534"/>
                <pc2:cmMk id="{30641159-A642-4E2A-9189-2A4A0A2C4657}"/>
              </pc2:cmMkLst>
            </pc226:cmChg>
          </p:ext>
        </pc:extLst>
      </pc:sldChg>
      <pc:sldChg chg="modSp add mod">
        <pc:chgData name="Christopher Osunsami" userId="87559b649ad9d3af" providerId="LiveId" clId="{804EBF55-33CD-4571-9C8E-5F2CBCFB1FD6}" dt="2023-10-29T21:53:41.188" v="7222" actId="20577"/>
        <pc:sldMkLst>
          <pc:docMk/>
          <pc:sldMk cId="3113431477" sldId="535"/>
        </pc:sldMkLst>
        <pc:spChg chg="mod">
          <ac:chgData name="Christopher Osunsami" userId="87559b649ad9d3af" providerId="LiveId" clId="{804EBF55-33CD-4571-9C8E-5F2CBCFB1FD6}" dt="2023-10-28T18:29:57.898" v="6746" actId="1076"/>
          <ac:spMkLst>
            <pc:docMk/>
            <pc:sldMk cId="3113431477" sldId="535"/>
            <ac:spMk id="2" creationId="{F9827C50-B118-ECE6-5CEC-83A4F72C4231}"/>
          </ac:spMkLst>
        </pc:spChg>
        <pc:spChg chg="mod">
          <ac:chgData name="Christopher Osunsami" userId="87559b649ad9d3af" providerId="LiveId" clId="{804EBF55-33CD-4571-9C8E-5F2CBCFB1FD6}" dt="2023-10-28T18:30:35.919" v="6750" actId="1076"/>
          <ac:spMkLst>
            <pc:docMk/>
            <pc:sldMk cId="3113431477" sldId="535"/>
            <ac:spMk id="7" creationId="{2E81BAED-D9F0-DC4B-07CA-06E952641E70}"/>
          </ac:spMkLst>
        </pc:spChg>
        <pc:spChg chg="mod">
          <ac:chgData name="Christopher Osunsami" userId="87559b649ad9d3af" providerId="LiveId" clId="{804EBF55-33CD-4571-9C8E-5F2CBCFB1FD6}" dt="2023-10-28T18:29:57.898" v="6746" actId="1076"/>
          <ac:spMkLst>
            <pc:docMk/>
            <pc:sldMk cId="3113431477" sldId="535"/>
            <ac:spMk id="15" creationId="{7D867389-0BC6-15BD-56DC-330CEA4E82E9}"/>
          </ac:spMkLst>
        </pc:spChg>
        <pc:spChg chg="mod">
          <ac:chgData name="Christopher Osunsami" userId="87559b649ad9d3af" providerId="LiveId" clId="{804EBF55-33CD-4571-9C8E-5F2CBCFB1FD6}" dt="2023-10-29T21:53:41.188" v="7222" actId="20577"/>
          <ac:spMkLst>
            <pc:docMk/>
            <pc:sldMk cId="3113431477" sldId="535"/>
            <ac:spMk id="17" creationId="{028E695A-83AA-D51F-EBB0-1F0113F9B19A}"/>
          </ac:spMkLst>
        </pc:spChg>
        <pc:spChg chg="mod">
          <ac:chgData name="Christopher Osunsami" userId="87559b649ad9d3af" providerId="LiveId" clId="{804EBF55-33CD-4571-9C8E-5F2CBCFB1FD6}" dt="2023-10-28T18:30:26.425" v="6748" actId="1076"/>
          <ac:spMkLst>
            <pc:docMk/>
            <pc:sldMk cId="3113431477" sldId="535"/>
            <ac:spMk id="20" creationId="{BAEA770B-2F95-FEFB-9762-818988805AC5}"/>
          </ac:spMkLst>
        </pc:spChg>
        <pc:spChg chg="mod">
          <ac:chgData name="Christopher Osunsami" userId="87559b649ad9d3af" providerId="LiveId" clId="{804EBF55-33CD-4571-9C8E-5F2CBCFB1FD6}" dt="2023-10-28T18:31:05.082" v="6755" actId="20577"/>
          <ac:spMkLst>
            <pc:docMk/>
            <pc:sldMk cId="3113431477" sldId="535"/>
            <ac:spMk id="22" creationId="{C7C3D619-077F-6E53-2D71-DFB394E867E4}"/>
          </ac:spMkLst>
        </pc:spChg>
        <pc:picChg chg="mod">
          <ac:chgData name="Christopher Osunsami" userId="87559b649ad9d3af" providerId="LiveId" clId="{804EBF55-33CD-4571-9C8E-5F2CBCFB1FD6}" dt="2023-10-28T18:30:42.832" v="6751" actId="1076"/>
          <ac:picMkLst>
            <pc:docMk/>
            <pc:sldMk cId="3113431477" sldId="535"/>
            <ac:picMk id="4" creationId="{F766C32C-ED30-607B-65D6-89F433DE08D6}"/>
          </ac:picMkLst>
        </pc:picChg>
        <pc:picChg chg="mod">
          <ac:chgData name="Christopher Osunsami" userId="87559b649ad9d3af" providerId="LiveId" clId="{804EBF55-33CD-4571-9C8E-5F2CBCFB1FD6}" dt="2023-10-28T18:29:57.898" v="6746" actId="1076"/>
          <ac:picMkLst>
            <pc:docMk/>
            <pc:sldMk cId="3113431477" sldId="535"/>
            <ac:picMk id="18" creationId="{3A6D7C73-FA7A-4962-A93D-5F152AE0276F}"/>
          </ac:picMkLst>
        </pc:picChg>
        <pc:picChg chg="mod">
          <ac:chgData name="Christopher Osunsami" userId="87559b649ad9d3af" providerId="LiveId" clId="{804EBF55-33CD-4571-9C8E-5F2CBCFB1FD6}" dt="2023-10-28T18:30:26.425" v="6748" actId="1076"/>
          <ac:picMkLst>
            <pc:docMk/>
            <pc:sldMk cId="3113431477" sldId="535"/>
            <ac:picMk id="23" creationId="{049D7647-67F4-BF88-4107-5BBAC2CCB268}"/>
          </ac:picMkLst>
        </pc:picChg>
        <pc:picChg chg="mod">
          <ac:chgData name="Christopher Osunsami" userId="87559b649ad9d3af" providerId="LiveId" clId="{804EBF55-33CD-4571-9C8E-5F2CBCFB1FD6}" dt="2023-10-28T18:29:57.898" v="6746" actId="1076"/>
          <ac:picMkLst>
            <pc:docMk/>
            <pc:sldMk cId="3113431477" sldId="535"/>
            <ac:picMk id="24" creationId="{9DF6D2CC-C853-0DEC-DCB2-712D610BC9E8}"/>
          </ac:picMkLst>
        </pc:picChg>
      </pc:sldChg>
      <pc:sldChg chg="addSp delSp modSp add mod">
        <pc:chgData name="Christopher Osunsami" userId="87559b649ad9d3af" providerId="LiveId" clId="{804EBF55-33CD-4571-9C8E-5F2CBCFB1FD6}" dt="2023-10-29T21:53:45.619" v="7224" actId="20577"/>
        <pc:sldMkLst>
          <pc:docMk/>
          <pc:sldMk cId="467201680" sldId="536"/>
        </pc:sldMkLst>
        <pc:spChg chg="del">
          <ac:chgData name="Christopher Osunsami" userId="87559b649ad9d3af" providerId="LiveId" clId="{804EBF55-33CD-4571-9C8E-5F2CBCFB1FD6}" dt="2023-10-15T15:10:38.290" v="3737" actId="478"/>
          <ac:spMkLst>
            <pc:docMk/>
            <pc:sldMk cId="467201680" sldId="536"/>
            <ac:spMk id="2" creationId="{F9827C50-B118-ECE6-5CEC-83A4F72C4231}"/>
          </ac:spMkLst>
        </pc:spChg>
        <pc:spChg chg="add mod">
          <ac:chgData name="Christopher Osunsami" userId="87559b649ad9d3af" providerId="LiveId" clId="{804EBF55-33CD-4571-9C8E-5F2CBCFB1FD6}" dt="2023-10-28T18:31:28.224" v="6761" actId="1076"/>
          <ac:spMkLst>
            <pc:docMk/>
            <pc:sldMk cId="467201680" sldId="536"/>
            <ac:spMk id="5" creationId="{AB30AD86-05A1-F5E2-26B9-5D232CF69D39}"/>
          </ac:spMkLst>
        </pc:spChg>
        <pc:spChg chg="add mod">
          <ac:chgData name="Christopher Osunsami" userId="87559b649ad9d3af" providerId="LiveId" clId="{804EBF55-33CD-4571-9C8E-5F2CBCFB1FD6}" dt="2023-10-28T18:31:30.007" v="6762" actId="1076"/>
          <ac:spMkLst>
            <pc:docMk/>
            <pc:sldMk cId="467201680" sldId="536"/>
            <ac:spMk id="6" creationId="{2C0CCFF1-0FD4-2B0A-7A89-38B83136CBB4}"/>
          </ac:spMkLst>
        </pc:spChg>
        <pc:spChg chg="mod">
          <ac:chgData name="Christopher Osunsami" userId="87559b649ad9d3af" providerId="LiveId" clId="{804EBF55-33CD-4571-9C8E-5F2CBCFB1FD6}" dt="2023-10-28T18:31:25.585" v="6760" actId="1076"/>
          <ac:spMkLst>
            <pc:docMk/>
            <pc:sldMk cId="467201680" sldId="536"/>
            <ac:spMk id="7" creationId="{2E81BAED-D9F0-DC4B-07CA-06E952641E70}"/>
          </ac:spMkLst>
        </pc:spChg>
        <pc:spChg chg="add del mod">
          <ac:chgData name="Christopher Osunsami" userId="87559b649ad9d3af" providerId="LiveId" clId="{804EBF55-33CD-4571-9C8E-5F2CBCFB1FD6}" dt="2023-10-15T15:14:26.819" v="3757" actId="478"/>
          <ac:spMkLst>
            <pc:docMk/>
            <pc:sldMk cId="467201680" sldId="536"/>
            <ac:spMk id="9" creationId="{AD5B6FFC-8758-8DBE-7690-21B2E5DA9F4A}"/>
          </ac:spMkLst>
        </pc:spChg>
        <pc:spChg chg="mod">
          <ac:chgData name="Christopher Osunsami" userId="87559b649ad9d3af" providerId="LiveId" clId="{804EBF55-33CD-4571-9C8E-5F2CBCFB1FD6}" dt="2023-10-28T18:31:57.491" v="6771" actId="20577"/>
          <ac:spMkLst>
            <pc:docMk/>
            <pc:sldMk cId="467201680" sldId="536"/>
            <ac:spMk id="15" creationId="{7D867389-0BC6-15BD-56DC-330CEA4E82E9}"/>
          </ac:spMkLst>
        </pc:spChg>
        <pc:spChg chg="mod">
          <ac:chgData name="Christopher Osunsami" userId="87559b649ad9d3af" providerId="LiveId" clId="{804EBF55-33CD-4571-9C8E-5F2CBCFB1FD6}" dt="2023-10-29T21:53:45.619" v="7224" actId="20577"/>
          <ac:spMkLst>
            <pc:docMk/>
            <pc:sldMk cId="467201680" sldId="536"/>
            <ac:spMk id="17" creationId="{028E695A-83AA-D51F-EBB0-1F0113F9B19A}"/>
          </ac:spMkLst>
        </pc:spChg>
        <pc:spChg chg="mod">
          <ac:chgData name="Christopher Osunsami" userId="87559b649ad9d3af" providerId="LiveId" clId="{804EBF55-33CD-4571-9C8E-5F2CBCFB1FD6}" dt="2023-10-28T18:31:25.585" v="6760" actId="1076"/>
          <ac:spMkLst>
            <pc:docMk/>
            <pc:sldMk cId="467201680" sldId="536"/>
            <ac:spMk id="20" creationId="{BAEA770B-2F95-FEFB-9762-818988805AC5}"/>
          </ac:spMkLst>
        </pc:spChg>
        <pc:spChg chg="del">
          <ac:chgData name="Christopher Osunsami" userId="87559b649ad9d3af" providerId="LiveId" clId="{804EBF55-33CD-4571-9C8E-5F2CBCFB1FD6}" dt="2023-10-15T15:10:38.290" v="3737" actId="478"/>
          <ac:spMkLst>
            <pc:docMk/>
            <pc:sldMk cId="467201680" sldId="536"/>
            <ac:spMk id="22" creationId="{C7C3D619-077F-6E53-2D71-DFB394E867E4}"/>
          </ac:spMkLst>
        </pc:spChg>
        <pc:picChg chg="del">
          <ac:chgData name="Christopher Osunsami" userId="87559b649ad9d3af" providerId="LiveId" clId="{804EBF55-33CD-4571-9C8E-5F2CBCFB1FD6}" dt="2023-10-15T15:10:38.290" v="3737" actId="478"/>
          <ac:picMkLst>
            <pc:docMk/>
            <pc:sldMk cId="467201680" sldId="536"/>
            <ac:picMk id="4" creationId="{F766C32C-ED30-607B-65D6-89F433DE08D6}"/>
          </ac:picMkLst>
        </pc:picChg>
        <pc:picChg chg="add mod">
          <ac:chgData name="Christopher Osunsami" userId="87559b649ad9d3af" providerId="LiveId" clId="{804EBF55-33CD-4571-9C8E-5F2CBCFB1FD6}" dt="2023-10-15T15:11:38.928" v="3744" actId="1076"/>
          <ac:picMkLst>
            <pc:docMk/>
            <pc:sldMk cId="467201680" sldId="536"/>
            <ac:picMk id="10" creationId="{89F01CB1-99D9-FF28-39B8-834E36C48D43}"/>
          </ac:picMkLst>
        </pc:picChg>
        <pc:picChg chg="del">
          <ac:chgData name="Christopher Osunsami" userId="87559b649ad9d3af" providerId="LiveId" clId="{804EBF55-33CD-4571-9C8E-5F2CBCFB1FD6}" dt="2023-10-15T15:10:38.290" v="3737" actId="478"/>
          <ac:picMkLst>
            <pc:docMk/>
            <pc:sldMk cId="467201680" sldId="536"/>
            <ac:picMk id="18" creationId="{3A6D7C73-FA7A-4962-A93D-5F152AE0276F}"/>
          </ac:picMkLst>
        </pc:picChg>
        <pc:picChg chg="mod">
          <ac:chgData name="Christopher Osunsami" userId="87559b649ad9d3af" providerId="LiveId" clId="{804EBF55-33CD-4571-9C8E-5F2CBCFB1FD6}" dt="2023-10-28T18:32:10.704" v="6772" actId="1076"/>
          <ac:picMkLst>
            <pc:docMk/>
            <pc:sldMk cId="467201680" sldId="536"/>
            <ac:picMk id="23" creationId="{049D7647-67F4-BF88-4107-5BBAC2CCB268}"/>
          </ac:picMkLst>
        </pc:picChg>
        <pc:picChg chg="mod">
          <ac:chgData name="Christopher Osunsami" userId="87559b649ad9d3af" providerId="LiveId" clId="{804EBF55-33CD-4571-9C8E-5F2CBCFB1FD6}" dt="2023-10-28T18:31:25.585" v="6760" actId="1076"/>
          <ac:picMkLst>
            <pc:docMk/>
            <pc:sldMk cId="467201680" sldId="536"/>
            <ac:picMk id="24" creationId="{9DF6D2CC-C853-0DEC-DCB2-712D610BC9E8}"/>
          </ac:picMkLst>
        </pc:picChg>
      </pc:sldChg>
      <pc:sldChg chg="add del">
        <pc:chgData name="Christopher Osunsami" userId="87559b649ad9d3af" providerId="LiveId" clId="{804EBF55-33CD-4571-9C8E-5F2CBCFB1FD6}" dt="2023-10-15T15:34:04.500" v="3801" actId="47"/>
        <pc:sldMkLst>
          <pc:docMk/>
          <pc:sldMk cId="1597945160" sldId="537"/>
        </pc:sldMkLst>
      </pc:sldChg>
      <pc:sldChg chg="modSp add mod">
        <pc:chgData name="Christopher Osunsami" userId="87559b649ad9d3af" providerId="LiveId" clId="{804EBF55-33CD-4571-9C8E-5F2CBCFB1FD6}" dt="2023-10-29T21:53:50.670" v="7226" actId="20577"/>
        <pc:sldMkLst>
          <pc:docMk/>
          <pc:sldMk cId="2497659175" sldId="537"/>
        </pc:sldMkLst>
        <pc:spChg chg="mod">
          <ac:chgData name="Christopher Osunsami" userId="87559b649ad9d3af" providerId="LiveId" clId="{804EBF55-33CD-4571-9C8E-5F2CBCFB1FD6}" dt="2023-10-28T18:33:29.329" v="6786" actId="1076"/>
          <ac:spMkLst>
            <pc:docMk/>
            <pc:sldMk cId="2497659175" sldId="537"/>
            <ac:spMk id="2" creationId="{F9827C50-B118-ECE6-5CEC-83A4F72C4231}"/>
          </ac:spMkLst>
        </pc:spChg>
        <pc:spChg chg="mod">
          <ac:chgData name="Christopher Osunsami" userId="87559b649ad9d3af" providerId="LiveId" clId="{804EBF55-33CD-4571-9C8E-5F2CBCFB1FD6}" dt="2023-10-28T18:33:15.703" v="6783" actId="14100"/>
          <ac:spMkLst>
            <pc:docMk/>
            <pc:sldMk cId="2497659175" sldId="537"/>
            <ac:spMk id="7" creationId="{2E81BAED-D9F0-DC4B-07CA-06E952641E70}"/>
          </ac:spMkLst>
        </pc:spChg>
        <pc:spChg chg="mod">
          <ac:chgData name="Christopher Osunsami" userId="87559b649ad9d3af" providerId="LiveId" clId="{804EBF55-33CD-4571-9C8E-5F2CBCFB1FD6}" dt="2023-10-15T16:02:40.614" v="3855" actId="1076"/>
          <ac:spMkLst>
            <pc:docMk/>
            <pc:sldMk cId="2497659175" sldId="537"/>
            <ac:spMk id="15" creationId="{7D867389-0BC6-15BD-56DC-330CEA4E82E9}"/>
          </ac:spMkLst>
        </pc:spChg>
        <pc:spChg chg="mod">
          <ac:chgData name="Christopher Osunsami" userId="87559b649ad9d3af" providerId="LiveId" clId="{804EBF55-33CD-4571-9C8E-5F2CBCFB1FD6}" dt="2023-10-29T21:53:50.670" v="7226" actId="20577"/>
          <ac:spMkLst>
            <pc:docMk/>
            <pc:sldMk cId="2497659175" sldId="537"/>
            <ac:spMk id="17" creationId="{028E695A-83AA-D51F-EBB0-1F0113F9B19A}"/>
          </ac:spMkLst>
        </pc:spChg>
        <pc:spChg chg="mod">
          <ac:chgData name="Christopher Osunsami" userId="87559b649ad9d3af" providerId="LiveId" clId="{804EBF55-33CD-4571-9C8E-5F2CBCFB1FD6}" dt="2023-10-28T18:32:56.331" v="6782" actId="20577"/>
          <ac:spMkLst>
            <pc:docMk/>
            <pc:sldMk cId="2497659175" sldId="537"/>
            <ac:spMk id="20" creationId="{BAEA770B-2F95-FEFB-9762-818988805AC5}"/>
          </ac:spMkLst>
        </pc:spChg>
        <pc:spChg chg="mod">
          <ac:chgData name="Christopher Osunsami" userId="87559b649ad9d3af" providerId="LiveId" clId="{804EBF55-33CD-4571-9C8E-5F2CBCFB1FD6}" dt="2023-10-28T18:33:21.552" v="6784" actId="1076"/>
          <ac:spMkLst>
            <pc:docMk/>
            <pc:sldMk cId="2497659175" sldId="537"/>
            <ac:spMk id="22" creationId="{C7C3D619-077F-6E53-2D71-DFB394E867E4}"/>
          </ac:spMkLst>
        </pc:spChg>
        <pc:picChg chg="mod">
          <ac:chgData name="Christopher Osunsami" userId="87559b649ad9d3af" providerId="LiveId" clId="{804EBF55-33CD-4571-9C8E-5F2CBCFB1FD6}" dt="2023-10-28T18:33:29.329" v="6786" actId="1076"/>
          <ac:picMkLst>
            <pc:docMk/>
            <pc:sldMk cId="2497659175" sldId="537"/>
            <ac:picMk id="4" creationId="{F766C32C-ED30-607B-65D6-89F433DE08D6}"/>
          </ac:picMkLst>
        </pc:picChg>
        <pc:picChg chg="mod">
          <ac:chgData name="Christopher Osunsami" userId="87559b649ad9d3af" providerId="LiveId" clId="{804EBF55-33CD-4571-9C8E-5F2CBCFB1FD6}" dt="2023-10-28T18:33:21.552" v="6784" actId="1076"/>
          <ac:picMkLst>
            <pc:docMk/>
            <pc:sldMk cId="2497659175" sldId="537"/>
            <ac:picMk id="18" creationId="{3A6D7C73-FA7A-4962-A93D-5F152AE0276F}"/>
          </ac:picMkLst>
        </pc:picChg>
        <pc:picChg chg="mod">
          <ac:chgData name="Christopher Osunsami" userId="87559b649ad9d3af" providerId="LiveId" clId="{804EBF55-33CD-4571-9C8E-5F2CBCFB1FD6}" dt="2023-10-15T16:16:04.087" v="4158" actId="1076"/>
          <ac:picMkLst>
            <pc:docMk/>
            <pc:sldMk cId="2497659175" sldId="537"/>
            <ac:picMk id="23" creationId="{049D7647-67F4-BF88-4107-5BBAC2CCB268}"/>
          </ac:picMkLst>
        </pc:picChg>
        <pc:picChg chg="mod">
          <ac:chgData name="Christopher Osunsami" userId="87559b649ad9d3af" providerId="LiveId" clId="{804EBF55-33CD-4571-9C8E-5F2CBCFB1FD6}" dt="2023-10-15T16:02:28.097" v="3854" actId="14826"/>
          <ac:picMkLst>
            <pc:docMk/>
            <pc:sldMk cId="2497659175" sldId="537"/>
            <ac:picMk id="24" creationId="{9DF6D2CC-C853-0DEC-DCB2-712D610BC9E8}"/>
          </ac:picMkLst>
        </pc:picChg>
      </pc:sldChg>
      <pc:sldChg chg="modSp add mod">
        <pc:chgData name="Christopher Osunsami" userId="87559b649ad9d3af" providerId="LiveId" clId="{804EBF55-33CD-4571-9C8E-5F2CBCFB1FD6}" dt="2023-10-29T21:53:54.698" v="7228" actId="20577"/>
        <pc:sldMkLst>
          <pc:docMk/>
          <pc:sldMk cId="2153577420" sldId="538"/>
        </pc:sldMkLst>
        <pc:spChg chg="mod">
          <ac:chgData name="Christopher Osunsami" userId="87559b649ad9d3af" providerId="LiveId" clId="{804EBF55-33CD-4571-9C8E-5F2CBCFB1FD6}" dt="2023-10-28T18:34:09.279" v="6792" actId="1076"/>
          <ac:spMkLst>
            <pc:docMk/>
            <pc:sldMk cId="2153577420" sldId="538"/>
            <ac:spMk id="2" creationId="{F9827C50-B118-ECE6-5CEC-83A4F72C4231}"/>
          </ac:spMkLst>
        </pc:spChg>
        <pc:spChg chg="mod">
          <ac:chgData name="Christopher Osunsami" userId="87559b649ad9d3af" providerId="LiveId" clId="{804EBF55-33CD-4571-9C8E-5F2CBCFB1FD6}" dt="2023-10-28T18:34:26.717" v="6798" actId="20577"/>
          <ac:spMkLst>
            <pc:docMk/>
            <pc:sldMk cId="2153577420" sldId="538"/>
            <ac:spMk id="15" creationId="{7D867389-0BC6-15BD-56DC-330CEA4E82E9}"/>
          </ac:spMkLst>
        </pc:spChg>
        <pc:spChg chg="mod">
          <ac:chgData name="Christopher Osunsami" userId="87559b649ad9d3af" providerId="LiveId" clId="{804EBF55-33CD-4571-9C8E-5F2CBCFB1FD6}" dt="2023-10-29T21:53:54.698" v="7228" actId="20577"/>
          <ac:spMkLst>
            <pc:docMk/>
            <pc:sldMk cId="2153577420" sldId="538"/>
            <ac:spMk id="17" creationId="{028E695A-83AA-D51F-EBB0-1F0113F9B19A}"/>
          </ac:spMkLst>
        </pc:spChg>
        <pc:spChg chg="mod">
          <ac:chgData name="Christopher Osunsami" userId="87559b649ad9d3af" providerId="LiveId" clId="{804EBF55-33CD-4571-9C8E-5F2CBCFB1FD6}" dt="2023-10-28T18:34:09.279" v="6792" actId="1076"/>
          <ac:spMkLst>
            <pc:docMk/>
            <pc:sldMk cId="2153577420" sldId="538"/>
            <ac:spMk id="20" creationId="{BAEA770B-2F95-FEFB-9762-818988805AC5}"/>
          </ac:spMkLst>
        </pc:spChg>
        <pc:spChg chg="mod">
          <ac:chgData name="Christopher Osunsami" userId="87559b649ad9d3af" providerId="LiveId" clId="{804EBF55-33CD-4571-9C8E-5F2CBCFB1FD6}" dt="2023-10-15T16:13:01.301" v="4090" actId="1076"/>
          <ac:spMkLst>
            <pc:docMk/>
            <pc:sldMk cId="2153577420" sldId="538"/>
            <ac:spMk id="22" creationId="{C7C3D619-077F-6E53-2D71-DFB394E867E4}"/>
          </ac:spMkLst>
        </pc:spChg>
        <pc:picChg chg="mod">
          <ac:chgData name="Christopher Osunsami" userId="87559b649ad9d3af" providerId="LiveId" clId="{804EBF55-33CD-4571-9C8E-5F2CBCFB1FD6}" dt="2023-10-28T18:34:09.279" v="6792" actId="1076"/>
          <ac:picMkLst>
            <pc:docMk/>
            <pc:sldMk cId="2153577420" sldId="538"/>
            <ac:picMk id="4" creationId="{F766C32C-ED30-607B-65D6-89F433DE08D6}"/>
          </ac:picMkLst>
        </pc:picChg>
        <pc:picChg chg="mod">
          <ac:chgData name="Christopher Osunsami" userId="87559b649ad9d3af" providerId="LiveId" clId="{804EBF55-33CD-4571-9C8E-5F2CBCFB1FD6}" dt="2023-10-15T16:13:03.309" v="4091" actId="1076"/>
          <ac:picMkLst>
            <pc:docMk/>
            <pc:sldMk cId="2153577420" sldId="538"/>
            <ac:picMk id="18" creationId="{3A6D7C73-FA7A-4962-A93D-5F152AE0276F}"/>
          </ac:picMkLst>
        </pc:picChg>
        <pc:picChg chg="mod">
          <ac:chgData name="Christopher Osunsami" userId="87559b649ad9d3af" providerId="LiveId" clId="{804EBF55-33CD-4571-9C8E-5F2CBCFB1FD6}" dt="2023-10-28T18:34:09.279" v="6792" actId="1076"/>
          <ac:picMkLst>
            <pc:docMk/>
            <pc:sldMk cId="2153577420" sldId="538"/>
            <ac:picMk id="23" creationId="{049D7647-67F4-BF88-4107-5BBAC2CCB268}"/>
          </ac:picMkLst>
        </pc:picChg>
        <pc:picChg chg="mod">
          <ac:chgData name="Christopher Osunsami" userId="87559b649ad9d3af" providerId="LiveId" clId="{804EBF55-33CD-4571-9C8E-5F2CBCFB1FD6}" dt="2023-10-28T18:34:03.143" v="6791" actId="1076"/>
          <ac:picMkLst>
            <pc:docMk/>
            <pc:sldMk cId="2153577420" sldId="538"/>
            <ac:picMk id="24" creationId="{9DF6D2CC-C853-0DEC-DCB2-712D610BC9E8}"/>
          </ac:picMkLst>
        </pc:picChg>
      </pc:sldChg>
      <pc:sldChg chg="addSp delSp modSp add mod">
        <pc:chgData name="Christopher Osunsami" userId="87559b649ad9d3af" providerId="LiveId" clId="{804EBF55-33CD-4571-9C8E-5F2CBCFB1FD6}" dt="2023-10-29T21:53:59.502" v="7230" actId="20577"/>
        <pc:sldMkLst>
          <pc:docMk/>
          <pc:sldMk cId="1623456706" sldId="539"/>
        </pc:sldMkLst>
        <pc:spChg chg="add mod">
          <ac:chgData name="Christopher Osunsami" userId="87559b649ad9d3af" providerId="LiveId" clId="{804EBF55-33CD-4571-9C8E-5F2CBCFB1FD6}" dt="2023-10-28T18:36:55.568" v="6858" actId="20577"/>
          <ac:spMkLst>
            <pc:docMk/>
            <pc:sldMk cId="1623456706" sldId="539"/>
            <ac:spMk id="2" creationId="{0591C026-18FD-BB98-6AEA-34EDFA80EBE6}"/>
          </ac:spMkLst>
        </pc:spChg>
        <pc:spChg chg="add del">
          <ac:chgData name="Christopher Osunsami" userId="87559b649ad9d3af" providerId="LiveId" clId="{804EBF55-33CD-4571-9C8E-5F2CBCFB1FD6}" dt="2023-10-15T15:59:13.040" v="3832" actId="478"/>
          <ac:spMkLst>
            <pc:docMk/>
            <pc:sldMk cId="1623456706" sldId="539"/>
            <ac:spMk id="5" creationId="{AB30AD86-05A1-F5E2-26B9-5D232CF69D39}"/>
          </ac:spMkLst>
        </pc:spChg>
        <pc:spChg chg="add del">
          <ac:chgData name="Christopher Osunsami" userId="87559b649ad9d3af" providerId="LiveId" clId="{804EBF55-33CD-4571-9C8E-5F2CBCFB1FD6}" dt="2023-10-15T15:59:13.040" v="3832" actId="478"/>
          <ac:spMkLst>
            <pc:docMk/>
            <pc:sldMk cId="1623456706" sldId="539"/>
            <ac:spMk id="6" creationId="{2C0CCFF1-0FD4-2B0A-7A89-38B83136CBB4}"/>
          </ac:spMkLst>
        </pc:spChg>
        <pc:spChg chg="add mod">
          <ac:chgData name="Christopher Osunsami" userId="87559b649ad9d3af" providerId="LiveId" clId="{804EBF55-33CD-4571-9C8E-5F2CBCFB1FD6}" dt="2023-10-28T18:35:40.422" v="6803" actId="1076"/>
          <ac:spMkLst>
            <pc:docMk/>
            <pc:sldMk cId="1623456706" sldId="539"/>
            <ac:spMk id="9" creationId="{7BEB2C05-F682-8E90-F8EE-4994C16A581E}"/>
          </ac:spMkLst>
        </pc:spChg>
        <pc:spChg chg="add del mod">
          <ac:chgData name="Christopher Osunsami" userId="87559b649ad9d3af" providerId="LiveId" clId="{804EBF55-33CD-4571-9C8E-5F2CBCFB1FD6}" dt="2023-10-15T16:17:45.410" v="4165" actId="313"/>
          <ac:spMkLst>
            <pc:docMk/>
            <pc:sldMk cId="1623456706" sldId="539"/>
            <ac:spMk id="15" creationId="{7D867389-0BC6-15BD-56DC-330CEA4E82E9}"/>
          </ac:spMkLst>
        </pc:spChg>
        <pc:spChg chg="mod">
          <ac:chgData name="Christopher Osunsami" userId="87559b649ad9d3af" providerId="LiveId" clId="{804EBF55-33CD-4571-9C8E-5F2CBCFB1FD6}" dt="2023-10-29T21:53:59.502" v="7230" actId="20577"/>
          <ac:spMkLst>
            <pc:docMk/>
            <pc:sldMk cId="1623456706" sldId="539"/>
            <ac:spMk id="17" creationId="{028E695A-83AA-D51F-EBB0-1F0113F9B19A}"/>
          </ac:spMkLst>
        </pc:spChg>
        <pc:spChg chg="mod">
          <ac:chgData name="Christopher Osunsami" userId="87559b649ad9d3af" providerId="LiveId" clId="{804EBF55-33CD-4571-9C8E-5F2CBCFB1FD6}" dt="2023-10-28T18:36:09.221" v="6809" actId="20577"/>
          <ac:spMkLst>
            <pc:docMk/>
            <pc:sldMk cId="1623456706" sldId="539"/>
            <ac:spMk id="20" creationId="{BAEA770B-2F95-FEFB-9762-818988805AC5}"/>
          </ac:spMkLst>
        </pc:spChg>
        <pc:picChg chg="add mod">
          <ac:chgData name="Christopher Osunsami" userId="87559b649ad9d3af" providerId="LiveId" clId="{804EBF55-33CD-4571-9C8E-5F2CBCFB1FD6}" dt="2023-10-28T18:35:42.871" v="6804" actId="1076"/>
          <ac:picMkLst>
            <pc:docMk/>
            <pc:sldMk cId="1623456706" sldId="539"/>
            <ac:picMk id="4" creationId="{2B247FB7-65A2-55B0-425F-58C930C7179A}"/>
          </ac:picMkLst>
        </pc:picChg>
        <pc:picChg chg="add del">
          <ac:chgData name="Christopher Osunsami" userId="87559b649ad9d3af" providerId="LiveId" clId="{804EBF55-33CD-4571-9C8E-5F2CBCFB1FD6}" dt="2023-10-15T15:59:13.040" v="3832" actId="478"/>
          <ac:picMkLst>
            <pc:docMk/>
            <pc:sldMk cId="1623456706" sldId="539"/>
            <ac:picMk id="10" creationId="{89F01CB1-99D9-FF28-39B8-834E36C48D43}"/>
          </ac:picMkLst>
        </pc:picChg>
        <pc:picChg chg="add mod">
          <ac:chgData name="Christopher Osunsami" userId="87559b649ad9d3af" providerId="LiveId" clId="{804EBF55-33CD-4571-9C8E-5F2CBCFB1FD6}" dt="2023-10-28T18:35:40.422" v="6803" actId="1076"/>
          <ac:picMkLst>
            <pc:docMk/>
            <pc:sldMk cId="1623456706" sldId="539"/>
            <ac:picMk id="11" creationId="{B426F399-2CEA-FD3E-AE91-A03688D39620}"/>
          </ac:picMkLst>
        </pc:picChg>
        <pc:picChg chg="mod">
          <ac:chgData name="Christopher Osunsami" userId="87559b649ad9d3af" providerId="LiveId" clId="{804EBF55-33CD-4571-9C8E-5F2CBCFB1FD6}" dt="2023-10-28T18:35:52.839" v="6805" actId="1076"/>
          <ac:picMkLst>
            <pc:docMk/>
            <pc:sldMk cId="1623456706" sldId="539"/>
            <ac:picMk id="23" creationId="{049D7647-67F4-BF88-4107-5BBAC2CCB268}"/>
          </ac:picMkLst>
        </pc:picChg>
        <pc:picChg chg="mod">
          <ac:chgData name="Christopher Osunsami" userId="87559b649ad9d3af" providerId="LiveId" clId="{804EBF55-33CD-4571-9C8E-5F2CBCFB1FD6}" dt="2023-10-15T16:12:28.102" v="4058" actId="1076"/>
          <ac:picMkLst>
            <pc:docMk/>
            <pc:sldMk cId="1623456706" sldId="539"/>
            <ac:picMk id="24" creationId="{9DF6D2CC-C853-0DEC-DCB2-712D610BC9E8}"/>
          </ac:picMkLst>
        </pc:picChg>
      </pc:sldChg>
      <pc:sldChg chg="addSp delSp modSp add mod">
        <pc:chgData name="Christopher Osunsami" userId="87559b649ad9d3af" providerId="LiveId" clId="{804EBF55-33CD-4571-9C8E-5F2CBCFB1FD6}" dt="2023-10-15T16:21:36.221" v="4201" actId="1076"/>
        <pc:sldMkLst>
          <pc:docMk/>
          <pc:sldMk cId="879571194" sldId="540"/>
        </pc:sldMkLst>
        <pc:spChg chg="add mod">
          <ac:chgData name="Christopher Osunsami" userId="87559b649ad9d3af" providerId="LiveId" clId="{804EBF55-33CD-4571-9C8E-5F2CBCFB1FD6}" dt="2023-10-15T16:21:32.014" v="4200" actId="1076"/>
          <ac:spMkLst>
            <pc:docMk/>
            <pc:sldMk cId="879571194" sldId="540"/>
            <ac:spMk id="5" creationId="{FDABECC5-27F2-7A87-F832-B665CDA9F0E9}"/>
          </ac:spMkLst>
        </pc:spChg>
        <pc:spChg chg="mod">
          <ac:chgData name="Christopher Osunsami" userId="87559b649ad9d3af" providerId="LiveId" clId="{804EBF55-33CD-4571-9C8E-5F2CBCFB1FD6}" dt="2023-10-15T16:20:43.954" v="4187" actId="1076"/>
          <ac:spMkLst>
            <pc:docMk/>
            <pc:sldMk cId="879571194" sldId="540"/>
            <ac:spMk id="7" creationId="{2E81BAED-D9F0-DC4B-07CA-06E952641E70}"/>
          </ac:spMkLst>
        </pc:spChg>
        <pc:spChg chg="del">
          <ac:chgData name="Christopher Osunsami" userId="87559b649ad9d3af" providerId="LiveId" clId="{804EBF55-33CD-4571-9C8E-5F2CBCFB1FD6}" dt="2023-10-15T16:19:54.010" v="4172" actId="478"/>
          <ac:spMkLst>
            <pc:docMk/>
            <pc:sldMk cId="879571194" sldId="540"/>
            <ac:spMk id="9" creationId="{C6C78459-1272-47D3-8CD4-B30C1C2BB2D2}"/>
          </ac:spMkLst>
        </pc:spChg>
        <pc:spChg chg="del">
          <ac:chgData name="Christopher Osunsami" userId="87559b649ad9d3af" providerId="LiveId" clId="{804EBF55-33CD-4571-9C8E-5F2CBCFB1FD6}" dt="2023-10-15T16:19:54.010" v="4172" actId="478"/>
          <ac:spMkLst>
            <pc:docMk/>
            <pc:sldMk cId="879571194" sldId="540"/>
            <ac:spMk id="10" creationId="{3FD2A332-DBF5-503A-06F7-17CE94288D8B}"/>
          </ac:spMkLst>
        </pc:spChg>
        <pc:spChg chg="add mod">
          <ac:chgData name="Christopher Osunsami" userId="87559b649ad9d3af" providerId="LiveId" clId="{804EBF55-33CD-4571-9C8E-5F2CBCFB1FD6}" dt="2023-10-15T16:21:32.014" v="4200" actId="1076"/>
          <ac:spMkLst>
            <pc:docMk/>
            <pc:sldMk cId="879571194" sldId="540"/>
            <ac:spMk id="11" creationId="{C05A5ED4-7C2F-EB7F-D29B-3409B8B9E41E}"/>
          </ac:spMkLst>
        </pc:spChg>
        <pc:picChg chg="del">
          <ac:chgData name="Christopher Osunsami" userId="87559b649ad9d3af" providerId="LiveId" clId="{804EBF55-33CD-4571-9C8E-5F2CBCFB1FD6}" dt="2023-10-15T16:19:37.216" v="4168" actId="478"/>
          <ac:picMkLst>
            <pc:docMk/>
            <pc:sldMk cId="879571194" sldId="540"/>
            <ac:picMk id="2" creationId="{E319FA66-79FC-7304-B2EE-20E820165932}"/>
          </ac:picMkLst>
        </pc:picChg>
        <pc:picChg chg="add mod">
          <ac:chgData name="Christopher Osunsami" userId="87559b649ad9d3af" providerId="LiveId" clId="{804EBF55-33CD-4571-9C8E-5F2CBCFB1FD6}" dt="2023-10-15T16:21:36.221" v="4201" actId="1076"/>
          <ac:picMkLst>
            <pc:docMk/>
            <pc:sldMk cId="879571194" sldId="540"/>
            <ac:picMk id="4" creationId="{D5AE52FF-6815-FF65-6EA5-B87735BA48EC}"/>
          </ac:picMkLst>
        </pc:picChg>
      </pc:sldChg>
      <pc:sldChg chg="addSp delSp modSp add mod addCm delCm">
        <pc:chgData name="Christopher Osunsami" userId="87559b649ad9d3af" providerId="LiveId" clId="{804EBF55-33CD-4571-9C8E-5F2CBCFB1FD6}" dt="2023-10-30T08:54:27.760" v="8262" actId="20577"/>
        <pc:sldMkLst>
          <pc:docMk/>
          <pc:sldMk cId="3311183716" sldId="541"/>
        </pc:sldMkLst>
        <pc:spChg chg="add mod">
          <ac:chgData name="Christopher Osunsami" userId="87559b649ad9d3af" providerId="LiveId" clId="{804EBF55-33CD-4571-9C8E-5F2CBCFB1FD6}" dt="2023-10-29T22:10:21.839" v="7463" actId="207"/>
          <ac:spMkLst>
            <pc:docMk/>
            <pc:sldMk cId="3311183716" sldId="541"/>
            <ac:spMk id="2" creationId="{1351C289-EA2D-B3DE-2F6E-F85091937D75}"/>
          </ac:spMkLst>
        </pc:spChg>
        <pc:spChg chg="del mod">
          <ac:chgData name="Christopher Osunsami" userId="87559b649ad9d3af" providerId="LiveId" clId="{804EBF55-33CD-4571-9C8E-5F2CBCFB1FD6}" dt="2023-10-15T16:31:33.123" v="4234" actId="478"/>
          <ac:spMkLst>
            <pc:docMk/>
            <pc:sldMk cId="3311183716" sldId="541"/>
            <ac:spMk id="2" creationId="{F9827C50-B118-ECE6-5CEC-83A4F72C4231}"/>
          </ac:spMkLst>
        </pc:spChg>
        <pc:spChg chg="mod">
          <ac:chgData name="Christopher Osunsami" userId="87559b649ad9d3af" providerId="LiveId" clId="{804EBF55-33CD-4571-9C8E-5F2CBCFB1FD6}" dt="2023-10-29T22:09:58.242" v="7420" actId="1076"/>
          <ac:spMkLst>
            <pc:docMk/>
            <pc:sldMk cId="3311183716" sldId="541"/>
            <ac:spMk id="7" creationId="{2E81BAED-D9F0-DC4B-07CA-06E952641E70}"/>
          </ac:spMkLst>
        </pc:spChg>
        <pc:spChg chg="mod">
          <ac:chgData name="Christopher Osunsami" userId="87559b649ad9d3af" providerId="LiveId" clId="{804EBF55-33CD-4571-9C8E-5F2CBCFB1FD6}" dt="2023-10-30T08:54:27.760" v="8262" actId="20577"/>
          <ac:spMkLst>
            <pc:docMk/>
            <pc:sldMk cId="3311183716" sldId="541"/>
            <ac:spMk id="15" creationId="{7D867389-0BC6-15BD-56DC-330CEA4E82E9}"/>
          </ac:spMkLst>
        </pc:spChg>
        <pc:spChg chg="mod">
          <ac:chgData name="Christopher Osunsami" userId="87559b649ad9d3af" providerId="LiveId" clId="{804EBF55-33CD-4571-9C8E-5F2CBCFB1FD6}" dt="2023-10-29T21:54:04.479" v="7232" actId="20577"/>
          <ac:spMkLst>
            <pc:docMk/>
            <pc:sldMk cId="3311183716" sldId="541"/>
            <ac:spMk id="17" creationId="{028E695A-83AA-D51F-EBB0-1F0113F9B19A}"/>
          </ac:spMkLst>
        </pc:spChg>
        <pc:spChg chg="mod">
          <ac:chgData name="Christopher Osunsami" userId="87559b649ad9d3af" providerId="LiveId" clId="{804EBF55-33CD-4571-9C8E-5F2CBCFB1FD6}" dt="2023-10-15T17:29:05.851" v="4597" actId="113"/>
          <ac:spMkLst>
            <pc:docMk/>
            <pc:sldMk cId="3311183716" sldId="541"/>
            <ac:spMk id="20" creationId="{BAEA770B-2F95-FEFB-9762-818988805AC5}"/>
          </ac:spMkLst>
        </pc:spChg>
        <pc:spChg chg="mod">
          <ac:chgData name="Christopher Osunsami" userId="87559b649ad9d3af" providerId="LiveId" clId="{804EBF55-33CD-4571-9C8E-5F2CBCFB1FD6}" dt="2023-10-15T17:29:19.158" v="4599" actId="1076"/>
          <ac:spMkLst>
            <pc:docMk/>
            <pc:sldMk cId="3311183716" sldId="541"/>
            <ac:spMk id="22" creationId="{C7C3D619-077F-6E53-2D71-DFB394E867E4}"/>
          </ac:spMkLst>
        </pc:spChg>
        <pc:picChg chg="del">
          <ac:chgData name="Christopher Osunsami" userId="87559b649ad9d3af" providerId="LiveId" clId="{804EBF55-33CD-4571-9C8E-5F2CBCFB1FD6}" dt="2023-10-15T16:31:38.609" v="4235" actId="478"/>
          <ac:picMkLst>
            <pc:docMk/>
            <pc:sldMk cId="3311183716" sldId="541"/>
            <ac:picMk id="4" creationId="{F766C32C-ED30-607B-65D6-89F433DE08D6}"/>
          </ac:picMkLst>
        </pc:picChg>
        <pc:picChg chg="mod">
          <ac:chgData name="Christopher Osunsami" userId="87559b649ad9d3af" providerId="LiveId" clId="{804EBF55-33CD-4571-9C8E-5F2CBCFB1FD6}" dt="2023-10-15T17:29:27.325" v="4602" actId="1076"/>
          <ac:picMkLst>
            <pc:docMk/>
            <pc:sldMk cId="3311183716" sldId="541"/>
            <ac:picMk id="18" creationId="{3A6D7C73-FA7A-4962-A93D-5F152AE0276F}"/>
          </ac:picMkLst>
        </pc:picChg>
        <pc:picChg chg="mod">
          <ac:chgData name="Christopher Osunsami" userId="87559b649ad9d3af" providerId="LiveId" clId="{804EBF55-33CD-4571-9C8E-5F2CBCFB1FD6}" dt="2023-10-15T17:29:33.918" v="4603" actId="1076"/>
          <ac:picMkLst>
            <pc:docMk/>
            <pc:sldMk cId="3311183716" sldId="541"/>
            <ac:picMk id="23" creationId="{049D7647-67F4-BF88-4107-5BBAC2CCB268}"/>
          </ac:picMkLst>
        </pc:picChg>
        <pc:extLst>
          <p:ext xmlns:p="http://schemas.openxmlformats.org/presentationml/2006/main" uri="{D6D511B9-2390-475A-947B-AFAB55BFBCF1}">
            <pc226:cmChg xmlns:pc226="http://schemas.microsoft.com/office/powerpoint/2022/06/main/command" chg="add del">
              <pc226:chgData name="Christopher Osunsami" userId="87559b649ad9d3af" providerId="LiveId" clId="{804EBF55-33CD-4571-9C8E-5F2CBCFB1FD6}" dt="2023-10-29T22:09:12.317" v="7415"/>
              <pc2:cmMkLst xmlns:pc2="http://schemas.microsoft.com/office/powerpoint/2019/9/main/command">
                <pc:docMk/>
                <pc:sldMk cId="3311183716" sldId="541"/>
                <pc2:cmMk id="{87E1B612-A758-49F0-8A99-FF4809E8202E}"/>
              </pc2:cmMkLst>
            </pc226:cmChg>
            <pc226:cmChg xmlns:pc226="http://schemas.microsoft.com/office/powerpoint/2022/06/main/command" chg="add del">
              <pc226:chgData name="Christopher Osunsami" userId="87559b649ad9d3af" providerId="LiveId" clId="{804EBF55-33CD-4571-9C8E-5F2CBCFB1FD6}" dt="2023-10-29T22:10:35.632" v="7464"/>
              <pc2:cmMkLst xmlns:pc2="http://schemas.microsoft.com/office/powerpoint/2019/9/main/command">
                <pc:docMk/>
                <pc:sldMk cId="3311183716" sldId="541"/>
                <pc2:cmMk id="{019FD226-38C3-4534-B100-0C5B4CDF17A5}"/>
              </pc2:cmMkLst>
            </pc226:cmChg>
          </p:ext>
        </pc:extLst>
      </pc:sldChg>
      <pc:sldChg chg="addSp delSp modSp add mod addCm delCm modCm">
        <pc:chgData name="Christopher Osunsami" userId="87559b649ad9d3af" providerId="LiveId" clId="{804EBF55-33CD-4571-9C8E-5F2CBCFB1FD6}" dt="2023-10-29T22:11:44.660" v="7473"/>
        <pc:sldMkLst>
          <pc:docMk/>
          <pc:sldMk cId="3477254493" sldId="542"/>
        </pc:sldMkLst>
        <pc:spChg chg="del mod">
          <ac:chgData name="Christopher Osunsami" userId="87559b649ad9d3af" providerId="LiveId" clId="{804EBF55-33CD-4571-9C8E-5F2CBCFB1FD6}" dt="2023-10-15T16:32:41.984" v="4246" actId="478"/>
          <ac:spMkLst>
            <pc:docMk/>
            <pc:sldMk cId="3477254493" sldId="542"/>
            <ac:spMk id="2" creationId="{F9827C50-B118-ECE6-5CEC-83A4F72C4231}"/>
          </ac:spMkLst>
        </pc:spChg>
        <pc:spChg chg="add mod">
          <ac:chgData name="Christopher Osunsami" userId="87559b649ad9d3af" providerId="LiveId" clId="{804EBF55-33CD-4571-9C8E-5F2CBCFB1FD6}" dt="2023-10-28T18:40:05.188" v="6872" actId="20577"/>
          <ac:spMkLst>
            <pc:docMk/>
            <pc:sldMk cId="3477254493" sldId="542"/>
            <ac:spMk id="5" creationId="{F80D0B7B-651B-D73D-5DE4-F405A982FEB9}"/>
          </ac:spMkLst>
        </pc:spChg>
        <pc:spChg chg="mod">
          <ac:chgData name="Christopher Osunsami" userId="87559b649ad9d3af" providerId="LiveId" clId="{804EBF55-33CD-4571-9C8E-5F2CBCFB1FD6}" dt="2023-10-29T22:10:55.506" v="7471" actId="20577"/>
          <ac:spMkLst>
            <pc:docMk/>
            <pc:sldMk cId="3477254493" sldId="542"/>
            <ac:spMk id="15" creationId="{7D867389-0BC6-15BD-56DC-330CEA4E82E9}"/>
          </ac:spMkLst>
        </pc:spChg>
        <pc:spChg chg="mod">
          <ac:chgData name="Christopher Osunsami" userId="87559b649ad9d3af" providerId="LiveId" clId="{804EBF55-33CD-4571-9C8E-5F2CBCFB1FD6}" dt="2023-10-29T21:54:09.573" v="7234" actId="20577"/>
          <ac:spMkLst>
            <pc:docMk/>
            <pc:sldMk cId="3477254493" sldId="542"/>
            <ac:spMk id="17" creationId="{028E695A-83AA-D51F-EBB0-1F0113F9B19A}"/>
          </ac:spMkLst>
        </pc:spChg>
        <pc:spChg chg="del">
          <ac:chgData name="Christopher Osunsami" userId="87559b649ad9d3af" providerId="LiveId" clId="{804EBF55-33CD-4571-9C8E-5F2CBCFB1FD6}" dt="2023-10-15T16:32:24.346" v="4241" actId="478"/>
          <ac:spMkLst>
            <pc:docMk/>
            <pc:sldMk cId="3477254493" sldId="542"/>
            <ac:spMk id="20" creationId="{BAEA770B-2F95-FEFB-9762-818988805AC5}"/>
          </ac:spMkLst>
        </pc:spChg>
        <pc:spChg chg="del">
          <ac:chgData name="Christopher Osunsami" userId="87559b649ad9d3af" providerId="LiveId" clId="{804EBF55-33CD-4571-9C8E-5F2CBCFB1FD6}" dt="2023-10-15T16:32:53.031" v="4251" actId="478"/>
          <ac:spMkLst>
            <pc:docMk/>
            <pc:sldMk cId="3477254493" sldId="542"/>
            <ac:spMk id="22" creationId="{C7C3D619-077F-6E53-2D71-DFB394E867E4}"/>
          </ac:spMkLst>
        </pc:spChg>
        <pc:picChg chg="del">
          <ac:chgData name="Christopher Osunsami" userId="87559b649ad9d3af" providerId="LiveId" clId="{804EBF55-33CD-4571-9C8E-5F2CBCFB1FD6}" dt="2023-10-15T16:32:43.317" v="4247" actId="478"/>
          <ac:picMkLst>
            <pc:docMk/>
            <pc:sldMk cId="3477254493" sldId="542"/>
            <ac:picMk id="4" creationId="{F766C32C-ED30-607B-65D6-89F433DE08D6}"/>
          </ac:picMkLst>
        </pc:picChg>
        <pc:picChg chg="mod">
          <ac:chgData name="Christopher Osunsami" userId="87559b649ad9d3af" providerId="LiveId" clId="{804EBF55-33CD-4571-9C8E-5F2CBCFB1FD6}" dt="2023-10-28T18:39:17.102" v="6870" actId="1076"/>
          <ac:picMkLst>
            <pc:docMk/>
            <pc:sldMk cId="3477254493" sldId="542"/>
            <ac:picMk id="18" creationId="{3A6D7C73-FA7A-4962-A93D-5F152AE0276F}"/>
          </ac:picMkLst>
        </pc:picChg>
        <pc:picChg chg="del">
          <ac:chgData name="Christopher Osunsami" userId="87559b649ad9d3af" providerId="LiveId" clId="{804EBF55-33CD-4571-9C8E-5F2CBCFB1FD6}" dt="2023-10-15T16:32:26.712" v="4242" actId="478"/>
          <ac:picMkLst>
            <pc:docMk/>
            <pc:sldMk cId="3477254493" sldId="542"/>
            <ac:picMk id="23" creationId="{049D7647-67F4-BF88-4107-5BBAC2CCB268}"/>
          </ac:picMkLst>
        </pc:picChg>
        <pc:picChg chg="mod">
          <ac:chgData name="Christopher Osunsami" userId="87559b649ad9d3af" providerId="LiveId" clId="{804EBF55-33CD-4571-9C8E-5F2CBCFB1FD6}" dt="2023-10-28T18:39:17.102" v="6870" actId="1076"/>
          <ac:picMkLst>
            <pc:docMk/>
            <pc:sldMk cId="3477254493" sldId="542"/>
            <ac:picMk id="24" creationId="{9DF6D2CC-C853-0DEC-DCB2-712D610BC9E8}"/>
          </ac:picMkLst>
        </pc:picChg>
        <pc:extLst>
          <p:ext xmlns:p="http://schemas.openxmlformats.org/presentationml/2006/main" uri="{D6D511B9-2390-475A-947B-AFAB55BFBCF1}">
            <pc226:cmChg xmlns:pc226="http://schemas.microsoft.com/office/powerpoint/2022/06/main/command" chg="add del">
              <pc226:chgData name="Christopher Osunsami" userId="87559b649ad9d3af" providerId="LiveId" clId="{804EBF55-33CD-4571-9C8E-5F2CBCFB1FD6}" dt="2023-10-29T22:11:44.660" v="7473"/>
              <pc2:cmMkLst xmlns:pc2="http://schemas.microsoft.com/office/powerpoint/2019/9/main/command">
                <pc:docMk/>
                <pc:sldMk cId="3477254493" sldId="542"/>
                <pc2:cmMk id="{086E2838-A589-42F1-A96C-D91228006FF7}"/>
              </pc2:cmMkLst>
            </pc226:cmChg>
            <pc226:cmChg xmlns:pc226="http://schemas.microsoft.com/office/powerpoint/2022/06/main/command" chg="add del mod">
              <pc226:chgData name="Christopher Osunsami" userId="87559b649ad9d3af" providerId="LiveId" clId="{804EBF55-33CD-4571-9C8E-5F2CBCFB1FD6}" dt="2023-10-29T22:10:58.874" v="7472"/>
              <pc2:cmMkLst xmlns:pc2="http://schemas.microsoft.com/office/powerpoint/2019/9/main/command">
                <pc:docMk/>
                <pc:sldMk cId="3477254493" sldId="542"/>
                <pc2:cmMk id="{3164257F-104B-4A1F-A325-A5B6A4B53857}"/>
              </pc2:cmMkLst>
            </pc226:cmChg>
          </p:ext>
        </pc:extLst>
      </pc:sldChg>
      <pc:sldChg chg="addSp delSp modSp add mod">
        <pc:chgData name="Christopher Osunsami" userId="87559b649ad9d3af" providerId="LiveId" clId="{804EBF55-33CD-4571-9C8E-5F2CBCFB1FD6}" dt="2023-10-29T21:54:13.755" v="7236" actId="20577"/>
        <pc:sldMkLst>
          <pc:docMk/>
          <pc:sldMk cId="2634793753" sldId="543"/>
        </pc:sldMkLst>
        <pc:spChg chg="mod">
          <ac:chgData name="Christopher Osunsami" userId="87559b649ad9d3af" providerId="LiveId" clId="{804EBF55-33CD-4571-9C8E-5F2CBCFB1FD6}" dt="2023-10-28T18:41:18.140" v="6890" actId="1076"/>
          <ac:spMkLst>
            <pc:docMk/>
            <pc:sldMk cId="2634793753" sldId="543"/>
            <ac:spMk id="2" creationId="{0591C026-18FD-BB98-6AEA-34EDFA80EBE6}"/>
          </ac:spMkLst>
        </pc:spChg>
        <pc:spChg chg="add mod">
          <ac:chgData name="Christopher Osunsami" userId="87559b649ad9d3af" providerId="LiveId" clId="{804EBF55-33CD-4571-9C8E-5F2CBCFB1FD6}" dt="2023-10-15T16:36:44.789" v="4297" actId="14100"/>
          <ac:spMkLst>
            <pc:docMk/>
            <pc:sldMk cId="2634793753" sldId="543"/>
            <ac:spMk id="5" creationId="{90418A5B-0BEF-EDD0-970D-651BDD8788CA}"/>
          </ac:spMkLst>
        </pc:spChg>
        <pc:spChg chg="add del mod">
          <ac:chgData name="Christopher Osunsami" userId="87559b649ad9d3af" providerId="LiveId" clId="{804EBF55-33CD-4571-9C8E-5F2CBCFB1FD6}" dt="2023-10-15T16:36:10.104" v="4282" actId="478"/>
          <ac:spMkLst>
            <pc:docMk/>
            <pc:sldMk cId="2634793753" sldId="543"/>
            <ac:spMk id="6" creationId="{3B9D2B3C-A76D-CF2E-C637-FF3D069B6992}"/>
          </ac:spMkLst>
        </pc:spChg>
        <pc:spChg chg="mod">
          <ac:chgData name="Christopher Osunsami" userId="87559b649ad9d3af" providerId="LiveId" clId="{804EBF55-33CD-4571-9C8E-5F2CBCFB1FD6}" dt="2023-10-15T16:36:16.034" v="4284"/>
          <ac:spMkLst>
            <pc:docMk/>
            <pc:sldMk cId="2634793753" sldId="543"/>
            <ac:spMk id="7" creationId="{2E81BAED-D9F0-DC4B-07CA-06E952641E70}"/>
          </ac:spMkLst>
        </pc:spChg>
        <pc:spChg chg="del">
          <ac:chgData name="Christopher Osunsami" userId="87559b649ad9d3af" providerId="LiveId" clId="{804EBF55-33CD-4571-9C8E-5F2CBCFB1FD6}" dt="2023-10-15T16:35:19.577" v="4272" actId="478"/>
          <ac:spMkLst>
            <pc:docMk/>
            <pc:sldMk cId="2634793753" sldId="543"/>
            <ac:spMk id="9" creationId="{7BEB2C05-F682-8E90-F8EE-4994C16A581E}"/>
          </ac:spMkLst>
        </pc:spChg>
        <pc:spChg chg="add mod">
          <ac:chgData name="Christopher Osunsami" userId="87559b649ad9d3af" providerId="LiveId" clId="{804EBF55-33CD-4571-9C8E-5F2CBCFB1FD6}" dt="2023-10-15T16:36:50.533" v="4299" actId="1076"/>
          <ac:spMkLst>
            <pc:docMk/>
            <pc:sldMk cId="2634793753" sldId="543"/>
            <ac:spMk id="13" creationId="{BCD50A43-8D70-1B72-B014-26225E61A691}"/>
          </ac:spMkLst>
        </pc:spChg>
        <pc:spChg chg="mod">
          <ac:chgData name="Christopher Osunsami" userId="87559b649ad9d3af" providerId="LiveId" clId="{804EBF55-33CD-4571-9C8E-5F2CBCFB1FD6}" dt="2023-10-28T18:40:53.571" v="6889" actId="20577"/>
          <ac:spMkLst>
            <pc:docMk/>
            <pc:sldMk cId="2634793753" sldId="543"/>
            <ac:spMk id="15" creationId="{7D867389-0BC6-15BD-56DC-330CEA4E82E9}"/>
          </ac:spMkLst>
        </pc:spChg>
        <pc:spChg chg="mod">
          <ac:chgData name="Christopher Osunsami" userId="87559b649ad9d3af" providerId="LiveId" clId="{804EBF55-33CD-4571-9C8E-5F2CBCFB1FD6}" dt="2023-10-29T21:54:13.755" v="7236" actId="20577"/>
          <ac:spMkLst>
            <pc:docMk/>
            <pc:sldMk cId="2634793753" sldId="543"/>
            <ac:spMk id="17" creationId="{028E695A-83AA-D51F-EBB0-1F0113F9B19A}"/>
          </ac:spMkLst>
        </pc:spChg>
        <pc:spChg chg="del">
          <ac:chgData name="Christopher Osunsami" userId="87559b649ad9d3af" providerId="LiveId" clId="{804EBF55-33CD-4571-9C8E-5F2CBCFB1FD6}" dt="2023-10-15T16:34:34.009" v="4266" actId="478"/>
          <ac:spMkLst>
            <pc:docMk/>
            <pc:sldMk cId="2634793753" sldId="543"/>
            <ac:spMk id="20" creationId="{BAEA770B-2F95-FEFB-9762-818988805AC5}"/>
          </ac:spMkLst>
        </pc:spChg>
        <pc:picChg chg="mod">
          <ac:chgData name="Christopher Osunsami" userId="87559b649ad9d3af" providerId="LiveId" clId="{804EBF55-33CD-4571-9C8E-5F2CBCFB1FD6}" dt="2023-10-28T18:41:18.140" v="6890" actId="1076"/>
          <ac:picMkLst>
            <pc:docMk/>
            <pc:sldMk cId="2634793753" sldId="543"/>
            <ac:picMk id="4" creationId="{2B247FB7-65A2-55B0-425F-58C930C7179A}"/>
          </ac:picMkLst>
        </pc:picChg>
        <pc:picChg chg="add mod">
          <ac:chgData name="Christopher Osunsami" userId="87559b649ad9d3af" providerId="LiveId" clId="{804EBF55-33CD-4571-9C8E-5F2CBCFB1FD6}" dt="2023-10-15T16:36:57.494" v="4302" actId="1076"/>
          <ac:picMkLst>
            <pc:docMk/>
            <pc:sldMk cId="2634793753" sldId="543"/>
            <ac:picMk id="10" creationId="{10309C5D-7F4E-F79D-A42A-05D0402F06D5}"/>
          </ac:picMkLst>
        </pc:picChg>
        <pc:picChg chg="del">
          <ac:chgData name="Christopher Osunsami" userId="87559b649ad9d3af" providerId="LiveId" clId="{804EBF55-33CD-4571-9C8E-5F2CBCFB1FD6}" dt="2023-10-15T16:35:19.577" v="4272" actId="478"/>
          <ac:picMkLst>
            <pc:docMk/>
            <pc:sldMk cId="2634793753" sldId="543"/>
            <ac:picMk id="11" creationId="{B426F399-2CEA-FD3E-AE91-A03688D39620}"/>
          </ac:picMkLst>
        </pc:picChg>
        <pc:picChg chg="del">
          <ac:chgData name="Christopher Osunsami" userId="87559b649ad9d3af" providerId="LiveId" clId="{804EBF55-33CD-4571-9C8E-5F2CBCFB1FD6}" dt="2023-10-15T16:34:34.009" v="4266" actId="478"/>
          <ac:picMkLst>
            <pc:docMk/>
            <pc:sldMk cId="2634793753" sldId="543"/>
            <ac:picMk id="23" creationId="{049D7647-67F4-BF88-4107-5BBAC2CCB268}"/>
          </ac:picMkLst>
        </pc:picChg>
        <pc:picChg chg="mod">
          <ac:chgData name="Christopher Osunsami" userId="87559b649ad9d3af" providerId="LiveId" clId="{804EBF55-33CD-4571-9C8E-5F2CBCFB1FD6}" dt="2023-10-28T18:40:28.166" v="6878" actId="1076"/>
          <ac:picMkLst>
            <pc:docMk/>
            <pc:sldMk cId="2634793753" sldId="543"/>
            <ac:picMk id="24" creationId="{9DF6D2CC-C853-0DEC-DCB2-712D610BC9E8}"/>
          </ac:picMkLst>
        </pc:picChg>
      </pc:sldChg>
      <pc:sldChg chg="add del">
        <pc:chgData name="Christopher Osunsami" userId="87559b649ad9d3af" providerId="LiveId" clId="{804EBF55-33CD-4571-9C8E-5F2CBCFB1FD6}" dt="2023-10-15T16:38:13.976" v="4303" actId="47"/>
        <pc:sldMkLst>
          <pc:docMk/>
          <pc:sldMk cId="2306408015" sldId="544"/>
        </pc:sldMkLst>
      </pc:sldChg>
      <pc:sldChg chg="delSp modSp add mod">
        <pc:chgData name="Christopher Osunsami" userId="87559b649ad9d3af" providerId="LiveId" clId="{804EBF55-33CD-4571-9C8E-5F2CBCFB1FD6}" dt="2023-10-15T16:30:09.367" v="4225" actId="1076"/>
        <pc:sldMkLst>
          <pc:docMk/>
          <pc:sldMk cId="2441883663" sldId="545"/>
        </pc:sldMkLst>
        <pc:spChg chg="mod">
          <ac:chgData name="Christopher Osunsami" userId="87559b649ad9d3af" providerId="LiveId" clId="{804EBF55-33CD-4571-9C8E-5F2CBCFB1FD6}" dt="2023-10-15T16:29:54.838" v="4217" actId="1076"/>
          <ac:spMkLst>
            <pc:docMk/>
            <pc:sldMk cId="2441883663" sldId="545"/>
            <ac:spMk id="9" creationId="{C6C78459-1272-47D3-8CD4-B30C1C2BB2D2}"/>
          </ac:spMkLst>
        </pc:spChg>
        <pc:spChg chg="mod">
          <ac:chgData name="Christopher Osunsami" userId="87559b649ad9d3af" providerId="LiveId" clId="{804EBF55-33CD-4571-9C8E-5F2CBCFB1FD6}" dt="2023-10-15T16:30:09.367" v="4225" actId="1076"/>
          <ac:spMkLst>
            <pc:docMk/>
            <pc:sldMk cId="2441883663" sldId="545"/>
            <ac:spMk id="10" creationId="{3FD2A332-DBF5-503A-06F7-17CE94288D8B}"/>
          </ac:spMkLst>
        </pc:spChg>
        <pc:picChg chg="del">
          <ac:chgData name="Christopher Osunsami" userId="87559b649ad9d3af" providerId="LiveId" clId="{804EBF55-33CD-4571-9C8E-5F2CBCFB1FD6}" dt="2023-10-15T16:29:36.403" v="4209" actId="478"/>
          <ac:picMkLst>
            <pc:docMk/>
            <pc:sldMk cId="2441883663" sldId="545"/>
            <ac:picMk id="2" creationId="{E319FA66-79FC-7304-B2EE-20E820165932}"/>
          </ac:picMkLst>
        </pc:picChg>
      </pc:sldChg>
      <pc:sldChg chg="modSp add mod addCm delCm modCm">
        <pc:chgData name="Christopher Osunsami" userId="87559b649ad9d3af" providerId="LiveId" clId="{804EBF55-33CD-4571-9C8E-5F2CBCFB1FD6}" dt="2023-10-29T22:15:07.811" v="7511"/>
        <pc:sldMkLst>
          <pc:docMk/>
          <pc:sldMk cId="4049354077" sldId="546"/>
        </pc:sldMkLst>
        <pc:spChg chg="mod">
          <ac:chgData name="Christopher Osunsami" userId="87559b649ad9d3af" providerId="LiveId" clId="{804EBF55-33CD-4571-9C8E-5F2CBCFB1FD6}" dt="2023-10-29T22:14:31.785" v="7505" actId="20577"/>
          <ac:spMkLst>
            <pc:docMk/>
            <pc:sldMk cId="4049354077" sldId="546"/>
            <ac:spMk id="2" creationId="{F9827C50-B118-ECE6-5CEC-83A4F72C4231}"/>
          </ac:spMkLst>
        </pc:spChg>
        <pc:spChg chg="mod">
          <ac:chgData name="Christopher Osunsami" userId="87559b649ad9d3af" providerId="LiveId" clId="{804EBF55-33CD-4571-9C8E-5F2CBCFB1FD6}" dt="2023-10-28T18:41:57.349" v="6898" actId="1076"/>
          <ac:spMkLst>
            <pc:docMk/>
            <pc:sldMk cId="4049354077" sldId="546"/>
            <ac:spMk id="7" creationId="{2E81BAED-D9F0-DC4B-07CA-06E952641E70}"/>
          </ac:spMkLst>
        </pc:spChg>
        <pc:spChg chg="mod">
          <ac:chgData name="Christopher Osunsami" userId="87559b649ad9d3af" providerId="LiveId" clId="{804EBF55-33CD-4571-9C8E-5F2CBCFB1FD6}" dt="2023-10-28T18:41:53.957" v="6896" actId="1076"/>
          <ac:spMkLst>
            <pc:docMk/>
            <pc:sldMk cId="4049354077" sldId="546"/>
            <ac:spMk id="15" creationId="{7D867389-0BC6-15BD-56DC-330CEA4E82E9}"/>
          </ac:spMkLst>
        </pc:spChg>
        <pc:spChg chg="mod">
          <ac:chgData name="Christopher Osunsami" userId="87559b649ad9d3af" providerId="LiveId" clId="{804EBF55-33CD-4571-9C8E-5F2CBCFB1FD6}" dt="2023-10-29T21:54:18.025" v="7238" actId="20577"/>
          <ac:spMkLst>
            <pc:docMk/>
            <pc:sldMk cId="4049354077" sldId="546"/>
            <ac:spMk id="17" creationId="{028E695A-83AA-D51F-EBB0-1F0113F9B19A}"/>
          </ac:spMkLst>
        </pc:spChg>
        <pc:spChg chg="mod">
          <ac:chgData name="Christopher Osunsami" userId="87559b649ad9d3af" providerId="LiveId" clId="{804EBF55-33CD-4571-9C8E-5F2CBCFB1FD6}" dt="2023-10-28T18:42:49.627" v="6911" actId="20577"/>
          <ac:spMkLst>
            <pc:docMk/>
            <pc:sldMk cId="4049354077" sldId="546"/>
            <ac:spMk id="20" creationId="{BAEA770B-2F95-FEFB-9762-818988805AC5}"/>
          </ac:spMkLst>
        </pc:spChg>
        <pc:spChg chg="mod">
          <ac:chgData name="Christopher Osunsami" userId="87559b649ad9d3af" providerId="LiveId" clId="{804EBF55-33CD-4571-9C8E-5F2CBCFB1FD6}" dt="2023-10-29T22:15:00.809" v="7510" actId="20577"/>
          <ac:spMkLst>
            <pc:docMk/>
            <pc:sldMk cId="4049354077" sldId="546"/>
            <ac:spMk id="22" creationId="{C7C3D619-077F-6E53-2D71-DFB394E867E4}"/>
          </ac:spMkLst>
        </pc:spChg>
        <pc:picChg chg="mod">
          <ac:chgData name="Christopher Osunsami" userId="87559b649ad9d3af" providerId="LiveId" clId="{804EBF55-33CD-4571-9C8E-5F2CBCFB1FD6}" dt="2023-10-28T18:42:19.935" v="6906" actId="1036"/>
          <ac:picMkLst>
            <pc:docMk/>
            <pc:sldMk cId="4049354077" sldId="546"/>
            <ac:picMk id="4" creationId="{F766C32C-ED30-607B-65D6-89F433DE08D6}"/>
          </ac:picMkLst>
        </pc:picChg>
        <pc:picChg chg="mod">
          <ac:chgData name="Christopher Osunsami" userId="87559b649ad9d3af" providerId="LiveId" clId="{804EBF55-33CD-4571-9C8E-5F2CBCFB1FD6}" dt="2023-10-28T18:42:02.837" v="6899" actId="1076"/>
          <ac:picMkLst>
            <pc:docMk/>
            <pc:sldMk cId="4049354077" sldId="546"/>
            <ac:picMk id="18" creationId="{3A6D7C73-FA7A-4962-A93D-5F152AE0276F}"/>
          </ac:picMkLst>
        </pc:picChg>
        <pc:picChg chg="mod">
          <ac:chgData name="Christopher Osunsami" userId="87559b649ad9d3af" providerId="LiveId" clId="{804EBF55-33CD-4571-9C8E-5F2CBCFB1FD6}" dt="2023-10-29T22:14:05.914" v="7475" actId="14826"/>
          <ac:picMkLst>
            <pc:docMk/>
            <pc:sldMk cId="4049354077" sldId="546"/>
            <ac:picMk id="23" creationId="{049D7647-67F4-BF88-4107-5BBAC2CCB268}"/>
          </ac:picMkLst>
        </pc:picChg>
        <pc:picChg chg="mod">
          <ac:chgData name="Christopher Osunsami" userId="87559b649ad9d3af" providerId="LiveId" clId="{804EBF55-33CD-4571-9C8E-5F2CBCFB1FD6}" dt="2023-10-28T18:41:53.957" v="6896" actId="1076"/>
          <ac:picMkLst>
            <pc:docMk/>
            <pc:sldMk cId="4049354077" sldId="546"/>
            <ac:picMk id="24" creationId="{9DF6D2CC-C853-0DEC-DCB2-712D610BC9E8}"/>
          </ac:picMkLst>
        </pc:picChg>
        <pc:extLst>
          <p:ext xmlns:p="http://schemas.openxmlformats.org/presentationml/2006/main" uri="{D6D511B9-2390-475A-947B-AFAB55BFBCF1}">
            <pc226:cmChg xmlns:pc226="http://schemas.microsoft.com/office/powerpoint/2022/06/main/command" chg="add del">
              <pc226:chgData name="Christopher Osunsami" userId="87559b649ad9d3af" providerId="LiveId" clId="{804EBF55-33CD-4571-9C8E-5F2CBCFB1FD6}" dt="2023-10-29T22:15:07.811" v="7511"/>
              <pc2:cmMkLst xmlns:pc2="http://schemas.microsoft.com/office/powerpoint/2019/9/main/command">
                <pc:docMk/>
                <pc:sldMk cId="4049354077" sldId="546"/>
                <pc2:cmMk id="{2D7FE41E-16B2-487D-8D29-84F77776C440}"/>
              </pc2:cmMkLst>
            </pc226:cmChg>
            <pc226:cmChg xmlns:pc226="http://schemas.microsoft.com/office/powerpoint/2022/06/main/command" chg="add del">
              <pc226:chgData name="Christopher Osunsami" userId="87559b649ad9d3af" providerId="LiveId" clId="{804EBF55-33CD-4571-9C8E-5F2CBCFB1FD6}" dt="2023-10-29T22:14:08.012" v="7476"/>
              <pc2:cmMkLst xmlns:pc2="http://schemas.microsoft.com/office/powerpoint/2019/9/main/command">
                <pc:docMk/>
                <pc:sldMk cId="4049354077" sldId="546"/>
                <pc2:cmMk id="{02D49D8B-5A87-4F86-A526-CE4C468EDC44}"/>
              </pc2:cmMkLst>
            </pc226:cmChg>
            <pc226:cmChg xmlns:pc226="http://schemas.microsoft.com/office/powerpoint/2022/06/main/command" chg="add del mod">
              <pc226:chgData name="Christopher Osunsami" userId="87559b649ad9d3af" providerId="LiveId" clId="{804EBF55-33CD-4571-9C8E-5F2CBCFB1FD6}" dt="2023-10-29T22:14:39.582" v="7506"/>
              <pc2:cmMkLst xmlns:pc2="http://schemas.microsoft.com/office/powerpoint/2019/9/main/command">
                <pc:docMk/>
                <pc:sldMk cId="4049354077" sldId="546"/>
                <pc2:cmMk id="{BC695EA2-3D48-4FA8-B485-F395E7D2A2C5}"/>
              </pc2:cmMkLst>
            </pc226:cmChg>
          </p:ext>
        </pc:extLst>
      </pc:sldChg>
      <pc:sldChg chg="modSp add mod">
        <pc:chgData name="Christopher Osunsami" userId="87559b649ad9d3af" providerId="LiveId" clId="{804EBF55-33CD-4571-9C8E-5F2CBCFB1FD6}" dt="2023-10-29T21:54:21.832" v="7240" actId="20577"/>
        <pc:sldMkLst>
          <pc:docMk/>
          <pc:sldMk cId="1719757284" sldId="547"/>
        </pc:sldMkLst>
        <pc:spChg chg="mod">
          <ac:chgData name="Christopher Osunsami" userId="87559b649ad9d3af" providerId="LiveId" clId="{804EBF55-33CD-4571-9C8E-5F2CBCFB1FD6}" dt="2023-10-28T18:44:42.645" v="6934" actId="1076"/>
          <ac:spMkLst>
            <pc:docMk/>
            <pc:sldMk cId="1719757284" sldId="547"/>
            <ac:spMk id="2" creationId="{F9827C50-B118-ECE6-5CEC-83A4F72C4231}"/>
          </ac:spMkLst>
        </pc:spChg>
        <pc:spChg chg="mod">
          <ac:chgData name="Christopher Osunsami" userId="87559b649ad9d3af" providerId="LiveId" clId="{804EBF55-33CD-4571-9C8E-5F2CBCFB1FD6}" dt="2023-10-28T18:44:42.645" v="6934" actId="1076"/>
          <ac:spMkLst>
            <pc:docMk/>
            <pc:sldMk cId="1719757284" sldId="547"/>
            <ac:spMk id="7" creationId="{2E81BAED-D9F0-DC4B-07CA-06E952641E70}"/>
          </ac:spMkLst>
        </pc:spChg>
        <pc:spChg chg="mod">
          <ac:chgData name="Christopher Osunsami" userId="87559b649ad9d3af" providerId="LiveId" clId="{804EBF55-33CD-4571-9C8E-5F2CBCFB1FD6}" dt="2023-10-28T18:44:42.645" v="6934" actId="1076"/>
          <ac:spMkLst>
            <pc:docMk/>
            <pc:sldMk cId="1719757284" sldId="547"/>
            <ac:spMk id="15" creationId="{7D867389-0BC6-15BD-56DC-330CEA4E82E9}"/>
          </ac:spMkLst>
        </pc:spChg>
        <pc:spChg chg="mod">
          <ac:chgData name="Christopher Osunsami" userId="87559b649ad9d3af" providerId="LiveId" clId="{804EBF55-33CD-4571-9C8E-5F2CBCFB1FD6}" dt="2023-10-29T21:54:21.832" v="7240" actId="20577"/>
          <ac:spMkLst>
            <pc:docMk/>
            <pc:sldMk cId="1719757284" sldId="547"/>
            <ac:spMk id="17" creationId="{028E695A-83AA-D51F-EBB0-1F0113F9B19A}"/>
          </ac:spMkLst>
        </pc:spChg>
        <pc:spChg chg="mod">
          <ac:chgData name="Christopher Osunsami" userId="87559b649ad9d3af" providerId="LiveId" clId="{804EBF55-33CD-4571-9C8E-5F2CBCFB1FD6}" dt="2023-10-28T18:44:42.645" v="6934" actId="1076"/>
          <ac:spMkLst>
            <pc:docMk/>
            <pc:sldMk cId="1719757284" sldId="547"/>
            <ac:spMk id="20" creationId="{BAEA770B-2F95-FEFB-9762-818988805AC5}"/>
          </ac:spMkLst>
        </pc:spChg>
        <pc:spChg chg="mod">
          <ac:chgData name="Christopher Osunsami" userId="87559b649ad9d3af" providerId="LiveId" clId="{804EBF55-33CD-4571-9C8E-5F2CBCFB1FD6}" dt="2023-10-28T18:44:42.645" v="6934" actId="1076"/>
          <ac:spMkLst>
            <pc:docMk/>
            <pc:sldMk cId="1719757284" sldId="547"/>
            <ac:spMk id="22" creationId="{C7C3D619-077F-6E53-2D71-DFB394E867E4}"/>
          </ac:spMkLst>
        </pc:spChg>
        <pc:picChg chg="mod">
          <ac:chgData name="Christopher Osunsami" userId="87559b649ad9d3af" providerId="LiveId" clId="{804EBF55-33CD-4571-9C8E-5F2CBCFB1FD6}" dt="2023-10-28T18:44:42.645" v="6934" actId="1076"/>
          <ac:picMkLst>
            <pc:docMk/>
            <pc:sldMk cId="1719757284" sldId="547"/>
            <ac:picMk id="4" creationId="{F766C32C-ED30-607B-65D6-89F433DE08D6}"/>
          </ac:picMkLst>
        </pc:picChg>
        <pc:picChg chg="mod">
          <ac:chgData name="Christopher Osunsami" userId="87559b649ad9d3af" providerId="LiveId" clId="{804EBF55-33CD-4571-9C8E-5F2CBCFB1FD6}" dt="2023-10-28T18:44:42.645" v="6934" actId="1076"/>
          <ac:picMkLst>
            <pc:docMk/>
            <pc:sldMk cId="1719757284" sldId="547"/>
            <ac:picMk id="18" creationId="{3A6D7C73-FA7A-4962-A93D-5F152AE0276F}"/>
          </ac:picMkLst>
        </pc:picChg>
        <pc:picChg chg="mod">
          <ac:chgData name="Christopher Osunsami" userId="87559b649ad9d3af" providerId="LiveId" clId="{804EBF55-33CD-4571-9C8E-5F2CBCFB1FD6}" dt="2023-10-28T18:44:42.645" v="6934" actId="1076"/>
          <ac:picMkLst>
            <pc:docMk/>
            <pc:sldMk cId="1719757284" sldId="547"/>
            <ac:picMk id="23" creationId="{049D7647-67F4-BF88-4107-5BBAC2CCB268}"/>
          </ac:picMkLst>
        </pc:picChg>
        <pc:picChg chg="mod">
          <ac:chgData name="Christopher Osunsami" userId="87559b649ad9d3af" providerId="LiveId" clId="{804EBF55-33CD-4571-9C8E-5F2CBCFB1FD6}" dt="2023-10-28T18:44:42.645" v="6934" actId="1076"/>
          <ac:picMkLst>
            <pc:docMk/>
            <pc:sldMk cId="1719757284" sldId="547"/>
            <ac:picMk id="24" creationId="{9DF6D2CC-C853-0DEC-DCB2-712D610BC9E8}"/>
          </ac:picMkLst>
        </pc:picChg>
      </pc:sldChg>
      <pc:sldChg chg="addSp delSp modSp add mod addCm delCm">
        <pc:chgData name="Christopher Osunsami" userId="87559b649ad9d3af" providerId="LiveId" clId="{804EBF55-33CD-4571-9C8E-5F2CBCFB1FD6}" dt="2023-10-29T22:16:16.019" v="7518"/>
        <pc:sldMkLst>
          <pc:docMk/>
          <pc:sldMk cId="3679413033" sldId="548"/>
        </pc:sldMkLst>
        <pc:spChg chg="mod">
          <ac:chgData name="Christopher Osunsami" userId="87559b649ad9d3af" providerId="LiveId" clId="{804EBF55-33CD-4571-9C8E-5F2CBCFB1FD6}" dt="2023-10-28T18:48:23.157" v="6948" actId="20577"/>
          <ac:spMkLst>
            <pc:docMk/>
            <pc:sldMk cId="3679413033" sldId="548"/>
            <ac:spMk id="2" creationId="{0591C026-18FD-BB98-6AEA-34EDFA80EBE6}"/>
          </ac:spMkLst>
        </pc:spChg>
        <pc:spChg chg="add mod">
          <ac:chgData name="Christopher Osunsami" userId="87559b649ad9d3af" providerId="LiveId" clId="{804EBF55-33CD-4571-9C8E-5F2CBCFB1FD6}" dt="2023-10-28T18:46:56.107" v="6942" actId="1076"/>
          <ac:spMkLst>
            <pc:docMk/>
            <pc:sldMk cId="3679413033" sldId="548"/>
            <ac:spMk id="5" creationId="{165A1FC0-516B-A79F-7521-44BC972710CA}"/>
          </ac:spMkLst>
        </pc:spChg>
        <pc:spChg chg="add del mod">
          <ac:chgData name="Christopher Osunsami" userId="87559b649ad9d3af" providerId="LiveId" clId="{804EBF55-33CD-4571-9C8E-5F2CBCFB1FD6}" dt="2023-10-15T16:58:32.384" v="4429" actId="478"/>
          <ac:spMkLst>
            <pc:docMk/>
            <pc:sldMk cId="3679413033" sldId="548"/>
            <ac:spMk id="6" creationId="{2CB62831-8709-EC24-D379-967B5256CCBD}"/>
          </ac:spMkLst>
        </pc:spChg>
        <pc:spChg chg="mod">
          <ac:chgData name="Christopher Osunsami" userId="87559b649ad9d3af" providerId="LiveId" clId="{804EBF55-33CD-4571-9C8E-5F2CBCFB1FD6}" dt="2023-10-28T18:46:38.637" v="6940" actId="14100"/>
          <ac:spMkLst>
            <pc:docMk/>
            <pc:sldMk cId="3679413033" sldId="548"/>
            <ac:spMk id="7" creationId="{2E81BAED-D9F0-DC4B-07CA-06E952641E70}"/>
          </ac:spMkLst>
        </pc:spChg>
        <pc:spChg chg="del">
          <ac:chgData name="Christopher Osunsami" userId="87559b649ad9d3af" providerId="LiveId" clId="{804EBF55-33CD-4571-9C8E-5F2CBCFB1FD6}" dt="2023-10-15T16:56:02.559" v="4410" actId="478"/>
          <ac:spMkLst>
            <pc:docMk/>
            <pc:sldMk cId="3679413033" sldId="548"/>
            <ac:spMk id="9" creationId="{7BEB2C05-F682-8E90-F8EE-4994C16A581E}"/>
          </ac:spMkLst>
        </pc:spChg>
        <pc:spChg chg="mod topLvl">
          <ac:chgData name="Christopher Osunsami" userId="87559b649ad9d3af" providerId="LiveId" clId="{804EBF55-33CD-4571-9C8E-5F2CBCFB1FD6}" dt="2023-10-15T17:02:57.728" v="4456" actId="14100"/>
          <ac:spMkLst>
            <pc:docMk/>
            <pc:sldMk cId="3679413033" sldId="548"/>
            <ac:spMk id="12" creationId="{63094AE9-D302-F88D-5B56-2084DDB26C83}"/>
          </ac:spMkLst>
        </pc:spChg>
        <pc:spChg chg="del mod topLvl">
          <ac:chgData name="Christopher Osunsami" userId="87559b649ad9d3af" providerId="LiveId" clId="{804EBF55-33CD-4571-9C8E-5F2CBCFB1FD6}" dt="2023-10-15T16:57:48.243" v="4422" actId="478"/>
          <ac:spMkLst>
            <pc:docMk/>
            <pc:sldMk cId="3679413033" sldId="548"/>
            <ac:spMk id="13" creationId="{D0CEAF63-C3FF-313B-F15C-F6764505A251}"/>
          </ac:spMkLst>
        </pc:spChg>
        <pc:spChg chg="mod">
          <ac:chgData name="Christopher Osunsami" userId="87559b649ad9d3af" providerId="LiveId" clId="{804EBF55-33CD-4571-9C8E-5F2CBCFB1FD6}" dt="2023-10-28T18:46:50.739" v="6941" actId="1076"/>
          <ac:spMkLst>
            <pc:docMk/>
            <pc:sldMk cId="3679413033" sldId="548"/>
            <ac:spMk id="15" creationId="{7D867389-0BC6-15BD-56DC-330CEA4E82E9}"/>
          </ac:spMkLst>
        </pc:spChg>
        <pc:spChg chg="add mod">
          <ac:chgData name="Christopher Osunsami" userId="87559b649ad9d3af" providerId="LiveId" clId="{804EBF55-33CD-4571-9C8E-5F2CBCFB1FD6}" dt="2023-10-28T18:46:56.107" v="6942" actId="1076"/>
          <ac:spMkLst>
            <pc:docMk/>
            <pc:sldMk cId="3679413033" sldId="548"/>
            <ac:spMk id="16" creationId="{D108A51B-8E76-45E5-DCCD-03E88600A81D}"/>
          </ac:spMkLst>
        </pc:spChg>
        <pc:spChg chg="mod">
          <ac:chgData name="Christopher Osunsami" userId="87559b649ad9d3af" providerId="LiveId" clId="{804EBF55-33CD-4571-9C8E-5F2CBCFB1FD6}" dt="2023-10-29T21:54:25.977" v="7242" actId="20577"/>
          <ac:spMkLst>
            <pc:docMk/>
            <pc:sldMk cId="3679413033" sldId="548"/>
            <ac:spMk id="17" creationId="{028E695A-83AA-D51F-EBB0-1F0113F9B19A}"/>
          </ac:spMkLst>
        </pc:spChg>
        <pc:spChg chg="add mod">
          <ac:chgData name="Christopher Osunsami" userId="87559b649ad9d3af" providerId="LiveId" clId="{804EBF55-33CD-4571-9C8E-5F2CBCFB1FD6}" dt="2023-10-25T16:37:05.057" v="5181" actId="113"/>
          <ac:spMkLst>
            <pc:docMk/>
            <pc:sldMk cId="3679413033" sldId="548"/>
            <ac:spMk id="19" creationId="{B4FD4B82-FEA1-418B-F74D-99EEA72329E5}"/>
          </ac:spMkLst>
        </pc:spChg>
        <pc:spChg chg="mod">
          <ac:chgData name="Christopher Osunsami" userId="87559b649ad9d3af" providerId="LiveId" clId="{804EBF55-33CD-4571-9C8E-5F2CBCFB1FD6}" dt="2023-10-29T22:16:11.178" v="7517" actId="20577"/>
          <ac:spMkLst>
            <pc:docMk/>
            <pc:sldMk cId="3679413033" sldId="548"/>
            <ac:spMk id="20" creationId="{BAEA770B-2F95-FEFB-9762-818988805AC5}"/>
          </ac:spMkLst>
        </pc:spChg>
        <pc:grpChg chg="add del mod">
          <ac:chgData name="Christopher Osunsami" userId="87559b649ad9d3af" providerId="LiveId" clId="{804EBF55-33CD-4571-9C8E-5F2CBCFB1FD6}" dt="2023-10-15T16:57:48.243" v="4422" actId="478"/>
          <ac:grpSpMkLst>
            <pc:docMk/>
            <pc:sldMk cId="3679413033" sldId="548"/>
            <ac:grpSpMk id="10" creationId="{8C809808-080A-9E43-7EA2-78FBF47B439F}"/>
          </ac:grpSpMkLst>
        </pc:grpChg>
        <pc:picChg chg="mod">
          <ac:chgData name="Christopher Osunsami" userId="87559b649ad9d3af" providerId="LiveId" clId="{804EBF55-33CD-4571-9C8E-5F2CBCFB1FD6}" dt="2023-10-28T18:46:50.739" v="6941" actId="1076"/>
          <ac:picMkLst>
            <pc:docMk/>
            <pc:sldMk cId="3679413033" sldId="548"/>
            <ac:picMk id="4" creationId="{2B247FB7-65A2-55B0-425F-58C930C7179A}"/>
          </ac:picMkLst>
        </pc:picChg>
        <pc:picChg chg="del">
          <ac:chgData name="Christopher Osunsami" userId="87559b649ad9d3af" providerId="LiveId" clId="{804EBF55-33CD-4571-9C8E-5F2CBCFB1FD6}" dt="2023-10-15T16:56:02.559" v="4410" actId="478"/>
          <ac:picMkLst>
            <pc:docMk/>
            <pc:sldMk cId="3679413033" sldId="548"/>
            <ac:picMk id="11" creationId="{B426F399-2CEA-FD3E-AE91-A03688D39620}"/>
          </ac:picMkLst>
        </pc:picChg>
        <pc:picChg chg="mod">
          <ac:chgData name="Christopher Osunsami" userId="87559b649ad9d3af" providerId="LiveId" clId="{804EBF55-33CD-4571-9C8E-5F2CBCFB1FD6}" dt="2023-10-28T18:46:50.739" v="6941" actId="1076"/>
          <ac:picMkLst>
            <pc:docMk/>
            <pc:sldMk cId="3679413033" sldId="548"/>
            <ac:picMk id="23" creationId="{049D7647-67F4-BF88-4107-5BBAC2CCB268}"/>
          </ac:picMkLst>
        </pc:picChg>
        <pc:picChg chg="mod">
          <ac:chgData name="Christopher Osunsami" userId="87559b649ad9d3af" providerId="LiveId" clId="{804EBF55-33CD-4571-9C8E-5F2CBCFB1FD6}" dt="2023-10-28T18:46:50.739" v="6941" actId="1076"/>
          <ac:picMkLst>
            <pc:docMk/>
            <pc:sldMk cId="3679413033" sldId="548"/>
            <ac:picMk id="24" creationId="{9DF6D2CC-C853-0DEC-DCB2-712D610BC9E8}"/>
          </ac:picMkLst>
        </pc:picChg>
        <pc:extLst>
          <p:ext xmlns:p="http://schemas.openxmlformats.org/presentationml/2006/main" uri="{D6D511B9-2390-475A-947B-AFAB55BFBCF1}">
            <pc226:cmChg xmlns:pc226="http://schemas.microsoft.com/office/powerpoint/2022/06/main/command" chg="add del">
              <pc226:chgData name="Christopher Osunsami" userId="87559b649ad9d3af" providerId="LiveId" clId="{804EBF55-33CD-4571-9C8E-5F2CBCFB1FD6}" dt="2023-10-29T22:16:16.019" v="7518"/>
              <pc2:cmMkLst xmlns:pc2="http://schemas.microsoft.com/office/powerpoint/2019/9/main/command">
                <pc:docMk/>
                <pc:sldMk cId="3679413033" sldId="548"/>
                <pc2:cmMk id="{050A4C43-ED40-4406-876A-AF3967DF16B7}"/>
              </pc2:cmMkLst>
            </pc226:cmChg>
          </p:ext>
        </pc:extLst>
      </pc:sldChg>
      <pc:sldChg chg="addSp delSp modSp add mod">
        <pc:chgData name="Christopher Osunsami" userId="87559b649ad9d3af" providerId="LiveId" clId="{804EBF55-33CD-4571-9C8E-5F2CBCFB1FD6}" dt="2023-10-29T21:54:30.103" v="7244" actId="20577"/>
        <pc:sldMkLst>
          <pc:docMk/>
          <pc:sldMk cId="1627614759" sldId="549"/>
        </pc:sldMkLst>
        <pc:spChg chg="mod">
          <ac:chgData name="Christopher Osunsami" userId="87559b649ad9d3af" providerId="LiveId" clId="{804EBF55-33CD-4571-9C8E-5F2CBCFB1FD6}" dt="2023-10-28T18:51:11.269" v="6985" actId="1076"/>
          <ac:spMkLst>
            <pc:docMk/>
            <pc:sldMk cId="1627614759" sldId="549"/>
            <ac:spMk id="2" creationId="{F9827C50-B118-ECE6-5CEC-83A4F72C4231}"/>
          </ac:spMkLst>
        </pc:spChg>
        <pc:spChg chg="add mod">
          <ac:chgData name="Christopher Osunsami" userId="87559b649ad9d3af" providerId="LiveId" clId="{804EBF55-33CD-4571-9C8E-5F2CBCFB1FD6}" dt="2023-10-29T21:54:30.103" v="7244" actId="20577"/>
          <ac:spMkLst>
            <pc:docMk/>
            <pc:sldMk cId="1627614759" sldId="549"/>
            <ac:spMk id="5" creationId="{9E0814C1-1A7D-6FF3-E720-EE4873ED1D9B}"/>
          </ac:spMkLst>
        </pc:spChg>
        <pc:spChg chg="mod">
          <ac:chgData name="Christopher Osunsami" userId="87559b649ad9d3af" providerId="LiveId" clId="{804EBF55-33CD-4571-9C8E-5F2CBCFB1FD6}" dt="2023-10-28T18:51:11.269" v="6985" actId="1076"/>
          <ac:spMkLst>
            <pc:docMk/>
            <pc:sldMk cId="1627614759" sldId="549"/>
            <ac:spMk id="7" creationId="{2E81BAED-D9F0-DC4B-07CA-06E952641E70}"/>
          </ac:spMkLst>
        </pc:spChg>
        <pc:spChg chg="mod">
          <ac:chgData name="Christopher Osunsami" userId="87559b649ad9d3af" providerId="LiveId" clId="{804EBF55-33CD-4571-9C8E-5F2CBCFB1FD6}" dt="2023-10-28T18:51:11.269" v="6985" actId="1076"/>
          <ac:spMkLst>
            <pc:docMk/>
            <pc:sldMk cId="1627614759" sldId="549"/>
            <ac:spMk id="15" creationId="{7D867389-0BC6-15BD-56DC-330CEA4E82E9}"/>
          </ac:spMkLst>
        </pc:spChg>
        <pc:spChg chg="del mod">
          <ac:chgData name="Christopher Osunsami" userId="87559b649ad9d3af" providerId="LiveId" clId="{804EBF55-33CD-4571-9C8E-5F2CBCFB1FD6}" dt="2023-10-28T18:50:56.811" v="6983" actId="478"/>
          <ac:spMkLst>
            <pc:docMk/>
            <pc:sldMk cId="1627614759" sldId="549"/>
            <ac:spMk id="17" creationId="{028E695A-83AA-D51F-EBB0-1F0113F9B19A}"/>
          </ac:spMkLst>
        </pc:spChg>
        <pc:spChg chg="mod">
          <ac:chgData name="Christopher Osunsami" userId="87559b649ad9d3af" providerId="LiveId" clId="{804EBF55-33CD-4571-9C8E-5F2CBCFB1FD6}" dt="2023-10-28T18:51:11.269" v="6985" actId="1076"/>
          <ac:spMkLst>
            <pc:docMk/>
            <pc:sldMk cId="1627614759" sldId="549"/>
            <ac:spMk id="20" creationId="{BAEA770B-2F95-FEFB-9762-818988805AC5}"/>
          </ac:spMkLst>
        </pc:spChg>
        <pc:spChg chg="mod">
          <ac:chgData name="Christopher Osunsami" userId="87559b649ad9d3af" providerId="LiveId" clId="{804EBF55-33CD-4571-9C8E-5F2CBCFB1FD6}" dt="2023-10-28T18:51:11.269" v="6985" actId="1076"/>
          <ac:spMkLst>
            <pc:docMk/>
            <pc:sldMk cId="1627614759" sldId="549"/>
            <ac:spMk id="22" creationId="{C7C3D619-077F-6E53-2D71-DFB394E867E4}"/>
          </ac:spMkLst>
        </pc:spChg>
        <pc:picChg chg="mod">
          <ac:chgData name="Christopher Osunsami" userId="87559b649ad9d3af" providerId="LiveId" clId="{804EBF55-33CD-4571-9C8E-5F2CBCFB1FD6}" dt="2023-10-28T18:51:11.269" v="6985" actId="1076"/>
          <ac:picMkLst>
            <pc:docMk/>
            <pc:sldMk cId="1627614759" sldId="549"/>
            <ac:picMk id="4" creationId="{F766C32C-ED30-607B-65D6-89F433DE08D6}"/>
          </ac:picMkLst>
        </pc:picChg>
        <pc:picChg chg="mod">
          <ac:chgData name="Christopher Osunsami" userId="87559b649ad9d3af" providerId="LiveId" clId="{804EBF55-33CD-4571-9C8E-5F2CBCFB1FD6}" dt="2023-10-28T18:51:11.269" v="6985" actId="1076"/>
          <ac:picMkLst>
            <pc:docMk/>
            <pc:sldMk cId="1627614759" sldId="549"/>
            <ac:picMk id="18" creationId="{3A6D7C73-FA7A-4962-A93D-5F152AE0276F}"/>
          </ac:picMkLst>
        </pc:picChg>
        <pc:picChg chg="mod">
          <ac:chgData name="Christopher Osunsami" userId="87559b649ad9d3af" providerId="LiveId" clId="{804EBF55-33CD-4571-9C8E-5F2CBCFB1FD6}" dt="2023-10-28T18:51:11.269" v="6985" actId="1076"/>
          <ac:picMkLst>
            <pc:docMk/>
            <pc:sldMk cId="1627614759" sldId="549"/>
            <ac:picMk id="23" creationId="{049D7647-67F4-BF88-4107-5BBAC2CCB268}"/>
          </ac:picMkLst>
        </pc:picChg>
        <pc:picChg chg="mod">
          <ac:chgData name="Christopher Osunsami" userId="87559b649ad9d3af" providerId="LiveId" clId="{804EBF55-33CD-4571-9C8E-5F2CBCFB1FD6}" dt="2023-10-28T18:51:11.269" v="6985" actId="1076"/>
          <ac:picMkLst>
            <pc:docMk/>
            <pc:sldMk cId="1627614759" sldId="549"/>
            <ac:picMk id="24" creationId="{9DF6D2CC-C853-0DEC-DCB2-712D610BC9E8}"/>
          </ac:picMkLst>
        </pc:picChg>
      </pc:sldChg>
      <pc:sldChg chg="add del">
        <pc:chgData name="Christopher Osunsami" userId="87559b649ad9d3af" providerId="LiveId" clId="{804EBF55-33CD-4571-9C8E-5F2CBCFB1FD6}" dt="2023-10-15T17:03:33.498" v="4459" actId="47"/>
        <pc:sldMkLst>
          <pc:docMk/>
          <pc:sldMk cId="2894718139" sldId="549"/>
        </pc:sldMkLst>
      </pc:sldChg>
      <pc:sldChg chg="addSp delSp modSp add mod">
        <pc:chgData name="Christopher Osunsami" userId="87559b649ad9d3af" providerId="LiveId" clId="{804EBF55-33CD-4571-9C8E-5F2CBCFB1FD6}" dt="2023-10-29T21:54:33.843" v="7246" actId="20577"/>
        <pc:sldMkLst>
          <pc:docMk/>
          <pc:sldMk cId="3382071184" sldId="550"/>
        </pc:sldMkLst>
        <pc:spChg chg="del">
          <ac:chgData name="Christopher Osunsami" userId="87559b649ad9d3af" providerId="LiveId" clId="{804EBF55-33CD-4571-9C8E-5F2CBCFB1FD6}" dt="2023-10-15T17:12:44.544" v="4482" actId="478"/>
          <ac:spMkLst>
            <pc:docMk/>
            <pc:sldMk cId="3382071184" sldId="550"/>
            <ac:spMk id="2" creationId="{F9827C50-B118-ECE6-5CEC-83A4F72C4231}"/>
          </ac:spMkLst>
        </pc:spChg>
        <pc:spChg chg="add mod">
          <ac:chgData name="Christopher Osunsami" userId="87559b649ad9d3af" providerId="LiveId" clId="{804EBF55-33CD-4571-9C8E-5F2CBCFB1FD6}" dt="2023-10-15T17:26:02.425" v="4591" actId="1076"/>
          <ac:spMkLst>
            <pc:docMk/>
            <pc:sldMk cId="3382071184" sldId="550"/>
            <ac:spMk id="5" creationId="{40243301-11C4-5411-347E-FFC8CD74847B}"/>
          </ac:spMkLst>
        </pc:spChg>
        <pc:spChg chg="add mod">
          <ac:chgData name="Christopher Osunsami" userId="87559b649ad9d3af" providerId="LiveId" clId="{804EBF55-33CD-4571-9C8E-5F2CBCFB1FD6}" dt="2023-10-15T17:26:02.425" v="4591" actId="1076"/>
          <ac:spMkLst>
            <pc:docMk/>
            <pc:sldMk cId="3382071184" sldId="550"/>
            <ac:spMk id="6" creationId="{2E3B7E5E-06FA-81F2-4AB6-1F40452E7498}"/>
          </ac:spMkLst>
        </pc:spChg>
        <pc:spChg chg="mod">
          <ac:chgData name="Christopher Osunsami" userId="87559b649ad9d3af" providerId="LiveId" clId="{804EBF55-33CD-4571-9C8E-5F2CBCFB1FD6}" dt="2023-10-28T18:51:26.136" v="6993" actId="20577"/>
          <ac:spMkLst>
            <pc:docMk/>
            <pc:sldMk cId="3382071184" sldId="550"/>
            <ac:spMk id="15" creationId="{7D867389-0BC6-15BD-56DC-330CEA4E82E9}"/>
          </ac:spMkLst>
        </pc:spChg>
        <pc:spChg chg="mod">
          <ac:chgData name="Christopher Osunsami" userId="87559b649ad9d3af" providerId="LiveId" clId="{804EBF55-33CD-4571-9C8E-5F2CBCFB1FD6}" dt="2023-10-29T21:54:33.843" v="7246" actId="20577"/>
          <ac:spMkLst>
            <pc:docMk/>
            <pc:sldMk cId="3382071184" sldId="550"/>
            <ac:spMk id="17" creationId="{028E695A-83AA-D51F-EBB0-1F0113F9B19A}"/>
          </ac:spMkLst>
        </pc:spChg>
        <pc:spChg chg="del">
          <ac:chgData name="Christopher Osunsami" userId="87559b649ad9d3af" providerId="LiveId" clId="{804EBF55-33CD-4571-9C8E-5F2CBCFB1FD6}" dt="2023-10-15T17:12:44.544" v="4482" actId="478"/>
          <ac:spMkLst>
            <pc:docMk/>
            <pc:sldMk cId="3382071184" sldId="550"/>
            <ac:spMk id="20" creationId="{BAEA770B-2F95-FEFB-9762-818988805AC5}"/>
          </ac:spMkLst>
        </pc:spChg>
        <pc:spChg chg="del">
          <ac:chgData name="Christopher Osunsami" userId="87559b649ad9d3af" providerId="LiveId" clId="{804EBF55-33CD-4571-9C8E-5F2CBCFB1FD6}" dt="2023-10-15T17:12:44.544" v="4482" actId="478"/>
          <ac:spMkLst>
            <pc:docMk/>
            <pc:sldMk cId="3382071184" sldId="550"/>
            <ac:spMk id="22" creationId="{C7C3D619-077F-6E53-2D71-DFB394E867E4}"/>
          </ac:spMkLst>
        </pc:spChg>
        <pc:picChg chg="del">
          <ac:chgData name="Christopher Osunsami" userId="87559b649ad9d3af" providerId="LiveId" clId="{804EBF55-33CD-4571-9C8E-5F2CBCFB1FD6}" dt="2023-10-15T17:12:44.544" v="4482" actId="478"/>
          <ac:picMkLst>
            <pc:docMk/>
            <pc:sldMk cId="3382071184" sldId="550"/>
            <ac:picMk id="4" creationId="{F766C32C-ED30-607B-65D6-89F433DE08D6}"/>
          </ac:picMkLst>
        </pc:picChg>
        <pc:picChg chg="del">
          <ac:chgData name="Christopher Osunsami" userId="87559b649ad9d3af" providerId="LiveId" clId="{804EBF55-33CD-4571-9C8E-5F2CBCFB1FD6}" dt="2023-10-15T17:12:44.544" v="4482" actId="478"/>
          <ac:picMkLst>
            <pc:docMk/>
            <pc:sldMk cId="3382071184" sldId="550"/>
            <ac:picMk id="18" creationId="{3A6D7C73-FA7A-4962-A93D-5F152AE0276F}"/>
          </ac:picMkLst>
        </pc:picChg>
        <pc:picChg chg="del">
          <ac:chgData name="Christopher Osunsami" userId="87559b649ad9d3af" providerId="LiveId" clId="{804EBF55-33CD-4571-9C8E-5F2CBCFB1FD6}" dt="2023-10-15T17:12:44.544" v="4482" actId="478"/>
          <ac:picMkLst>
            <pc:docMk/>
            <pc:sldMk cId="3382071184" sldId="550"/>
            <ac:picMk id="23" creationId="{049D7647-67F4-BF88-4107-5BBAC2CCB268}"/>
          </ac:picMkLst>
        </pc:picChg>
        <pc:picChg chg="mod">
          <ac:chgData name="Christopher Osunsami" userId="87559b649ad9d3af" providerId="LiveId" clId="{804EBF55-33CD-4571-9C8E-5F2CBCFB1FD6}" dt="2023-10-15T17:25:54.614" v="4590" actId="1076"/>
          <ac:picMkLst>
            <pc:docMk/>
            <pc:sldMk cId="3382071184" sldId="550"/>
            <ac:picMk id="24" creationId="{9DF6D2CC-C853-0DEC-DCB2-712D610BC9E8}"/>
          </ac:picMkLst>
        </pc:picChg>
      </pc:sldChg>
      <pc:sldChg chg="modSp add del mod">
        <pc:chgData name="Christopher Osunsami" userId="87559b649ad9d3af" providerId="LiveId" clId="{804EBF55-33CD-4571-9C8E-5F2CBCFB1FD6}" dt="2023-10-15T17:18:58.969" v="4535" actId="47"/>
        <pc:sldMkLst>
          <pc:docMk/>
          <pc:sldMk cId="162692658" sldId="551"/>
        </pc:sldMkLst>
        <pc:spChg chg="mod">
          <ac:chgData name="Christopher Osunsami" userId="87559b649ad9d3af" providerId="LiveId" clId="{804EBF55-33CD-4571-9C8E-5F2CBCFB1FD6}" dt="2023-10-15T17:18:21.432" v="4534" actId="255"/>
          <ac:spMkLst>
            <pc:docMk/>
            <pc:sldMk cId="162692658" sldId="551"/>
            <ac:spMk id="2" creationId="{0591C026-18FD-BB98-6AEA-34EDFA80EBE6}"/>
          </ac:spMkLst>
        </pc:spChg>
        <pc:spChg chg="mod">
          <ac:chgData name="Christopher Osunsami" userId="87559b649ad9d3af" providerId="LiveId" clId="{804EBF55-33CD-4571-9C8E-5F2CBCFB1FD6}" dt="2023-10-15T17:18:21.432" v="4534" actId="255"/>
          <ac:spMkLst>
            <pc:docMk/>
            <pc:sldMk cId="162692658" sldId="551"/>
            <ac:spMk id="15" creationId="{7D867389-0BC6-15BD-56DC-330CEA4E82E9}"/>
          </ac:spMkLst>
        </pc:spChg>
        <pc:spChg chg="mod">
          <ac:chgData name="Christopher Osunsami" userId="87559b649ad9d3af" providerId="LiveId" clId="{804EBF55-33CD-4571-9C8E-5F2CBCFB1FD6}" dt="2023-10-15T17:09:03.747" v="4465"/>
          <ac:spMkLst>
            <pc:docMk/>
            <pc:sldMk cId="162692658" sldId="551"/>
            <ac:spMk id="17" creationId="{028E695A-83AA-D51F-EBB0-1F0113F9B19A}"/>
          </ac:spMkLst>
        </pc:spChg>
        <pc:spChg chg="mod">
          <ac:chgData name="Christopher Osunsami" userId="87559b649ad9d3af" providerId="LiveId" clId="{804EBF55-33CD-4571-9C8E-5F2CBCFB1FD6}" dt="2023-10-15T17:18:21.432" v="4534" actId="255"/>
          <ac:spMkLst>
            <pc:docMk/>
            <pc:sldMk cId="162692658" sldId="551"/>
            <ac:spMk id="20" creationId="{BAEA770B-2F95-FEFB-9762-818988805AC5}"/>
          </ac:spMkLst>
        </pc:spChg>
      </pc:sldChg>
      <pc:sldChg chg="modSp add del mod">
        <pc:chgData name="Christopher Osunsami" userId="87559b649ad9d3af" providerId="LiveId" clId="{804EBF55-33CD-4571-9C8E-5F2CBCFB1FD6}" dt="2023-10-28T18:52:50.024" v="6994" actId="47"/>
        <pc:sldMkLst>
          <pc:docMk/>
          <pc:sldMk cId="3021845458" sldId="551"/>
        </pc:sldMkLst>
        <pc:spChg chg="mod">
          <ac:chgData name="Christopher Osunsami" userId="87559b649ad9d3af" providerId="LiveId" clId="{804EBF55-33CD-4571-9C8E-5F2CBCFB1FD6}" dt="2023-10-15T17:30:43.120" v="4607" actId="1076"/>
          <ac:spMkLst>
            <pc:docMk/>
            <pc:sldMk cId="3021845458" sldId="551"/>
            <ac:spMk id="4" creationId="{00000000-0000-0000-0000-000000000000}"/>
          </ac:spMkLst>
        </pc:spChg>
        <pc:spChg chg="mod">
          <ac:chgData name="Christopher Osunsami" userId="87559b649ad9d3af" providerId="LiveId" clId="{804EBF55-33CD-4571-9C8E-5F2CBCFB1FD6}" dt="2023-10-15T17:30:46.741" v="4608" actId="1076"/>
          <ac:spMkLst>
            <pc:docMk/>
            <pc:sldMk cId="3021845458" sldId="551"/>
            <ac:spMk id="5" creationId="{63E22CC3-B778-0ACF-6694-63D53A87F264}"/>
          </ac:spMkLst>
        </pc:spChg>
        <pc:spChg chg="mod">
          <ac:chgData name="Christopher Osunsami" userId="87559b649ad9d3af" providerId="LiveId" clId="{804EBF55-33CD-4571-9C8E-5F2CBCFB1FD6}" dt="2023-10-15T17:30:57.188" v="4611" actId="1076"/>
          <ac:spMkLst>
            <pc:docMk/>
            <pc:sldMk cId="3021845458" sldId="551"/>
            <ac:spMk id="6" creationId="{95CDE412-BEA2-73D8-0480-51539CB260B6}"/>
          </ac:spMkLst>
        </pc:spChg>
        <pc:spChg chg="mod">
          <ac:chgData name="Christopher Osunsami" userId="87559b649ad9d3af" providerId="LiveId" clId="{804EBF55-33CD-4571-9C8E-5F2CBCFB1FD6}" dt="2023-10-15T17:22:19.582" v="4588" actId="20577"/>
          <ac:spMkLst>
            <pc:docMk/>
            <pc:sldMk cId="3021845458" sldId="551"/>
            <ac:spMk id="7" creationId="{00000000-0000-0000-0000-000000000000}"/>
          </ac:spMkLst>
        </pc:spChg>
        <pc:spChg chg="mod">
          <ac:chgData name="Christopher Osunsami" userId="87559b649ad9d3af" providerId="LiveId" clId="{804EBF55-33CD-4571-9C8E-5F2CBCFB1FD6}" dt="2023-10-15T17:33:34.348" v="4631" actId="1076"/>
          <ac:spMkLst>
            <pc:docMk/>
            <pc:sldMk cId="3021845458" sldId="551"/>
            <ac:spMk id="11" creationId="{34D75F1B-807F-B3B2-5B26-A0014F6C9299}"/>
          </ac:spMkLst>
        </pc:spChg>
        <pc:picChg chg="mod">
          <ac:chgData name="Christopher Osunsami" userId="87559b649ad9d3af" providerId="LiveId" clId="{804EBF55-33CD-4571-9C8E-5F2CBCFB1FD6}" dt="2023-10-15T17:31:11.037" v="4614" actId="1076"/>
          <ac:picMkLst>
            <pc:docMk/>
            <pc:sldMk cId="3021845458" sldId="551"/>
            <ac:picMk id="12" creationId="{87F552B4-F0A8-5209-5094-F54E9B25FFB6}"/>
          </ac:picMkLst>
        </pc:picChg>
        <pc:picChg chg="mod">
          <ac:chgData name="Christopher Osunsami" userId="87559b649ad9d3af" providerId="LiveId" clId="{804EBF55-33CD-4571-9C8E-5F2CBCFB1FD6}" dt="2023-10-15T17:31:13.380" v="4615" actId="1076"/>
          <ac:picMkLst>
            <pc:docMk/>
            <pc:sldMk cId="3021845458" sldId="551"/>
            <ac:picMk id="14" creationId="{00000000-0000-0000-0000-000000000000}"/>
          </ac:picMkLst>
        </pc:picChg>
        <pc:picChg chg="mod">
          <ac:chgData name="Christopher Osunsami" userId="87559b649ad9d3af" providerId="LiveId" clId="{804EBF55-33CD-4571-9C8E-5F2CBCFB1FD6}" dt="2023-10-15T17:31:07.461" v="4613" actId="1076"/>
          <ac:picMkLst>
            <pc:docMk/>
            <pc:sldMk cId="3021845458" sldId="551"/>
            <ac:picMk id="18" creationId="{DA3ECAD9-0E4F-7E04-C65D-5EC485853EDA}"/>
          </ac:picMkLst>
        </pc:picChg>
      </pc:sldChg>
      <pc:sldChg chg="addSp delSp modSp add mod">
        <pc:chgData name="Christopher Osunsami" userId="87559b649ad9d3af" providerId="LiveId" clId="{804EBF55-33CD-4571-9C8E-5F2CBCFB1FD6}" dt="2023-10-15T17:58:54.613" v="4808" actId="478"/>
        <pc:sldMkLst>
          <pc:docMk/>
          <pc:sldMk cId="1721267283" sldId="552"/>
        </pc:sldMkLst>
        <pc:spChg chg="mod">
          <ac:chgData name="Christopher Osunsami" userId="87559b649ad9d3af" providerId="LiveId" clId="{804EBF55-33CD-4571-9C8E-5F2CBCFB1FD6}" dt="2023-10-15T17:27:37.551" v="4592" actId="1076"/>
          <ac:spMkLst>
            <pc:docMk/>
            <pc:sldMk cId="1721267283" sldId="552"/>
            <ac:spMk id="2" creationId="{BD79EA1A-7EEE-137A-8131-E1ADC0CBF720}"/>
          </ac:spMkLst>
        </pc:spChg>
        <pc:spChg chg="mod">
          <ac:chgData name="Christopher Osunsami" userId="87559b649ad9d3af" providerId="LiveId" clId="{804EBF55-33CD-4571-9C8E-5F2CBCFB1FD6}" dt="2023-10-15T17:27:37.551" v="4592" actId="1076"/>
          <ac:spMkLst>
            <pc:docMk/>
            <pc:sldMk cId="1721267283" sldId="552"/>
            <ac:spMk id="4" creationId="{D94B518D-DA3F-47BC-A34B-A010D661FE93}"/>
          </ac:spMkLst>
        </pc:spChg>
        <pc:spChg chg="mod">
          <ac:chgData name="Christopher Osunsami" userId="87559b649ad9d3af" providerId="LiveId" clId="{804EBF55-33CD-4571-9C8E-5F2CBCFB1FD6}" dt="2023-10-15T17:32:50.245" v="4626" actId="1076"/>
          <ac:spMkLst>
            <pc:docMk/>
            <pc:sldMk cId="1721267283" sldId="552"/>
            <ac:spMk id="6" creationId="{C9F4FCB1-40D0-45F6-8049-399DBD9DED5B}"/>
          </ac:spMkLst>
        </pc:spChg>
        <pc:spChg chg="add mod ord">
          <ac:chgData name="Christopher Osunsami" userId="87559b649ad9d3af" providerId="LiveId" clId="{804EBF55-33CD-4571-9C8E-5F2CBCFB1FD6}" dt="2023-10-15T17:58:52.523" v="4807" actId="167"/>
          <ac:spMkLst>
            <pc:docMk/>
            <pc:sldMk cId="1721267283" sldId="552"/>
            <ac:spMk id="8" creationId="{39A28F3D-E2EF-AED5-6A28-1DBC072D69C4}"/>
          </ac:spMkLst>
        </pc:spChg>
        <pc:spChg chg="del mod">
          <ac:chgData name="Christopher Osunsami" userId="87559b649ad9d3af" providerId="LiveId" clId="{804EBF55-33CD-4571-9C8E-5F2CBCFB1FD6}" dt="2023-10-15T17:58:54.613" v="4808" actId="478"/>
          <ac:spMkLst>
            <pc:docMk/>
            <pc:sldMk cId="1721267283" sldId="552"/>
            <ac:spMk id="12" creationId="{DFE46FA2-4935-41F3-B21E-7DEFBD0F2391}"/>
          </ac:spMkLst>
        </pc:spChg>
        <pc:spChg chg="mod">
          <ac:chgData name="Christopher Osunsami" userId="87559b649ad9d3af" providerId="LiveId" clId="{804EBF55-33CD-4571-9C8E-5F2CBCFB1FD6}" dt="2023-10-15T17:32:44.965" v="4625" actId="1076"/>
          <ac:spMkLst>
            <pc:docMk/>
            <pc:sldMk cId="1721267283" sldId="552"/>
            <ac:spMk id="13" creationId="{3A41C17C-53AB-0AAC-DD04-8FA90FE3F225}"/>
          </ac:spMkLst>
        </pc:spChg>
        <pc:picChg chg="mod">
          <ac:chgData name="Christopher Osunsami" userId="87559b649ad9d3af" providerId="LiveId" clId="{804EBF55-33CD-4571-9C8E-5F2CBCFB1FD6}" dt="2023-10-15T17:27:37.551" v="4592" actId="1076"/>
          <ac:picMkLst>
            <pc:docMk/>
            <pc:sldMk cId="1721267283" sldId="552"/>
            <ac:picMk id="3" creationId="{68BF5E12-17A6-D449-9E5A-20ADCE56F7A7}"/>
          </ac:picMkLst>
        </pc:picChg>
        <pc:picChg chg="mod">
          <ac:chgData name="Christopher Osunsami" userId="87559b649ad9d3af" providerId="LiveId" clId="{804EBF55-33CD-4571-9C8E-5F2CBCFB1FD6}" dt="2023-10-15T17:27:37.551" v="4592" actId="1076"/>
          <ac:picMkLst>
            <pc:docMk/>
            <pc:sldMk cId="1721267283" sldId="552"/>
            <ac:picMk id="5" creationId="{F01089C3-A120-48A9-8A35-4F1FBC474C13}"/>
          </ac:picMkLst>
        </pc:picChg>
        <pc:picChg chg="mod">
          <ac:chgData name="Christopher Osunsami" userId="87559b649ad9d3af" providerId="LiveId" clId="{804EBF55-33CD-4571-9C8E-5F2CBCFB1FD6}" dt="2023-10-15T17:32:50.245" v="4626" actId="1076"/>
          <ac:picMkLst>
            <pc:docMk/>
            <pc:sldMk cId="1721267283" sldId="552"/>
            <ac:picMk id="7" creationId="{5EEC2CD5-F14A-41C8-BC73-AB0A5E35BC7F}"/>
          </ac:picMkLst>
        </pc:picChg>
        <pc:picChg chg="mod">
          <ac:chgData name="Christopher Osunsami" userId="87559b649ad9d3af" providerId="LiveId" clId="{804EBF55-33CD-4571-9C8E-5F2CBCFB1FD6}" dt="2023-10-15T17:32:44.965" v="4625" actId="1076"/>
          <ac:picMkLst>
            <pc:docMk/>
            <pc:sldMk cId="1721267283" sldId="552"/>
            <ac:picMk id="14" creationId="{088F3326-C793-FDD3-63C6-276E8484D4BC}"/>
          </ac:picMkLst>
        </pc:picChg>
      </pc:sldChg>
      <pc:sldChg chg="add del">
        <pc:chgData name="Christopher Osunsami" userId="87559b649ad9d3af" providerId="LiveId" clId="{804EBF55-33CD-4571-9C8E-5F2CBCFB1FD6}" dt="2023-10-28T18:52:50.024" v="6994" actId="47"/>
        <pc:sldMkLst>
          <pc:docMk/>
          <pc:sldMk cId="1311162610" sldId="553"/>
        </pc:sldMkLst>
      </pc:sldChg>
      <pc:sldChg chg="del">
        <pc:chgData name="Christopher Osunsami" userId="87559b649ad9d3af" providerId="LiveId" clId="{804EBF55-33CD-4571-9C8E-5F2CBCFB1FD6}" dt="2023-10-28T18:52:50.024" v="6994" actId="47"/>
        <pc:sldMkLst>
          <pc:docMk/>
          <pc:sldMk cId="2252118761" sldId="554"/>
        </pc:sldMkLst>
      </pc:sldChg>
      <pc:sldChg chg="addSp modSp mod">
        <pc:chgData name="Christopher Osunsami" userId="87559b649ad9d3af" providerId="LiveId" clId="{804EBF55-33CD-4571-9C8E-5F2CBCFB1FD6}" dt="2023-10-28T16:11:22.476" v="5230" actId="14100"/>
        <pc:sldMkLst>
          <pc:docMk/>
          <pc:sldMk cId="3692161647" sldId="556"/>
        </pc:sldMkLst>
        <pc:spChg chg="mod">
          <ac:chgData name="Christopher Osunsami" userId="87559b649ad9d3af" providerId="LiveId" clId="{804EBF55-33CD-4571-9C8E-5F2CBCFB1FD6}" dt="2023-10-28T16:11:22.476" v="5230" actId="14100"/>
          <ac:spMkLst>
            <pc:docMk/>
            <pc:sldMk cId="3692161647" sldId="556"/>
            <ac:spMk id="3" creationId="{D439C9E2-2452-E8B9-6DD4-A81A7477E38E}"/>
          </ac:spMkLst>
        </pc:spChg>
        <pc:spChg chg="mod">
          <ac:chgData name="Christopher Osunsami" userId="87559b649ad9d3af" providerId="LiveId" clId="{804EBF55-33CD-4571-9C8E-5F2CBCFB1FD6}" dt="2023-10-28T16:11:12.772" v="5228" actId="1076"/>
          <ac:spMkLst>
            <pc:docMk/>
            <pc:sldMk cId="3692161647" sldId="556"/>
            <ac:spMk id="4" creationId="{69FDCC51-39FF-9F8A-3F9A-A4DE5D4527D8}"/>
          </ac:spMkLst>
        </pc:spChg>
        <pc:spChg chg="add mod">
          <ac:chgData name="Christopher Osunsami" userId="87559b649ad9d3af" providerId="LiveId" clId="{804EBF55-33CD-4571-9C8E-5F2CBCFB1FD6}" dt="2023-10-28T16:11:19.044" v="5229" actId="14100"/>
          <ac:spMkLst>
            <pc:docMk/>
            <pc:sldMk cId="3692161647" sldId="556"/>
            <ac:spMk id="5" creationId="{A793DE85-A287-D304-A204-FA1F4847EE52}"/>
          </ac:spMkLst>
        </pc:spChg>
        <pc:spChg chg="mod">
          <ac:chgData name="Christopher Osunsami" userId="87559b649ad9d3af" providerId="LiveId" clId="{804EBF55-33CD-4571-9C8E-5F2CBCFB1FD6}" dt="2023-10-28T16:11:12.772" v="5228" actId="1076"/>
          <ac:spMkLst>
            <pc:docMk/>
            <pc:sldMk cId="3692161647" sldId="556"/>
            <ac:spMk id="6" creationId="{10EC9609-C9E3-B9F9-D2CA-4F8852A18F2D}"/>
          </ac:spMkLst>
        </pc:spChg>
        <pc:spChg chg="add mod">
          <ac:chgData name="Christopher Osunsami" userId="87559b649ad9d3af" providerId="LiveId" clId="{804EBF55-33CD-4571-9C8E-5F2CBCFB1FD6}" dt="2023-10-28T16:11:01.037" v="5227" actId="1076"/>
          <ac:spMkLst>
            <pc:docMk/>
            <pc:sldMk cId="3692161647" sldId="556"/>
            <ac:spMk id="10" creationId="{955092C7-61E0-2747-8FDF-2826234265FD}"/>
          </ac:spMkLst>
        </pc:spChg>
        <pc:picChg chg="add mod">
          <ac:chgData name="Christopher Osunsami" userId="87559b649ad9d3af" providerId="LiveId" clId="{804EBF55-33CD-4571-9C8E-5F2CBCFB1FD6}" dt="2023-10-28T16:11:01.037" v="5227" actId="1076"/>
          <ac:picMkLst>
            <pc:docMk/>
            <pc:sldMk cId="3692161647" sldId="556"/>
            <ac:picMk id="12" creationId="{CCC52E9C-339B-1D71-F069-BA6A14770328}"/>
          </ac:picMkLst>
        </pc:picChg>
      </pc:sldChg>
      <pc:sldChg chg="modSp mod">
        <pc:chgData name="Christopher Osunsami" userId="87559b649ad9d3af" providerId="LiveId" clId="{804EBF55-33CD-4571-9C8E-5F2CBCFB1FD6}" dt="2023-10-30T08:53:46.791" v="8258" actId="113"/>
        <pc:sldMkLst>
          <pc:docMk/>
          <pc:sldMk cId="2781825292" sldId="558"/>
        </pc:sldMkLst>
        <pc:spChg chg="mod">
          <ac:chgData name="Christopher Osunsami" userId="87559b649ad9d3af" providerId="LiveId" clId="{804EBF55-33CD-4571-9C8E-5F2CBCFB1FD6}" dt="2023-10-30T08:53:46.791" v="8258" actId="113"/>
          <ac:spMkLst>
            <pc:docMk/>
            <pc:sldMk cId="2781825292" sldId="558"/>
            <ac:spMk id="15" creationId="{AA809366-7A69-CE1D-EA2F-430AD1B7ED86}"/>
          </ac:spMkLst>
        </pc:spChg>
      </pc:sldChg>
      <pc:sldChg chg="modSp mod">
        <pc:chgData name="Christopher Osunsami" userId="87559b649ad9d3af" providerId="LiveId" clId="{804EBF55-33CD-4571-9C8E-5F2CBCFB1FD6}" dt="2023-10-30T08:56:13.345" v="8263" actId="113"/>
        <pc:sldMkLst>
          <pc:docMk/>
          <pc:sldMk cId="954422379" sldId="559"/>
        </pc:sldMkLst>
        <pc:spChg chg="mod">
          <ac:chgData name="Christopher Osunsami" userId="87559b649ad9d3af" providerId="LiveId" clId="{804EBF55-33CD-4571-9C8E-5F2CBCFB1FD6}" dt="2023-10-30T08:56:13.345" v="8263" actId="113"/>
          <ac:spMkLst>
            <pc:docMk/>
            <pc:sldMk cId="954422379" sldId="559"/>
            <ac:spMk id="4" creationId="{D94B518D-DA3F-47BC-A34B-A010D661FE93}"/>
          </ac:spMkLst>
        </pc:spChg>
        <pc:spChg chg="mod">
          <ac:chgData name="Christopher Osunsami" userId="87559b649ad9d3af" providerId="LiveId" clId="{804EBF55-33CD-4571-9C8E-5F2CBCFB1FD6}" dt="2023-10-28T18:53:17.113" v="6996" actId="20577"/>
          <ac:spMkLst>
            <pc:docMk/>
            <pc:sldMk cId="954422379" sldId="559"/>
            <ac:spMk id="7" creationId="{E1B47E99-032F-CE55-84CC-36442A6C29B3}"/>
          </ac:spMkLst>
        </pc:spChg>
        <pc:spChg chg="mod">
          <ac:chgData name="Christopher Osunsami" userId="87559b649ad9d3af" providerId="LiveId" clId="{804EBF55-33CD-4571-9C8E-5F2CBCFB1FD6}" dt="2023-10-28T18:53:30.874" v="7002" actId="20577"/>
          <ac:spMkLst>
            <pc:docMk/>
            <pc:sldMk cId="954422379" sldId="559"/>
            <ac:spMk id="15" creationId="{AA809366-7A69-CE1D-EA2F-430AD1B7ED86}"/>
          </ac:spMkLst>
        </pc:spChg>
      </pc:sldChg>
      <pc:sldChg chg="add del">
        <pc:chgData name="Christopher Osunsami" userId="87559b649ad9d3af" providerId="LiveId" clId="{804EBF55-33CD-4571-9C8E-5F2CBCFB1FD6}" dt="2023-10-30T08:38:01.615" v="7875" actId="47"/>
        <pc:sldMkLst>
          <pc:docMk/>
          <pc:sldMk cId="3778043820" sldId="560"/>
        </pc:sldMkLst>
      </pc:sldChg>
      <pc:sldChg chg="modSp add mod ord">
        <pc:chgData name="Christopher Osunsami" userId="87559b649ad9d3af" providerId="LiveId" clId="{804EBF55-33CD-4571-9C8E-5F2CBCFB1FD6}" dt="2023-10-30T08:26:12.009" v="7600" actId="20577"/>
        <pc:sldMkLst>
          <pc:docMk/>
          <pc:sldMk cId="3764519993" sldId="561"/>
        </pc:sldMkLst>
        <pc:spChg chg="mod">
          <ac:chgData name="Christopher Osunsami" userId="87559b649ad9d3af" providerId="LiveId" clId="{804EBF55-33CD-4571-9C8E-5F2CBCFB1FD6}" dt="2023-10-30T08:26:12.009" v="7600" actId="20577"/>
          <ac:spMkLst>
            <pc:docMk/>
            <pc:sldMk cId="3764519993" sldId="561"/>
            <ac:spMk id="2" creationId="{F9827C50-B118-ECE6-5CEC-83A4F72C4231}"/>
          </ac:spMkLst>
        </pc:spChg>
        <pc:spChg chg="mod">
          <ac:chgData name="Christopher Osunsami" userId="87559b649ad9d3af" providerId="LiveId" clId="{804EBF55-33CD-4571-9C8E-5F2CBCFB1FD6}" dt="2023-10-30T08:19:42.635" v="7559"/>
          <ac:spMkLst>
            <pc:docMk/>
            <pc:sldMk cId="3764519993" sldId="561"/>
            <ac:spMk id="5" creationId="{0132F0C0-D5B0-95FF-2DE8-4183BF928D57}"/>
          </ac:spMkLst>
        </pc:spChg>
        <pc:spChg chg="mod">
          <ac:chgData name="Christopher Osunsami" userId="87559b649ad9d3af" providerId="LiveId" clId="{804EBF55-33CD-4571-9C8E-5F2CBCFB1FD6}" dt="2023-10-30T08:20:16.921" v="7564" actId="1076"/>
          <ac:spMkLst>
            <pc:docMk/>
            <pc:sldMk cId="3764519993" sldId="561"/>
            <ac:spMk id="20" creationId="{BAEA770B-2F95-FEFB-9762-818988805AC5}"/>
          </ac:spMkLst>
        </pc:spChg>
        <pc:spChg chg="mod">
          <ac:chgData name="Christopher Osunsami" userId="87559b649ad9d3af" providerId="LiveId" clId="{804EBF55-33CD-4571-9C8E-5F2CBCFB1FD6}" dt="2023-10-30T08:20:07.906" v="7563" actId="1076"/>
          <ac:spMkLst>
            <pc:docMk/>
            <pc:sldMk cId="3764519993" sldId="561"/>
            <ac:spMk id="22" creationId="{C7C3D619-077F-6E53-2D71-DFB394E867E4}"/>
          </ac:spMkLst>
        </pc:spChg>
        <pc:picChg chg="mod">
          <ac:chgData name="Christopher Osunsami" userId="87559b649ad9d3af" providerId="LiveId" clId="{804EBF55-33CD-4571-9C8E-5F2CBCFB1FD6}" dt="2023-10-30T08:21:14.598" v="7567" actId="14826"/>
          <ac:picMkLst>
            <pc:docMk/>
            <pc:sldMk cId="3764519993" sldId="561"/>
            <ac:picMk id="4" creationId="{F766C32C-ED30-607B-65D6-89F433DE08D6}"/>
          </ac:picMkLst>
        </pc:picChg>
        <pc:picChg chg="mod">
          <ac:chgData name="Christopher Osunsami" userId="87559b649ad9d3af" providerId="LiveId" clId="{804EBF55-33CD-4571-9C8E-5F2CBCFB1FD6}" dt="2023-10-30T08:21:29.489" v="7568" actId="14826"/>
          <ac:picMkLst>
            <pc:docMk/>
            <pc:sldMk cId="3764519993" sldId="561"/>
            <ac:picMk id="18" creationId="{3A6D7C73-FA7A-4962-A93D-5F152AE0276F}"/>
          </ac:picMkLst>
        </pc:picChg>
        <pc:picChg chg="mod">
          <ac:chgData name="Christopher Osunsami" userId="87559b649ad9d3af" providerId="LiveId" clId="{804EBF55-33CD-4571-9C8E-5F2CBCFB1FD6}" dt="2023-10-30T08:20:59.555" v="7566" actId="14826"/>
          <ac:picMkLst>
            <pc:docMk/>
            <pc:sldMk cId="3764519993" sldId="561"/>
            <ac:picMk id="23" creationId="{049D7647-67F4-BF88-4107-5BBAC2CCB268}"/>
          </ac:picMkLst>
        </pc:picChg>
      </pc:sldChg>
      <pc:sldChg chg="modSp add mod">
        <pc:chgData name="Christopher Osunsami" userId="87559b649ad9d3af" providerId="LiveId" clId="{804EBF55-33CD-4571-9C8E-5F2CBCFB1FD6}" dt="2023-10-30T08:29:48.807" v="7689" actId="14826"/>
        <pc:sldMkLst>
          <pc:docMk/>
          <pc:sldMk cId="1182026398" sldId="562"/>
        </pc:sldMkLst>
        <pc:spChg chg="mod">
          <ac:chgData name="Christopher Osunsami" userId="87559b649ad9d3af" providerId="LiveId" clId="{804EBF55-33CD-4571-9C8E-5F2CBCFB1FD6}" dt="2023-10-30T08:28:54.801" v="7672" actId="6549"/>
          <ac:spMkLst>
            <pc:docMk/>
            <pc:sldMk cId="1182026398" sldId="562"/>
            <ac:spMk id="2" creationId="{F9827C50-B118-ECE6-5CEC-83A4F72C4231}"/>
          </ac:spMkLst>
        </pc:spChg>
        <pc:spChg chg="mod">
          <ac:chgData name="Christopher Osunsami" userId="87559b649ad9d3af" providerId="LiveId" clId="{804EBF55-33CD-4571-9C8E-5F2CBCFB1FD6}" dt="2023-10-30T08:25:26.957" v="7598" actId="21"/>
          <ac:spMkLst>
            <pc:docMk/>
            <pc:sldMk cId="1182026398" sldId="562"/>
            <ac:spMk id="5" creationId="{0132F0C0-D5B0-95FF-2DE8-4183BF928D57}"/>
          </ac:spMkLst>
        </pc:spChg>
        <pc:spChg chg="mod">
          <ac:chgData name="Christopher Osunsami" userId="87559b649ad9d3af" providerId="LiveId" clId="{804EBF55-33CD-4571-9C8E-5F2CBCFB1FD6}" dt="2023-10-30T08:27:46.927" v="7606" actId="1076"/>
          <ac:spMkLst>
            <pc:docMk/>
            <pc:sldMk cId="1182026398" sldId="562"/>
            <ac:spMk id="20" creationId="{BAEA770B-2F95-FEFB-9762-818988805AC5}"/>
          </ac:spMkLst>
        </pc:spChg>
        <pc:spChg chg="mod">
          <ac:chgData name="Christopher Osunsami" userId="87559b649ad9d3af" providerId="LiveId" clId="{804EBF55-33CD-4571-9C8E-5F2CBCFB1FD6}" dt="2023-10-30T08:29:30.447" v="7688" actId="1076"/>
          <ac:spMkLst>
            <pc:docMk/>
            <pc:sldMk cId="1182026398" sldId="562"/>
            <ac:spMk id="22" creationId="{C7C3D619-077F-6E53-2D71-DFB394E867E4}"/>
          </ac:spMkLst>
        </pc:spChg>
        <pc:picChg chg="mod">
          <ac:chgData name="Christopher Osunsami" userId="87559b649ad9d3af" providerId="LiveId" clId="{804EBF55-33CD-4571-9C8E-5F2CBCFB1FD6}" dt="2023-10-30T08:29:48.807" v="7689" actId="14826"/>
          <ac:picMkLst>
            <pc:docMk/>
            <pc:sldMk cId="1182026398" sldId="562"/>
            <ac:picMk id="18" creationId="{3A6D7C73-FA7A-4962-A93D-5F152AE0276F}"/>
          </ac:picMkLst>
        </pc:picChg>
        <pc:picChg chg="mod">
          <ac:chgData name="Christopher Osunsami" userId="87559b649ad9d3af" providerId="LiveId" clId="{804EBF55-33CD-4571-9C8E-5F2CBCFB1FD6}" dt="2023-10-30T08:26:56.434" v="7602" actId="14826"/>
          <ac:picMkLst>
            <pc:docMk/>
            <pc:sldMk cId="1182026398" sldId="562"/>
            <ac:picMk id="23" creationId="{049D7647-67F4-BF88-4107-5BBAC2CCB268}"/>
          </ac:picMkLst>
        </pc:picChg>
        <pc:picChg chg="mod">
          <ac:chgData name="Christopher Osunsami" userId="87559b649ad9d3af" providerId="LiveId" clId="{804EBF55-33CD-4571-9C8E-5F2CBCFB1FD6}" dt="2023-10-30T08:27:28.373" v="7605" actId="14826"/>
          <ac:picMkLst>
            <pc:docMk/>
            <pc:sldMk cId="1182026398" sldId="562"/>
            <ac:picMk id="24" creationId="{9DF6D2CC-C853-0DEC-DCB2-712D610BC9E8}"/>
          </ac:picMkLst>
        </pc:picChg>
      </pc:sldChg>
      <pc:sldChg chg="modSp add mod">
        <pc:chgData name="Christopher Osunsami" userId="87559b649ad9d3af" providerId="LiveId" clId="{804EBF55-33CD-4571-9C8E-5F2CBCFB1FD6}" dt="2023-10-30T08:45:22.161" v="8239" actId="1076"/>
        <pc:sldMkLst>
          <pc:docMk/>
          <pc:sldMk cId="4164208520" sldId="563"/>
        </pc:sldMkLst>
        <pc:spChg chg="mod">
          <ac:chgData name="Christopher Osunsami" userId="87559b649ad9d3af" providerId="LiveId" clId="{804EBF55-33CD-4571-9C8E-5F2CBCFB1FD6}" dt="2023-10-30T08:45:22.161" v="8239" actId="1076"/>
          <ac:spMkLst>
            <pc:docMk/>
            <pc:sldMk cId="4164208520" sldId="563"/>
            <ac:spMk id="2" creationId="{F9827C50-B118-ECE6-5CEC-83A4F72C4231}"/>
          </ac:spMkLst>
        </pc:spChg>
        <pc:spChg chg="mod">
          <ac:chgData name="Christopher Osunsami" userId="87559b649ad9d3af" providerId="LiveId" clId="{804EBF55-33CD-4571-9C8E-5F2CBCFB1FD6}" dt="2023-10-30T08:32:48.538" v="7766" actId="6549"/>
          <ac:spMkLst>
            <pc:docMk/>
            <pc:sldMk cId="4164208520" sldId="563"/>
            <ac:spMk id="5" creationId="{0132F0C0-D5B0-95FF-2DE8-4183BF928D57}"/>
          </ac:spMkLst>
        </pc:spChg>
        <pc:spChg chg="mod">
          <ac:chgData name="Christopher Osunsami" userId="87559b649ad9d3af" providerId="LiveId" clId="{804EBF55-33CD-4571-9C8E-5F2CBCFB1FD6}" dt="2023-10-30T08:45:19.165" v="8238" actId="1076"/>
          <ac:spMkLst>
            <pc:docMk/>
            <pc:sldMk cId="4164208520" sldId="563"/>
            <ac:spMk id="7" creationId="{2E81BAED-D9F0-DC4B-07CA-06E952641E70}"/>
          </ac:spMkLst>
        </pc:spChg>
        <pc:spChg chg="mod">
          <ac:chgData name="Christopher Osunsami" userId="87559b649ad9d3af" providerId="LiveId" clId="{804EBF55-33CD-4571-9C8E-5F2CBCFB1FD6}" dt="2023-10-30T08:45:15.578" v="8236" actId="1076"/>
          <ac:spMkLst>
            <pc:docMk/>
            <pc:sldMk cId="4164208520" sldId="563"/>
            <ac:spMk id="20" creationId="{BAEA770B-2F95-FEFB-9762-818988805AC5}"/>
          </ac:spMkLst>
        </pc:spChg>
        <pc:spChg chg="mod">
          <ac:chgData name="Christopher Osunsami" userId="87559b649ad9d3af" providerId="LiveId" clId="{804EBF55-33CD-4571-9C8E-5F2CBCFB1FD6}" dt="2023-10-30T08:31:28.128" v="7696"/>
          <ac:spMkLst>
            <pc:docMk/>
            <pc:sldMk cId="4164208520" sldId="563"/>
            <ac:spMk id="22" creationId="{C7C3D619-077F-6E53-2D71-DFB394E867E4}"/>
          </ac:spMkLst>
        </pc:spChg>
        <pc:picChg chg="mod">
          <ac:chgData name="Christopher Osunsami" userId="87559b649ad9d3af" providerId="LiveId" clId="{804EBF55-33CD-4571-9C8E-5F2CBCFB1FD6}" dt="2023-10-30T08:44:03.454" v="8235" actId="14826"/>
          <ac:picMkLst>
            <pc:docMk/>
            <pc:sldMk cId="4164208520" sldId="563"/>
            <ac:picMk id="4" creationId="{F766C32C-ED30-607B-65D6-89F433DE08D6}"/>
          </ac:picMkLst>
        </pc:picChg>
        <pc:picChg chg="mod">
          <ac:chgData name="Christopher Osunsami" userId="87559b649ad9d3af" providerId="LiveId" clId="{804EBF55-33CD-4571-9C8E-5F2CBCFB1FD6}" dt="2023-10-30T08:33:11.130" v="7767" actId="14826"/>
          <ac:picMkLst>
            <pc:docMk/>
            <pc:sldMk cId="4164208520" sldId="563"/>
            <ac:picMk id="23" creationId="{049D7647-67F4-BF88-4107-5BBAC2CCB268}"/>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DE4470B-89A4-0745-9B2C-F38DA9703734}" type="datetime1">
              <a:rPr lang="en-GB" smtClean="0"/>
              <a:t>20/12/2023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73211C7-7EFC-3742-A0B4-90D5C82D29D8}" type="slidenum">
              <a:rPr lang="en-US" smtClean="0"/>
              <a:t>‹#›</a:t>
            </a:fld>
            <a:endParaRPr lang="en-US"/>
          </a:p>
        </p:txBody>
      </p:sp>
    </p:spTree>
    <p:extLst>
      <p:ext uri="{BB962C8B-B14F-4D97-AF65-F5344CB8AC3E}">
        <p14:creationId xmlns:p14="http://schemas.microsoft.com/office/powerpoint/2010/main" val="13845219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26992B-2636-2C4F-AC5A-AA3C8ED180BD}" type="datetime1">
              <a:rPr lang="en-GB" smtClean="0"/>
              <a:t>20/12/2023</a:t>
            </a:fld>
            <a:endParaRPr lang="en-US"/>
          </a:p>
        </p:txBody>
      </p:sp>
      <p:sp>
        <p:nvSpPr>
          <p:cNvPr id="4" name="Slide Image Placeholder 3"/>
          <p:cNvSpPr>
            <a:spLocks noGrp="1" noRot="1" noChangeAspect="1"/>
          </p:cNvSpPr>
          <p:nvPr>
            <p:ph type="sldImg" idx="2"/>
          </p:nvPr>
        </p:nvSpPr>
        <p:spPr>
          <a:xfrm>
            <a:off x="2216150" y="685800"/>
            <a:ext cx="24257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8D24371-91BD-B446-8005-470D2CC7167A}" type="slidenum">
              <a:rPr lang="en-US" smtClean="0"/>
              <a:t>‹#›</a:t>
            </a:fld>
            <a:endParaRPr lang="en-US"/>
          </a:p>
        </p:txBody>
      </p:sp>
    </p:spTree>
    <p:extLst>
      <p:ext uri="{BB962C8B-B14F-4D97-AF65-F5344CB8AC3E}">
        <p14:creationId xmlns:p14="http://schemas.microsoft.com/office/powerpoint/2010/main" val="349348342"/>
      </p:ext>
    </p:extLst>
  </p:cSld>
  <p:clrMap bg1="lt1" tx1="dk1" bg2="lt2" tx2="dk2" accent1="accent1" accent2="accent2" accent3="accent3" accent4="accent4" accent5="accent5" accent6="accent6" hlink="hlink" folHlink="folHlink"/>
  <p:hf sldNum="0"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16150" y="685800"/>
            <a:ext cx="24257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174252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16150" y="685800"/>
            <a:ext cx="24257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073980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16150" y="685800"/>
            <a:ext cx="24257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688701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16150" y="685800"/>
            <a:ext cx="24257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021854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16150" y="685800"/>
            <a:ext cx="24257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900496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16150" y="685800"/>
            <a:ext cx="24257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603885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16150" y="685800"/>
            <a:ext cx="24257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858809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16150" y="685800"/>
            <a:ext cx="24257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890106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16150" y="685800"/>
            <a:ext cx="24257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438576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16150" y="685800"/>
            <a:ext cx="24257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418606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16150" y="685800"/>
            <a:ext cx="24257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254786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16150" y="685800"/>
            <a:ext cx="24257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900592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16150" y="685800"/>
            <a:ext cx="24257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123202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16150" y="685800"/>
            <a:ext cx="24257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726647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16150" y="685800"/>
            <a:ext cx="24257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418606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16150" y="685800"/>
            <a:ext cx="24257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418606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16150" y="685800"/>
            <a:ext cx="24257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700268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16150" y="685800"/>
            <a:ext cx="24257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928567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67214" y="3320407"/>
            <a:ext cx="6428423" cy="2291129"/>
          </a:xfrm>
        </p:spPr>
        <p:txBody>
          <a:bodyPr/>
          <a:lstStyle/>
          <a:p>
            <a:r>
              <a:rPr lang="en-US"/>
              <a:t>Click to edit Master title style</a:t>
            </a:r>
          </a:p>
        </p:txBody>
      </p:sp>
      <p:sp>
        <p:nvSpPr>
          <p:cNvPr id="3" name="Subtitle 2"/>
          <p:cNvSpPr>
            <a:spLocks noGrp="1"/>
          </p:cNvSpPr>
          <p:nvPr>
            <p:ph type="subTitle" idx="1"/>
          </p:nvPr>
        </p:nvSpPr>
        <p:spPr>
          <a:xfrm>
            <a:off x="1134428" y="6056895"/>
            <a:ext cx="5293995" cy="2731541"/>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65EEE29-922E-45AF-8E50-D724F3B7A5C7}" type="datetime1">
              <a:rPr lang="en-GB" smtClean="0"/>
              <a:t>20/12/2023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D70488-1BA5-554A-927A-C902243CFC7F}" type="slidenum">
              <a:rPr lang="en-US" smtClean="0"/>
              <a:t>‹#›</a:t>
            </a:fld>
            <a:endParaRPr lang="en-US"/>
          </a:p>
        </p:txBody>
      </p:sp>
    </p:spTree>
    <p:extLst>
      <p:ext uri="{BB962C8B-B14F-4D97-AF65-F5344CB8AC3E}">
        <p14:creationId xmlns:p14="http://schemas.microsoft.com/office/powerpoint/2010/main" val="4242570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67B06F0-C6A7-4A00-B7E3-EAFD743399D1}" type="datetime1">
              <a:rPr lang="en-GB" smtClean="0"/>
              <a:t>20/12/2023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D70488-1BA5-554A-927A-C902243CFC7F}" type="slidenum">
              <a:rPr lang="en-US" smtClean="0"/>
              <a:t>‹#›</a:t>
            </a:fld>
            <a:endParaRPr lang="en-US"/>
          </a:p>
        </p:txBody>
      </p:sp>
    </p:spTree>
    <p:extLst>
      <p:ext uri="{BB962C8B-B14F-4D97-AF65-F5344CB8AC3E}">
        <p14:creationId xmlns:p14="http://schemas.microsoft.com/office/powerpoint/2010/main" val="7612802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83066" y="428042"/>
            <a:ext cx="1701641" cy="911998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78143" y="428042"/>
            <a:ext cx="4978876" cy="911998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6192F-8288-4069-A9F6-D4153A017122}" type="datetime1">
              <a:rPr lang="en-GB" smtClean="0"/>
              <a:t>20/12/2023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D70488-1BA5-554A-927A-C902243CFC7F}" type="slidenum">
              <a:rPr lang="en-US" smtClean="0"/>
              <a:t>‹#›</a:t>
            </a:fld>
            <a:endParaRPr lang="en-US"/>
          </a:p>
        </p:txBody>
      </p:sp>
    </p:spTree>
    <p:extLst>
      <p:ext uri="{BB962C8B-B14F-4D97-AF65-F5344CB8AC3E}">
        <p14:creationId xmlns:p14="http://schemas.microsoft.com/office/powerpoint/2010/main" val="5838043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1EA2CB-2262-4238-AE3E-1A0CCEC5A5E2}" type="datetime1">
              <a:rPr lang="en-GB" smtClean="0"/>
              <a:t>20/12/2023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D70488-1BA5-554A-927A-C902243CFC7F}" type="slidenum">
              <a:rPr lang="en-US" smtClean="0"/>
              <a:t>‹#›</a:t>
            </a:fld>
            <a:endParaRPr lang="en-US"/>
          </a:p>
        </p:txBody>
      </p:sp>
    </p:spTree>
    <p:extLst>
      <p:ext uri="{BB962C8B-B14F-4D97-AF65-F5344CB8AC3E}">
        <p14:creationId xmlns:p14="http://schemas.microsoft.com/office/powerpoint/2010/main" val="3820859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97413" y="6868441"/>
            <a:ext cx="6428423" cy="2122882"/>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597413" y="4530301"/>
            <a:ext cx="6428423" cy="233813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97BE314-3007-4E2E-9DF6-AF4CB2B25EF2}" type="datetime1">
              <a:rPr lang="en-GB" smtClean="0"/>
              <a:t>20/12/2023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D70488-1BA5-554A-927A-C902243CFC7F}" type="slidenum">
              <a:rPr lang="en-US" smtClean="0"/>
              <a:t>‹#›</a:t>
            </a:fld>
            <a:endParaRPr lang="en-US"/>
          </a:p>
        </p:txBody>
      </p:sp>
    </p:spTree>
    <p:extLst>
      <p:ext uri="{BB962C8B-B14F-4D97-AF65-F5344CB8AC3E}">
        <p14:creationId xmlns:p14="http://schemas.microsoft.com/office/powerpoint/2010/main" val="569518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78142" y="2494016"/>
            <a:ext cx="3340259" cy="705400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844449" y="2494016"/>
            <a:ext cx="3340259" cy="705400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71D1BC4-E8E4-42A9-A209-E0C6090E5CAF}" type="datetime1">
              <a:rPr lang="en-GB" smtClean="0"/>
              <a:t>20/12/2023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D70488-1BA5-554A-927A-C902243CFC7F}" type="slidenum">
              <a:rPr lang="en-US" smtClean="0"/>
              <a:t>‹#›</a:t>
            </a:fld>
            <a:endParaRPr lang="en-US"/>
          </a:p>
        </p:txBody>
      </p:sp>
    </p:spTree>
    <p:extLst>
      <p:ext uri="{BB962C8B-B14F-4D97-AF65-F5344CB8AC3E}">
        <p14:creationId xmlns:p14="http://schemas.microsoft.com/office/powerpoint/2010/main" val="3150203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78143" y="2392573"/>
            <a:ext cx="3341572" cy="99711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78143" y="3389684"/>
            <a:ext cx="3341572" cy="615833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841823" y="2392573"/>
            <a:ext cx="3342885" cy="99711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41823" y="3389684"/>
            <a:ext cx="3342885" cy="615833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3B3D322-242A-4C8C-A97F-8ACD4490B06D}" type="datetime1">
              <a:rPr lang="en-GB" smtClean="0"/>
              <a:t>20/12/2023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D70488-1BA5-554A-927A-C902243CFC7F}" type="slidenum">
              <a:rPr lang="en-US" smtClean="0"/>
              <a:t>‹#›</a:t>
            </a:fld>
            <a:endParaRPr lang="en-US"/>
          </a:p>
        </p:txBody>
      </p:sp>
    </p:spTree>
    <p:extLst>
      <p:ext uri="{BB962C8B-B14F-4D97-AF65-F5344CB8AC3E}">
        <p14:creationId xmlns:p14="http://schemas.microsoft.com/office/powerpoint/2010/main" val="2287429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4F2FE03-2810-49EC-A82B-436A0AB2849B}" type="datetime1">
              <a:rPr lang="en-GB" smtClean="0"/>
              <a:t>20/12/2023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D70488-1BA5-554A-927A-C902243CFC7F}" type="slidenum">
              <a:rPr lang="en-US" smtClean="0"/>
              <a:t>‹#›</a:t>
            </a:fld>
            <a:endParaRPr lang="en-US"/>
          </a:p>
        </p:txBody>
      </p:sp>
    </p:spTree>
    <p:extLst>
      <p:ext uri="{BB962C8B-B14F-4D97-AF65-F5344CB8AC3E}">
        <p14:creationId xmlns:p14="http://schemas.microsoft.com/office/powerpoint/2010/main" val="2594595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02E368-DCA4-4527-8A97-4543EF325345}" type="datetime1">
              <a:rPr lang="en-GB" smtClean="0"/>
              <a:t>20/12/2023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DD70488-1BA5-554A-927A-C902243CFC7F}" type="slidenum">
              <a:rPr lang="en-US" smtClean="0"/>
              <a:t>‹#›</a:t>
            </a:fld>
            <a:endParaRPr lang="en-US"/>
          </a:p>
        </p:txBody>
      </p:sp>
    </p:spTree>
    <p:extLst>
      <p:ext uri="{BB962C8B-B14F-4D97-AF65-F5344CB8AC3E}">
        <p14:creationId xmlns:p14="http://schemas.microsoft.com/office/powerpoint/2010/main" val="2635175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78143" y="425566"/>
            <a:ext cx="2488126" cy="181113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2956864" y="425567"/>
            <a:ext cx="4227843" cy="912245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78143" y="2236697"/>
            <a:ext cx="2488126" cy="731132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3627FB6-C354-4C6D-AC67-15B789DD78E4}" type="datetime1">
              <a:rPr lang="en-GB" smtClean="0"/>
              <a:t>20/12/2023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D70488-1BA5-554A-927A-C902243CFC7F}" type="slidenum">
              <a:rPr lang="en-US" smtClean="0"/>
              <a:t>‹#›</a:t>
            </a:fld>
            <a:endParaRPr lang="en-US"/>
          </a:p>
        </p:txBody>
      </p:sp>
    </p:spTree>
    <p:extLst>
      <p:ext uri="{BB962C8B-B14F-4D97-AF65-F5344CB8AC3E}">
        <p14:creationId xmlns:p14="http://schemas.microsoft.com/office/powerpoint/2010/main" val="4634886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372" y="7482047"/>
            <a:ext cx="4537710" cy="88329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482372" y="955049"/>
            <a:ext cx="4537710" cy="641318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482372" y="8365344"/>
            <a:ext cx="4537710" cy="125443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C400A8-A5EE-4A4A-A749-8F8BAC9AFD93}" type="datetime1">
              <a:rPr lang="en-GB" smtClean="0"/>
              <a:t>20/12/2023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D70488-1BA5-554A-927A-C902243CFC7F}" type="slidenum">
              <a:rPr lang="en-US" smtClean="0"/>
              <a:t>‹#›</a:t>
            </a:fld>
            <a:endParaRPr lang="en-US"/>
          </a:p>
        </p:txBody>
      </p:sp>
    </p:spTree>
    <p:extLst>
      <p:ext uri="{BB962C8B-B14F-4D97-AF65-F5344CB8AC3E}">
        <p14:creationId xmlns:p14="http://schemas.microsoft.com/office/powerpoint/2010/main" val="2955740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78143" y="428041"/>
            <a:ext cx="6806565" cy="178144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78143" y="2494016"/>
            <a:ext cx="6806565" cy="7054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78143" y="9906785"/>
            <a:ext cx="1764665" cy="569071"/>
          </a:xfrm>
          <a:prstGeom prst="rect">
            <a:avLst/>
          </a:prstGeom>
        </p:spPr>
        <p:txBody>
          <a:bodyPr vert="horz" lIns="91440" tIns="45720" rIns="91440" bIns="45720" rtlCol="0" anchor="ctr"/>
          <a:lstStyle>
            <a:lvl1pPr algn="l">
              <a:defRPr sz="1200">
                <a:solidFill>
                  <a:schemeClr val="tx1">
                    <a:tint val="75000"/>
                  </a:schemeClr>
                </a:solidFill>
              </a:defRPr>
            </a:lvl1pPr>
          </a:lstStyle>
          <a:p>
            <a:fld id="{1336E3F9-6BB9-428E-9911-98AC96C4F9B0}" type="datetime1">
              <a:rPr lang="en-GB" smtClean="0"/>
              <a:t>20/12/2023</a:t>
            </a:fld>
            <a:endParaRPr lang="en-US"/>
          </a:p>
        </p:txBody>
      </p:sp>
      <p:sp>
        <p:nvSpPr>
          <p:cNvPr id="5" name="Footer Placeholder 4"/>
          <p:cNvSpPr>
            <a:spLocks noGrp="1"/>
          </p:cNvSpPr>
          <p:nvPr>
            <p:ph type="ftr" sz="quarter" idx="3"/>
          </p:nvPr>
        </p:nvSpPr>
        <p:spPr>
          <a:xfrm>
            <a:off x="2583974" y="9906785"/>
            <a:ext cx="2394903" cy="5690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20043" y="9906785"/>
            <a:ext cx="1764665" cy="569071"/>
          </a:xfrm>
          <a:prstGeom prst="rect">
            <a:avLst/>
          </a:prstGeom>
        </p:spPr>
        <p:txBody>
          <a:bodyPr vert="horz" lIns="91440" tIns="45720" rIns="91440" bIns="45720" rtlCol="0" anchor="ctr"/>
          <a:lstStyle>
            <a:lvl1pPr algn="r">
              <a:defRPr sz="1200">
                <a:solidFill>
                  <a:schemeClr val="tx1">
                    <a:tint val="75000"/>
                  </a:schemeClr>
                </a:solidFill>
              </a:defRPr>
            </a:lvl1pPr>
          </a:lstStyle>
          <a:p>
            <a:fld id="{2DD70488-1BA5-554A-927A-C902243CFC7F}" type="slidenum">
              <a:rPr lang="en-US" smtClean="0"/>
              <a:t>‹#›</a:t>
            </a:fld>
            <a:endParaRPr lang="en-US"/>
          </a:p>
        </p:txBody>
      </p:sp>
    </p:spTree>
    <p:extLst>
      <p:ext uri="{BB962C8B-B14F-4D97-AF65-F5344CB8AC3E}">
        <p14:creationId xmlns:p14="http://schemas.microsoft.com/office/powerpoint/2010/main" val="250083925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457200" rtl="0" eaLnBrk="1" latinLnBrk="0" hangingPunct="1">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3.svg"/><Relationship Id="rId7" Type="http://schemas.openxmlformats.org/officeDocument/2006/relationships/image" Target="../media/image35.sv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4.png"/><Relationship Id="rId11" Type="http://schemas.openxmlformats.org/officeDocument/2006/relationships/image" Target="../media/image17.svg"/><Relationship Id="rId5" Type="http://schemas.openxmlformats.org/officeDocument/2006/relationships/image" Target="../media/image31.svg"/><Relationship Id="rId10" Type="http://schemas.openxmlformats.org/officeDocument/2006/relationships/image" Target="../media/image16.png"/><Relationship Id="rId4" Type="http://schemas.openxmlformats.org/officeDocument/2006/relationships/image" Target="../media/image30.png"/><Relationship Id="rId9" Type="http://schemas.openxmlformats.org/officeDocument/2006/relationships/image" Target="../media/image37.svg"/></Relationships>
</file>

<file path=ppt/slides/_rels/slide1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5.svg"/><Relationship Id="rId7" Type="http://schemas.openxmlformats.org/officeDocument/2006/relationships/image" Target="../media/image39.sv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38.png"/><Relationship Id="rId11" Type="http://schemas.openxmlformats.org/officeDocument/2006/relationships/image" Target="../media/image41.svg"/><Relationship Id="rId5" Type="http://schemas.openxmlformats.org/officeDocument/2006/relationships/image" Target="../media/image19.svg"/><Relationship Id="rId10" Type="http://schemas.openxmlformats.org/officeDocument/2006/relationships/image" Target="../media/image40.png"/><Relationship Id="rId4" Type="http://schemas.openxmlformats.org/officeDocument/2006/relationships/image" Target="../media/image18.png"/><Relationship Id="rId9" Type="http://schemas.openxmlformats.org/officeDocument/2006/relationships/image" Target="../media/image7.svg"/></Relationships>
</file>

<file path=ppt/slides/_rels/slide12.xml.rels><?xml version="1.0" encoding="UTF-8" standalone="yes"?>
<Relationships xmlns="http://schemas.openxmlformats.org/package/2006/relationships"><Relationship Id="rId8" Type="http://schemas.openxmlformats.org/officeDocument/2006/relationships/hyperlink" Target="https://www.facebook.com/groups/inclusivemusicteachersleadersUK" TargetMode="External"/><Relationship Id="rId3" Type="http://schemas.openxmlformats.org/officeDocument/2006/relationships/image" Target="../media/image43.svg"/><Relationship Id="rId7" Type="http://schemas.openxmlformats.org/officeDocument/2006/relationships/image" Target="../media/image47.svg"/><Relationship Id="rId12" Type="http://schemas.openxmlformats.org/officeDocument/2006/relationships/image" Target="../media/image37.svg"/><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46.png"/><Relationship Id="rId11" Type="http://schemas.openxmlformats.org/officeDocument/2006/relationships/image" Target="../media/image36.png"/><Relationship Id="rId5" Type="http://schemas.openxmlformats.org/officeDocument/2006/relationships/image" Target="../media/image45.svg"/><Relationship Id="rId10" Type="http://schemas.openxmlformats.org/officeDocument/2006/relationships/image" Target="../media/image49.svg"/><Relationship Id="rId4" Type="http://schemas.openxmlformats.org/officeDocument/2006/relationships/image" Target="../media/image44.png"/><Relationship Id="rId9" Type="http://schemas.openxmlformats.org/officeDocument/2006/relationships/image" Target="../media/image48.png"/></Relationships>
</file>

<file path=ppt/slides/_rels/slide13.xml.rels><?xml version="1.0" encoding="UTF-8" standalone="yes"?>
<Relationships xmlns="http://schemas.openxmlformats.org/package/2006/relationships"><Relationship Id="rId3" Type="http://schemas.openxmlformats.org/officeDocument/2006/relationships/image" Target="../media/image51.sv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slide" Target="slide37.xml"/><Relationship Id="rId3" Type="http://schemas.openxmlformats.org/officeDocument/2006/relationships/slide" Target="slide24.xml"/><Relationship Id="rId7" Type="http://schemas.openxmlformats.org/officeDocument/2006/relationships/slide" Target="slide34.xml"/><Relationship Id="rId2" Type="http://schemas.openxmlformats.org/officeDocument/2006/relationships/slide" Target="slide20.xml"/><Relationship Id="rId1" Type="http://schemas.openxmlformats.org/officeDocument/2006/relationships/slideLayout" Target="../slideLayouts/slideLayout2.xml"/><Relationship Id="rId6" Type="http://schemas.openxmlformats.org/officeDocument/2006/relationships/slide" Target="slide30.xml"/><Relationship Id="rId5" Type="http://schemas.openxmlformats.org/officeDocument/2006/relationships/slide" Target="slide27.xml"/><Relationship Id="rId10" Type="http://schemas.openxmlformats.org/officeDocument/2006/relationships/slide" Target="slide45.xml"/><Relationship Id="rId4" Type="http://schemas.openxmlformats.org/officeDocument/2006/relationships/slide" Target="slide16.xml"/><Relationship Id="rId9" Type="http://schemas.openxmlformats.org/officeDocument/2006/relationships/slide" Target="slide4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8" Type="http://schemas.openxmlformats.org/officeDocument/2006/relationships/image" Target="../media/image55.svg"/><Relationship Id="rId3" Type="http://schemas.openxmlformats.org/officeDocument/2006/relationships/image" Target="../media/image14.png"/><Relationship Id="rId7" Type="http://schemas.openxmlformats.org/officeDocument/2006/relationships/image" Target="../media/image54.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53.svg"/><Relationship Id="rId5" Type="http://schemas.openxmlformats.org/officeDocument/2006/relationships/image" Target="../media/image52.png"/><Relationship Id="rId10" Type="http://schemas.openxmlformats.org/officeDocument/2006/relationships/image" Target="../media/image17.svg"/><Relationship Id="rId4" Type="http://schemas.openxmlformats.org/officeDocument/2006/relationships/image" Target="../media/image15.svg"/><Relationship Id="rId9" Type="http://schemas.openxmlformats.org/officeDocument/2006/relationships/image" Target="../media/image16.png"/></Relationships>
</file>

<file path=ppt/slides/_rels/slide17.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57.svg"/><Relationship Id="rId7" Type="http://schemas.openxmlformats.org/officeDocument/2006/relationships/image" Target="../media/image37.svg"/><Relationship Id="rId2" Type="http://schemas.openxmlformats.org/officeDocument/2006/relationships/image" Target="../media/image56.png"/><Relationship Id="rId1" Type="http://schemas.openxmlformats.org/officeDocument/2006/relationships/slideLayout" Target="../slideLayouts/slideLayout2.xml"/><Relationship Id="rId6" Type="http://schemas.openxmlformats.org/officeDocument/2006/relationships/image" Target="../media/image36.png"/><Relationship Id="rId11" Type="http://schemas.openxmlformats.org/officeDocument/2006/relationships/image" Target="../media/image59.svg"/><Relationship Id="rId5" Type="http://schemas.openxmlformats.org/officeDocument/2006/relationships/image" Target="../media/image15.svg"/><Relationship Id="rId10" Type="http://schemas.openxmlformats.org/officeDocument/2006/relationships/image" Target="../media/image58.png"/><Relationship Id="rId4" Type="http://schemas.openxmlformats.org/officeDocument/2006/relationships/image" Target="../media/image14.png"/><Relationship Id="rId9" Type="http://schemas.openxmlformats.org/officeDocument/2006/relationships/image" Target="../media/image51.svg"/></Relationships>
</file>

<file path=ppt/slides/_rels/slide1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5.svg"/><Relationship Id="rId7" Type="http://schemas.openxmlformats.org/officeDocument/2006/relationships/image" Target="../media/image17.sv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63.svg"/><Relationship Id="rId5" Type="http://schemas.openxmlformats.org/officeDocument/2006/relationships/image" Target="../media/image61.svg"/><Relationship Id="rId10" Type="http://schemas.openxmlformats.org/officeDocument/2006/relationships/image" Target="../media/image62.png"/><Relationship Id="rId4" Type="http://schemas.openxmlformats.org/officeDocument/2006/relationships/image" Target="../media/image60.png"/><Relationship Id="rId9" Type="http://schemas.openxmlformats.org/officeDocument/2006/relationships/image" Target="../media/image23.svg"/></Relationships>
</file>

<file path=ppt/slides/_rels/slide19.xml.rels><?xml version="1.0" encoding="UTF-8" standalone="yes"?>
<Relationships xmlns="http://schemas.openxmlformats.org/package/2006/relationships"><Relationship Id="rId3" Type="http://schemas.openxmlformats.org/officeDocument/2006/relationships/image" Target="../media/image64.png"/><Relationship Id="rId7" Type="http://schemas.openxmlformats.org/officeDocument/2006/relationships/hyperlink" Target="https://www.drakemusic.org/learning/resources-for-music-education/video-a-quick-10-min-intro-to-the-social-model-of-disability-from-kris-halpin/" TargetMode="External"/><Relationship Id="rId2" Type="http://schemas.openxmlformats.org/officeDocument/2006/relationships/slide" Target="slide49.xml"/><Relationship Id="rId1" Type="http://schemas.openxmlformats.org/officeDocument/2006/relationships/slideLayout" Target="../slideLayouts/slideLayout2.xml"/><Relationship Id="rId6" Type="http://schemas.openxmlformats.org/officeDocument/2006/relationships/image" Target="../media/image67.svg"/><Relationship Id="rId5" Type="http://schemas.openxmlformats.org/officeDocument/2006/relationships/image" Target="../media/image66.png"/><Relationship Id="rId4" Type="http://schemas.openxmlformats.org/officeDocument/2006/relationships/image" Target="../media/image65.svg"/></Relationships>
</file>

<file path=ppt/slides/_rels/slide2.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sv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68.png"/><Relationship Id="rId7"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71.svg"/><Relationship Id="rId5" Type="http://schemas.openxmlformats.org/officeDocument/2006/relationships/image" Target="../media/image70.png"/><Relationship Id="rId10" Type="http://schemas.openxmlformats.org/officeDocument/2006/relationships/image" Target="../media/image73.svg"/><Relationship Id="rId4" Type="http://schemas.openxmlformats.org/officeDocument/2006/relationships/image" Target="../media/image69.svg"/><Relationship Id="rId9" Type="http://schemas.openxmlformats.org/officeDocument/2006/relationships/image" Target="../media/image72.png"/></Relationships>
</file>

<file path=ppt/slides/_rels/slide21.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15.svg"/><Relationship Id="rId7" Type="http://schemas.openxmlformats.org/officeDocument/2006/relationships/image" Target="../media/image75.sv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74.png"/><Relationship Id="rId11" Type="http://schemas.openxmlformats.org/officeDocument/2006/relationships/image" Target="../media/image77.svg"/><Relationship Id="rId5" Type="http://schemas.openxmlformats.org/officeDocument/2006/relationships/image" Target="../media/image21.svg"/><Relationship Id="rId10" Type="http://schemas.openxmlformats.org/officeDocument/2006/relationships/image" Target="../media/image76.png"/><Relationship Id="rId4" Type="http://schemas.openxmlformats.org/officeDocument/2006/relationships/image" Target="../media/image20.png"/><Relationship Id="rId9" Type="http://schemas.openxmlformats.org/officeDocument/2006/relationships/image" Target="../media/image55.svg"/></Relationships>
</file>

<file path=ppt/slides/_rels/slide22.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image" Target="../media/image79.svg"/><Relationship Id="rId7" Type="http://schemas.openxmlformats.org/officeDocument/2006/relationships/image" Target="../media/image81.svg"/><Relationship Id="rId2" Type="http://schemas.openxmlformats.org/officeDocument/2006/relationships/image" Target="../media/image78.png"/><Relationship Id="rId1" Type="http://schemas.openxmlformats.org/officeDocument/2006/relationships/slideLayout" Target="../slideLayouts/slideLayout2.xml"/><Relationship Id="rId6" Type="http://schemas.openxmlformats.org/officeDocument/2006/relationships/image" Target="../media/image80.png"/><Relationship Id="rId5" Type="http://schemas.openxmlformats.org/officeDocument/2006/relationships/image" Target="../media/image31.svg"/><Relationship Id="rId4" Type="http://schemas.openxmlformats.org/officeDocument/2006/relationships/image" Target="../media/image30.png"/><Relationship Id="rId9" Type="http://schemas.openxmlformats.org/officeDocument/2006/relationships/image" Target="../media/image83.svg"/></Relationships>
</file>

<file path=ppt/slides/_rels/slide23.xml.rels><?xml version="1.0" encoding="UTF-8" standalone="yes"?>
<Relationships xmlns="http://schemas.openxmlformats.org/package/2006/relationships"><Relationship Id="rId3" Type="http://schemas.openxmlformats.org/officeDocument/2006/relationships/image" Target="../media/image85.svg"/><Relationship Id="rId7" Type="http://schemas.openxmlformats.org/officeDocument/2006/relationships/hyperlink" Target="https://www.drakemusic.org/learning/resources-for-music-education/using-ipads-for-music/" TargetMode="External"/><Relationship Id="rId2" Type="http://schemas.openxmlformats.org/officeDocument/2006/relationships/image" Target="../media/image84.png"/><Relationship Id="rId1" Type="http://schemas.openxmlformats.org/officeDocument/2006/relationships/slideLayout" Target="../slideLayouts/slideLayout2.xml"/><Relationship Id="rId6" Type="http://schemas.openxmlformats.org/officeDocument/2006/relationships/image" Target="../media/image65.svg"/><Relationship Id="rId5" Type="http://schemas.openxmlformats.org/officeDocument/2006/relationships/image" Target="../media/image64.png"/><Relationship Id="rId4" Type="http://schemas.openxmlformats.org/officeDocument/2006/relationships/slide" Target="slide52.xml"/></Relationships>
</file>

<file path=ppt/slides/_rels/slide24.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20.png"/><Relationship Id="rId7"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21.svg"/></Relationships>
</file>

<file path=ppt/slides/_rels/slide25.xml.rels><?xml version="1.0" encoding="UTF-8" standalone="yes"?>
<Relationships xmlns="http://schemas.openxmlformats.org/package/2006/relationships"><Relationship Id="rId8" Type="http://schemas.openxmlformats.org/officeDocument/2006/relationships/image" Target="../media/image92.png"/><Relationship Id="rId3" Type="http://schemas.openxmlformats.org/officeDocument/2006/relationships/image" Target="../media/image87.svg"/><Relationship Id="rId7" Type="http://schemas.openxmlformats.org/officeDocument/2006/relationships/image" Target="../media/image91.svg"/><Relationship Id="rId2" Type="http://schemas.openxmlformats.org/officeDocument/2006/relationships/image" Target="../media/image86.png"/><Relationship Id="rId1" Type="http://schemas.openxmlformats.org/officeDocument/2006/relationships/slideLayout" Target="../slideLayouts/slideLayout2.xml"/><Relationship Id="rId6" Type="http://schemas.openxmlformats.org/officeDocument/2006/relationships/image" Target="../media/image90.png"/><Relationship Id="rId11" Type="http://schemas.openxmlformats.org/officeDocument/2006/relationships/image" Target="../media/image95.svg"/><Relationship Id="rId5" Type="http://schemas.openxmlformats.org/officeDocument/2006/relationships/image" Target="../media/image89.svg"/><Relationship Id="rId10" Type="http://schemas.openxmlformats.org/officeDocument/2006/relationships/image" Target="../media/image94.png"/><Relationship Id="rId4" Type="http://schemas.openxmlformats.org/officeDocument/2006/relationships/image" Target="../media/image88.png"/><Relationship Id="rId9" Type="http://schemas.openxmlformats.org/officeDocument/2006/relationships/image" Target="../media/image93.svg"/></Relationships>
</file>

<file path=ppt/slides/_rels/slide26.xml.rels><?xml version="1.0" encoding="UTF-8" standalone="yes"?>
<Relationships xmlns="http://schemas.openxmlformats.org/package/2006/relationships"><Relationship Id="rId3" Type="http://schemas.openxmlformats.org/officeDocument/2006/relationships/image" Target="../media/image97.svg"/><Relationship Id="rId7" Type="http://schemas.openxmlformats.org/officeDocument/2006/relationships/hyperlink" Target="https://network.youthmusic.org.uk/file/38022/download?token=Kc5fbF_-" TargetMode="External"/><Relationship Id="rId2" Type="http://schemas.openxmlformats.org/officeDocument/2006/relationships/image" Target="../media/image96.png"/><Relationship Id="rId1" Type="http://schemas.openxmlformats.org/officeDocument/2006/relationships/slideLayout" Target="../slideLayouts/slideLayout2.xml"/><Relationship Id="rId6" Type="http://schemas.openxmlformats.org/officeDocument/2006/relationships/image" Target="../media/image65.svg"/><Relationship Id="rId5" Type="http://schemas.openxmlformats.org/officeDocument/2006/relationships/image" Target="../media/image64.png"/><Relationship Id="rId4" Type="http://schemas.openxmlformats.org/officeDocument/2006/relationships/slide" Target="slide58.xml"/></Relationships>
</file>

<file path=ppt/slides/_rels/slide27.xml.rels><?xml version="1.0" encoding="UTF-8" standalone="yes"?>
<Relationships xmlns="http://schemas.openxmlformats.org/package/2006/relationships"><Relationship Id="rId8" Type="http://schemas.openxmlformats.org/officeDocument/2006/relationships/image" Target="../media/image103.svg"/><Relationship Id="rId3" Type="http://schemas.openxmlformats.org/officeDocument/2006/relationships/image" Target="../media/image98.png"/><Relationship Id="rId7" Type="http://schemas.openxmlformats.org/officeDocument/2006/relationships/image" Target="../media/image102.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01.svg"/><Relationship Id="rId5" Type="http://schemas.openxmlformats.org/officeDocument/2006/relationships/image" Target="../media/image100.png"/><Relationship Id="rId10" Type="http://schemas.openxmlformats.org/officeDocument/2006/relationships/image" Target="../media/image105.svg"/><Relationship Id="rId4" Type="http://schemas.openxmlformats.org/officeDocument/2006/relationships/image" Target="../media/image99.svg"/><Relationship Id="rId9" Type="http://schemas.openxmlformats.org/officeDocument/2006/relationships/image" Target="../media/image104.png"/></Relationships>
</file>

<file path=ppt/slides/_rels/slide28.xml.rels><?xml version="1.0" encoding="UTF-8" standalone="yes"?>
<Relationships xmlns="http://schemas.openxmlformats.org/package/2006/relationships"><Relationship Id="rId8" Type="http://schemas.openxmlformats.org/officeDocument/2006/relationships/image" Target="../media/image106.png"/><Relationship Id="rId3" Type="http://schemas.openxmlformats.org/officeDocument/2006/relationships/image" Target="../media/image105.svg"/><Relationship Id="rId7" Type="http://schemas.openxmlformats.org/officeDocument/2006/relationships/image" Target="../media/image89.svg"/><Relationship Id="rId2" Type="http://schemas.openxmlformats.org/officeDocument/2006/relationships/image" Target="../media/image104.png"/><Relationship Id="rId1" Type="http://schemas.openxmlformats.org/officeDocument/2006/relationships/slideLayout" Target="../slideLayouts/slideLayout2.xml"/><Relationship Id="rId6" Type="http://schemas.openxmlformats.org/officeDocument/2006/relationships/image" Target="../media/image88.png"/><Relationship Id="rId11" Type="http://schemas.openxmlformats.org/officeDocument/2006/relationships/image" Target="../media/image95.svg"/><Relationship Id="rId5" Type="http://schemas.openxmlformats.org/officeDocument/2006/relationships/image" Target="../media/image31.svg"/><Relationship Id="rId10" Type="http://schemas.openxmlformats.org/officeDocument/2006/relationships/image" Target="../media/image94.png"/><Relationship Id="rId4" Type="http://schemas.openxmlformats.org/officeDocument/2006/relationships/image" Target="../media/image30.png"/><Relationship Id="rId9" Type="http://schemas.openxmlformats.org/officeDocument/2006/relationships/image" Target="../media/image107.svg"/></Relationships>
</file>

<file path=ppt/slides/_rels/slide29.xml.rels><?xml version="1.0" encoding="UTF-8" standalone="yes"?>
<Relationships xmlns="http://schemas.openxmlformats.org/package/2006/relationships"><Relationship Id="rId3" Type="http://schemas.openxmlformats.org/officeDocument/2006/relationships/image" Target="../media/image65.svg"/><Relationship Id="rId2" Type="http://schemas.openxmlformats.org/officeDocument/2006/relationships/image" Target="../media/image64.png"/><Relationship Id="rId1" Type="http://schemas.openxmlformats.org/officeDocument/2006/relationships/slideLayout" Target="../slideLayouts/slideLayout2.xml"/><Relationship Id="rId4" Type="http://schemas.openxmlformats.org/officeDocument/2006/relationships/slide" Target="slide62.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3.svg"/></Relationships>
</file>

<file path=ppt/slides/_rels/slide30.xml.rels><?xml version="1.0" encoding="UTF-8" standalone="yes"?>
<Relationships xmlns="http://schemas.openxmlformats.org/package/2006/relationships"><Relationship Id="rId8" Type="http://schemas.openxmlformats.org/officeDocument/2006/relationships/image" Target="../media/image109.svg"/><Relationship Id="rId3" Type="http://schemas.openxmlformats.org/officeDocument/2006/relationships/image" Target="../media/image14.png"/><Relationship Id="rId7" Type="http://schemas.openxmlformats.org/officeDocument/2006/relationships/image" Target="../media/image108.png"/><Relationship Id="rId12" Type="http://schemas.openxmlformats.org/officeDocument/2006/relationships/image" Target="../media/image113.sv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99.svg"/><Relationship Id="rId11" Type="http://schemas.openxmlformats.org/officeDocument/2006/relationships/image" Target="../media/image112.png"/><Relationship Id="rId5" Type="http://schemas.openxmlformats.org/officeDocument/2006/relationships/image" Target="../media/image98.png"/><Relationship Id="rId10" Type="http://schemas.openxmlformats.org/officeDocument/2006/relationships/image" Target="../media/image111.svg"/><Relationship Id="rId4" Type="http://schemas.openxmlformats.org/officeDocument/2006/relationships/image" Target="../media/image15.svg"/><Relationship Id="rId9" Type="http://schemas.openxmlformats.org/officeDocument/2006/relationships/image" Target="../media/image110.png"/></Relationships>
</file>

<file path=ppt/slides/_rels/slide31.xml.rels><?xml version="1.0" encoding="UTF-8" standalone="yes"?>
<Relationships xmlns="http://schemas.openxmlformats.org/package/2006/relationships"><Relationship Id="rId8" Type="http://schemas.openxmlformats.org/officeDocument/2006/relationships/hyperlink" Target="https://youtu.be/8kveIXIhmdo" TargetMode="External"/><Relationship Id="rId3" Type="http://schemas.openxmlformats.org/officeDocument/2006/relationships/image" Target="../media/image15.svg"/><Relationship Id="rId7" Type="http://schemas.openxmlformats.org/officeDocument/2006/relationships/image" Target="../media/image115.svg"/><Relationship Id="rId12" Type="http://schemas.openxmlformats.org/officeDocument/2006/relationships/image" Target="../media/image117.sv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14.png"/><Relationship Id="rId11" Type="http://schemas.openxmlformats.org/officeDocument/2006/relationships/image" Target="../media/image116.png"/><Relationship Id="rId5" Type="http://schemas.openxmlformats.org/officeDocument/2006/relationships/image" Target="../media/image95.svg"/><Relationship Id="rId10" Type="http://schemas.openxmlformats.org/officeDocument/2006/relationships/image" Target="../media/image113.svg"/><Relationship Id="rId4" Type="http://schemas.openxmlformats.org/officeDocument/2006/relationships/image" Target="../media/image94.png"/><Relationship Id="rId9" Type="http://schemas.openxmlformats.org/officeDocument/2006/relationships/image" Target="../media/image112.png"/></Relationships>
</file>

<file path=ppt/slides/_rels/slide32.xml.rels><?xml version="1.0" encoding="UTF-8" standalone="yes"?>
<Relationships xmlns="http://schemas.openxmlformats.org/package/2006/relationships"><Relationship Id="rId8" Type="http://schemas.openxmlformats.org/officeDocument/2006/relationships/image" Target="../media/image123.svg"/><Relationship Id="rId13" Type="http://schemas.openxmlformats.org/officeDocument/2006/relationships/image" Target="../media/image128.png"/><Relationship Id="rId3" Type="http://schemas.openxmlformats.org/officeDocument/2006/relationships/image" Target="../media/image118.png"/><Relationship Id="rId7" Type="http://schemas.openxmlformats.org/officeDocument/2006/relationships/image" Target="../media/image122.png"/><Relationship Id="rId12" Type="http://schemas.openxmlformats.org/officeDocument/2006/relationships/image" Target="../media/image127.sv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21.svg"/><Relationship Id="rId11" Type="http://schemas.openxmlformats.org/officeDocument/2006/relationships/image" Target="../media/image126.png"/><Relationship Id="rId5" Type="http://schemas.openxmlformats.org/officeDocument/2006/relationships/image" Target="../media/image120.png"/><Relationship Id="rId10" Type="http://schemas.openxmlformats.org/officeDocument/2006/relationships/image" Target="../media/image125.svg"/><Relationship Id="rId4" Type="http://schemas.openxmlformats.org/officeDocument/2006/relationships/image" Target="../media/image119.svg"/><Relationship Id="rId9" Type="http://schemas.openxmlformats.org/officeDocument/2006/relationships/image" Target="../media/image124.png"/><Relationship Id="rId14" Type="http://schemas.openxmlformats.org/officeDocument/2006/relationships/image" Target="../media/image129.svg"/></Relationships>
</file>

<file path=ppt/slides/_rels/slide3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slide" Target="slide67.xml"/><Relationship Id="rId1" Type="http://schemas.openxmlformats.org/officeDocument/2006/relationships/slideLayout" Target="../slideLayouts/slideLayout2.xml"/><Relationship Id="rId5" Type="http://schemas.openxmlformats.org/officeDocument/2006/relationships/hyperlink" Target="https://www.drakemusic.org/learning/resources-for-music-education/using-ipads-for-music/" TargetMode="External"/><Relationship Id="rId4" Type="http://schemas.openxmlformats.org/officeDocument/2006/relationships/image" Target="../media/image65.svg"/></Relationships>
</file>

<file path=ppt/slides/_rels/slide34.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98.png"/><Relationship Id="rId7"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31.svg"/><Relationship Id="rId5" Type="http://schemas.openxmlformats.org/officeDocument/2006/relationships/image" Target="../media/image130.png"/><Relationship Id="rId10" Type="http://schemas.openxmlformats.org/officeDocument/2006/relationships/image" Target="../media/image89.svg"/><Relationship Id="rId4" Type="http://schemas.openxmlformats.org/officeDocument/2006/relationships/image" Target="../media/image99.svg"/><Relationship Id="rId9" Type="http://schemas.openxmlformats.org/officeDocument/2006/relationships/image" Target="../media/image88.png"/></Relationships>
</file>

<file path=ppt/slides/_rels/slide35.xml.rels><?xml version="1.0" encoding="UTF-8" standalone="yes"?>
<Relationships xmlns="http://schemas.openxmlformats.org/package/2006/relationships"><Relationship Id="rId8" Type="http://schemas.openxmlformats.org/officeDocument/2006/relationships/image" Target="../media/image132.png"/><Relationship Id="rId3" Type="http://schemas.openxmlformats.org/officeDocument/2006/relationships/image" Target="../media/image87.svg"/><Relationship Id="rId7" Type="http://schemas.openxmlformats.org/officeDocument/2006/relationships/image" Target="../media/image69.svg"/><Relationship Id="rId2" Type="http://schemas.openxmlformats.org/officeDocument/2006/relationships/image" Target="../media/image86.png"/><Relationship Id="rId1" Type="http://schemas.openxmlformats.org/officeDocument/2006/relationships/slideLayout" Target="../slideLayouts/slideLayout2.xml"/><Relationship Id="rId6" Type="http://schemas.openxmlformats.org/officeDocument/2006/relationships/image" Target="../media/image68.png"/><Relationship Id="rId11" Type="http://schemas.openxmlformats.org/officeDocument/2006/relationships/image" Target="../media/image31.svg"/><Relationship Id="rId5" Type="http://schemas.openxmlformats.org/officeDocument/2006/relationships/image" Target="../media/image95.svg"/><Relationship Id="rId10" Type="http://schemas.openxmlformats.org/officeDocument/2006/relationships/image" Target="../media/image30.png"/><Relationship Id="rId4" Type="http://schemas.openxmlformats.org/officeDocument/2006/relationships/image" Target="../media/image94.png"/><Relationship Id="rId9" Type="http://schemas.openxmlformats.org/officeDocument/2006/relationships/image" Target="../media/image133.svg"/></Relationships>
</file>

<file path=ppt/slides/_rels/slide36.xml.rels><?xml version="1.0" encoding="UTF-8" standalone="yes"?>
<Relationships xmlns="http://schemas.openxmlformats.org/package/2006/relationships"><Relationship Id="rId8" Type="http://schemas.openxmlformats.org/officeDocument/2006/relationships/image" Target="../media/image65.svg"/><Relationship Id="rId3" Type="http://schemas.openxmlformats.org/officeDocument/2006/relationships/image" Target="../media/image55.svg"/><Relationship Id="rId7" Type="http://schemas.openxmlformats.org/officeDocument/2006/relationships/image" Target="../media/image64.png"/><Relationship Id="rId2" Type="http://schemas.openxmlformats.org/officeDocument/2006/relationships/image" Target="../media/image54.png"/><Relationship Id="rId1" Type="http://schemas.openxmlformats.org/officeDocument/2006/relationships/slideLayout" Target="../slideLayouts/slideLayout2.xml"/><Relationship Id="rId6" Type="http://schemas.openxmlformats.org/officeDocument/2006/relationships/slide" Target="slide71.xml"/><Relationship Id="rId5" Type="http://schemas.openxmlformats.org/officeDocument/2006/relationships/image" Target="../media/image135.svg"/><Relationship Id="rId4" Type="http://schemas.openxmlformats.org/officeDocument/2006/relationships/image" Target="../media/image134.png"/></Relationships>
</file>

<file path=ppt/slides/_rels/slide37.xml.rels><?xml version="1.0" encoding="UTF-8" standalone="yes"?>
<Relationships xmlns="http://schemas.openxmlformats.org/package/2006/relationships"><Relationship Id="rId8" Type="http://schemas.openxmlformats.org/officeDocument/2006/relationships/image" Target="../media/image133.svg"/><Relationship Id="rId3" Type="http://schemas.openxmlformats.org/officeDocument/2006/relationships/image" Target="../media/image98.png"/><Relationship Id="rId7" Type="http://schemas.openxmlformats.org/officeDocument/2006/relationships/image" Target="../media/image132.png"/><Relationship Id="rId12" Type="http://schemas.openxmlformats.org/officeDocument/2006/relationships/image" Target="../media/image113.sv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31.svg"/><Relationship Id="rId11" Type="http://schemas.openxmlformats.org/officeDocument/2006/relationships/image" Target="../media/image112.png"/><Relationship Id="rId5" Type="http://schemas.openxmlformats.org/officeDocument/2006/relationships/image" Target="../media/image30.png"/><Relationship Id="rId10" Type="http://schemas.openxmlformats.org/officeDocument/2006/relationships/image" Target="../media/image89.svg"/><Relationship Id="rId4" Type="http://schemas.openxmlformats.org/officeDocument/2006/relationships/image" Target="../media/image99.svg"/><Relationship Id="rId9" Type="http://schemas.openxmlformats.org/officeDocument/2006/relationships/image" Target="../media/image88.png"/></Relationships>
</file>

<file path=ppt/slides/_rels/slide3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5.svg"/><Relationship Id="rId7" Type="http://schemas.openxmlformats.org/officeDocument/2006/relationships/image" Target="../media/image55.svg"/><Relationship Id="rId2" Type="http://schemas.openxmlformats.org/officeDocument/2006/relationships/image" Target="../media/image94.png"/><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77.svg"/><Relationship Id="rId4" Type="http://schemas.openxmlformats.org/officeDocument/2006/relationships/image" Target="../media/image76.png"/><Relationship Id="rId9" Type="http://schemas.openxmlformats.org/officeDocument/2006/relationships/image" Target="../media/image15.svg"/></Relationships>
</file>

<file path=ppt/slides/_rels/slide39.xml.rels><?xml version="1.0" encoding="UTF-8" standalone="yes"?>
<Relationships xmlns="http://schemas.openxmlformats.org/package/2006/relationships"><Relationship Id="rId8" Type="http://schemas.openxmlformats.org/officeDocument/2006/relationships/image" Target="../media/image47.svg"/><Relationship Id="rId13" Type="http://schemas.openxmlformats.org/officeDocument/2006/relationships/image" Target="../media/image70.png"/><Relationship Id="rId3" Type="http://schemas.openxmlformats.org/officeDocument/2006/relationships/image" Target="../media/image136.png"/><Relationship Id="rId7" Type="http://schemas.openxmlformats.org/officeDocument/2006/relationships/image" Target="../media/image46.png"/><Relationship Id="rId12" Type="http://schemas.openxmlformats.org/officeDocument/2006/relationships/image" Target="../media/image51.sv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89.svg"/><Relationship Id="rId11" Type="http://schemas.openxmlformats.org/officeDocument/2006/relationships/image" Target="../media/image50.png"/><Relationship Id="rId5" Type="http://schemas.openxmlformats.org/officeDocument/2006/relationships/image" Target="../media/image88.png"/><Relationship Id="rId10" Type="http://schemas.openxmlformats.org/officeDocument/2006/relationships/image" Target="../media/image139.svg"/><Relationship Id="rId4" Type="http://schemas.openxmlformats.org/officeDocument/2006/relationships/image" Target="../media/image137.svg"/><Relationship Id="rId9" Type="http://schemas.openxmlformats.org/officeDocument/2006/relationships/image" Target="../media/image138.png"/><Relationship Id="rId14" Type="http://schemas.openxmlformats.org/officeDocument/2006/relationships/image" Target="../media/image71.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71.svg"/><Relationship Id="rId7" Type="http://schemas.openxmlformats.org/officeDocument/2006/relationships/image" Target="../media/image141.svg"/><Relationship Id="rId12" Type="http://schemas.openxmlformats.org/officeDocument/2006/relationships/image" Target="../media/image65.svg"/><Relationship Id="rId2" Type="http://schemas.openxmlformats.org/officeDocument/2006/relationships/image" Target="../media/image70.png"/><Relationship Id="rId1" Type="http://schemas.openxmlformats.org/officeDocument/2006/relationships/slideLayout" Target="../slideLayouts/slideLayout2.xml"/><Relationship Id="rId6" Type="http://schemas.openxmlformats.org/officeDocument/2006/relationships/image" Target="../media/image140.png"/><Relationship Id="rId11" Type="http://schemas.openxmlformats.org/officeDocument/2006/relationships/image" Target="../media/image64.png"/><Relationship Id="rId5" Type="http://schemas.openxmlformats.org/officeDocument/2006/relationships/image" Target="../media/image89.svg"/><Relationship Id="rId10" Type="http://schemas.openxmlformats.org/officeDocument/2006/relationships/slide" Target="slide75.xml"/><Relationship Id="rId4" Type="http://schemas.openxmlformats.org/officeDocument/2006/relationships/image" Target="../media/image88.png"/><Relationship Id="rId9" Type="http://schemas.openxmlformats.org/officeDocument/2006/relationships/image" Target="../media/image77.sv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image" Target="../media/image139.svg"/><Relationship Id="rId3" Type="http://schemas.openxmlformats.org/officeDocument/2006/relationships/image" Target="../media/image98.png"/><Relationship Id="rId7" Type="http://schemas.openxmlformats.org/officeDocument/2006/relationships/image" Target="../media/image138.png"/><Relationship Id="rId12" Type="http://schemas.openxmlformats.org/officeDocument/2006/relationships/image" Target="../media/image51.sv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33.svg"/><Relationship Id="rId11" Type="http://schemas.openxmlformats.org/officeDocument/2006/relationships/image" Target="../media/image50.png"/><Relationship Id="rId5" Type="http://schemas.openxmlformats.org/officeDocument/2006/relationships/image" Target="../media/image32.png"/><Relationship Id="rId10" Type="http://schemas.openxmlformats.org/officeDocument/2006/relationships/image" Target="../media/image17.svg"/><Relationship Id="rId4" Type="http://schemas.openxmlformats.org/officeDocument/2006/relationships/image" Target="../media/image99.svg"/><Relationship Id="rId9" Type="http://schemas.openxmlformats.org/officeDocument/2006/relationships/image" Target="../media/image16.png"/></Relationships>
</file>

<file path=ppt/slides/_rels/slide43.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141.svg"/><Relationship Id="rId7" Type="http://schemas.openxmlformats.org/officeDocument/2006/relationships/image" Target="../media/image143.svg"/><Relationship Id="rId2" Type="http://schemas.openxmlformats.org/officeDocument/2006/relationships/image" Target="../media/image140.png"/><Relationship Id="rId1" Type="http://schemas.openxmlformats.org/officeDocument/2006/relationships/slideLayout" Target="../slideLayouts/slideLayout2.xml"/><Relationship Id="rId6" Type="http://schemas.openxmlformats.org/officeDocument/2006/relationships/image" Target="../media/image142.png"/><Relationship Id="rId11" Type="http://schemas.openxmlformats.org/officeDocument/2006/relationships/image" Target="../media/image145.svg"/><Relationship Id="rId5" Type="http://schemas.openxmlformats.org/officeDocument/2006/relationships/image" Target="../media/image95.svg"/><Relationship Id="rId10" Type="http://schemas.openxmlformats.org/officeDocument/2006/relationships/image" Target="../media/image144.png"/><Relationship Id="rId4" Type="http://schemas.openxmlformats.org/officeDocument/2006/relationships/image" Target="../media/image94.png"/><Relationship Id="rId9" Type="http://schemas.openxmlformats.org/officeDocument/2006/relationships/image" Target="../media/image61.svg"/></Relationships>
</file>

<file path=ppt/slides/_rels/slide4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slide" Target="slide78.xml"/><Relationship Id="rId1" Type="http://schemas.openxmlformats.org/officeDocument/2006/relationships/slideLayout" Target="../slideLayouts/slideLayout2.xml"/><Relationship Id="rId5" Type="http://schemas.openxmlformats.org/officeDocument/2006/relationships/hyperlink" Target="https://www.drakemusic.org/think22/makingmusicisthekey/" TargetMode="External"/><Relationship Id="rId4" Type="http://schemas.openxmlformats.org/officeDocument/2006/relationships/image" Target="../media/image65.svg"/></Relationships>
</file>

<file path=ppt/slides/_rels/slide45.xml.rels><?xml version="1.0" encoding="UTF-8" standalone="yes"?>
<Relationships xmlns="http://schemas.openxmlformats.org/package/2006/relationships"><Relationship Id="rId8" Type="http://schemas.openxmlformats.org/officeDocument/2006/relationships/image" Target="../media/image149.svg"/><Relationship Id="rId3" Type="http://schemas.openxmlformats.org/officeDocument/2006/relationships/image" Target="../media/image30.png"/><Relationship Id="rId7" Type="http://schemas.openxmlformats.org/officeDocument/2006/relationships/image" Target="../media/image148.png"/><Relationship Id="rId12" Type="http://schemas.openxmlformats.org/officeDocument/2006/relationships/image" Target="../media/image99.sv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147.svg"/><Relationship Id="rId11" Type="http://schemas.openxmlformats.org/officeDocument/2006/relationships/image" Target="../media/image98.png"/><Relationship Id="rId5" Type="http://schemas.openxmlformats.org/officeDocument/2006/relationships/image" Target="../media/image146.png"/><Relationship Id="rId10" Type="http://schemas.openxmlformats.org/officeDocument/2006/relationships/image" Target="../media/image55.svg"/><Relationship Id="rId4" Type="http://schemas.openxmlformats.org/officeDocument/2006/relationships/image" Target="../media/image31.svg"/><Relationship Id="rId9" Type="http://schemas.openxmlformats.org/officeDocument/2006/relationships/image" Target="../media/image54.png"/></Relationships>
</file>

<file path=ppt/slides/_rels/slide46.xml.rels><?xml version="1.0" encoding="UTF-8" standalone="yes"?>
<Relationships xmlns="http://schemas.openxmlformats.org/package/2006/relationships"><Relationship Id="rId8" Type="http://schemas.openxmlformats.org/officeDocument/2006/relationships/image" Target="../media/image65.svg"/><Relationship Id="rId3" Type="http://schemas.openxmlformats.org/officeDocument/2006/relationships/image" Target="../media/image151.svg"/><Relationship Id="rId7" Type="http://schemas.openxmlformats.org/officeDocument/2006/relationships/image" Target="../media/image64.png"/><Relationship Id="rId12" Type="http://schemas.openxmlformats.org/officeDocument/2006/relationships/image" Target="../media/image55.svg"/><Relationship Id="rId2" Type="http://schemas.openxmlformats.org/officeDocument/2006/relationships/image" Target="../media/image150.png"/><Relationship Id="rId1" Type="http://schemas.openxmlformats.org/officeDocument/2006/relationships/slideLayout" Target="../slideLayouts/slideLayout2.xml"/><Relationship Id="rId6" Type="http://schemas.openxmlformats.org/officeDocument/2006/relationships/slide" Target="slide81.xml"/><Relationship Id="rId11" Type="http://schemas.openxmlformats.org/officeDocument/2006/relationships/image" Target="../media/image54.png"/><Relationship Id="rId5" Type="http://schemas.openxmlformats.org/officeDocument/2006/relationships/image" Target="../media/image153.svg"/><Relationship Id="rId10" Type="http://schemas.openxmlformats.org/officeDocument/2006/relationships/image" Target="../media/image95.svg"/><Relationship Id="rId4" Type="http://schemas.openxmlformats.org/officeDocument/2006/relationships/image" Target="../media/image152.png"/><Relationship Id="rId9" Type="http://schemas.openxmlformats.org/officeDocument/2006/relationships/image" Target="../media/image94.png"/></Relationships>
</file>

<file path=ppt/slides/_rels/slide47.xml.rels><?xml version="1.0" encoding="UTF-8" standalone="yes"?>
<Relationships xmlns="http://schemas.openxmlformats.org/package/2006/relationships"><Relationship Id="rId2" Type="http://schemas.openxmlformats.org/officeDocument/2006/relationships/hyperlink" Target="https://www.drakemusic.org/think22/makingmusicisthekey/"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155.svg"/><Relationship Id="rId7" Type="http://schemas.openxmlformats.org/officeDocument/2006/relationships/image" Target="../media/image159.svg"/><Relationship Id="rId2" Type="http://schemas.openxmlformats.org/officeDocument/2006/relationships/image" Target="../media/image154.png"/><Relationship Id="rId1" Type="http://schemas.openxmlformats.org/officeDocument/2006/relationships/slideLayout" Target="../slideLayouts/slideLayout6.xml"/><Relationship Id="rId6" Type="http://schemas.openxmlformats.org/officeDocument/2006/relationships/image" Target="../media/image158.png"/><Relationship Id="rId5" Type="http://schemas.openxmlformats.org/officeDocument/2006/relationships/image" Target="../media/image157.svg"/><Relationship Id="rId4" Type="http://schemas.openxmlformats.org/officeDocument/2006/relationships/image" Target="../media/image15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8" Type="http://schemas.openxmlformats.org/officeDocument/2006/relationships/image" Target="../media/image162.png"/><Relationship Id="rId3" Type="http://schemas.openxmlformats.org/officeDocument/2006/relationships/image" Target="../media/image69.svg"/><Relationship Id="rId7" Type="http://schemas.openxmlformats.org/officeDocument/2006/relationships/image" Target="../media/image161.svg"/><Relationship Id="rId2" Type="http://schemas.openxmlformats.org/officeDocument/2006/relationships/image" Target="../media/image68.png"/><Relationship Id="rId1" Type="http://schemas.openxmlformats.org/officeDocument/2006/relationships/slideLayout" Target="../slideLayouts/slideLayout6.xml"/><Relationship Id="rId6" Type="http://schemas.openxmlformats.org/officeDocument/2006/relationships/image" Target="../media/image160.png"/><Relationship Id="rId5" Type="http://schemas.openxmlformats.org/officeDocument/2006/relationships/image" Target="../media/image85.svg"/><Relationship Id="rId4" Type="http://schemas.openxmlformats.org/officeDocument/2006/relationships/image" Target="../media/image84.png"/><Relationship Id="rId9" Type="http://schemas.openxmlformats.org/officeDocument/2006/relationships/image" Target="../media/image163.svg"/></Relationships>
</file>

<file path=ppt/slides/_rels/slide51.xml.rels><?xml version="1.0" encoding="UTF-8" standalone="yes"?>
<Relationships xmlns="http://schemas.openxmlformats.org/package/2006/relationships"><Relationship Id="rId3" Type="http://schemas.openxmlformats.org/officeDocument/2006/relationships/hyperlink" Target="https://youtu.be/S5DvyCqJ8ug" TargetMode="External"/><Relationship Id="rId2" Type="http://schemas.openxmlformats.org/officeDocument/2006/relationships/image" Target="../media/image164.jp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8" Type="http://schemas.openxmlformats.org/officeDocument/2006/relationships/image" Target="../media/image158.png"/><Relationship Id="rId3" Type="http://schemas.openxmlformats.org/officeDocument/2006/relationships/image" Target="../media/image166.svg"/><Relationship Id="rId7" Type="http://schemas.openxmlformats.org/officeDocument/2006/relationships/image" Target="../media/image168.svg"/><Relationship Id="rId2" Type="http://schemas.openxmlformats.org/officeDocument/2006/relationships/image" Target="../media/image165.png"/><Relationship Id="rId1" Type="http://schemas.openxmlformats.org/officeDocument/2006/relationships/slideLayout" Target="../slideLayouts/slideLayout6.xml"/><Relationship Id="rId6" Type="http://schemas.openxmlformats.org/officeDocument/2006/relationships/image" Target="../media/image167.png"/><Relationship Id="rId5" Type="http://schemas.openxmlformats.org/officeDocument/2006/relationships/image" Target="../media/image59.svg"/><Relationship Id="rId4" Type="http://schemas.openxmlformats.org/officeDocument/2006/relationships/image" Target="../media/image58.png"/><Relationship Id="rId9" Type="http://schemas.openxmlformats.org/officeDocument/2006/relationships/image" Target="../media/image159.svg"/></Relationships>
</file>

<file path=ppt/slides/_rels/slide53.xml.rels><?xml version="1.0" encoding="UTF-8" standalone="yes"?>
<Relationships xmlns="http://schemas.openxmlformats.org/package/2006/relationships"><Relationship Id="rId8" Type="http://schemas.openxmlformats.org/officeDocument/2006/relationships/image" Target="../media/image167.png"/><Relationship Id="rId3" Type="http://schemas.openxmlformats.org/officeDocument/2006/relationships/image" Target="../media/image170.svg"/><Relationship Id="rId7" Type="http://schemas.openxmlformats.org/officeDocument/2006/relationships/image" Target="../media/image71.svg"/><Relationship Id="rId2" Type="http://schemas.openxmlformats.org/officeDocument/2006/relationships/image" Target="../media/image169.png"/><Relationship Id="rId1" Type="http://schemas.openxmlformats.org/officeDocument/2006/relationships/slideLayout" Target="../slideLayouts/slideLayout6.xml"/><Relationship Id="rId6" Type="http://schemas.openxmlformats.org/officeDocument/2006/relationships/image" Target="../media/image70.png"/><Relationship Id="rId5" Type="http://schemas.openxmlformats.org/officeDocument/2006/relationships/image" Target="../media/image51.svg"/><Relationship Id="rId4" Type="http://schemas.openxmlformats.org/officeDocument/2006/relationships/image" Target="../media/image50.png"/><Relationship Id="rId9" Type="http://schemas.openxmlformats.org/officeDocument/2006/relationships/image" Target="../media/image168.svg"/></Relationships>
</file>

<file path=ppt/slides/_rels/slide54.xml.rels><?xml version="1.0" encoding="UTF-8" standalone="yes"?>
<Relationships xmlns="http://schemas.openxmlformats.org/package/2006/relationships"><Relationship Id="rId3" Type="http://schemas.openxmlformats.org/officeDocument/2006/relationships/image" Target="../media/image168.svg"/><Relationship Id="rId7" Type="http://schemas.openxmlformats.org/officeDocument/2006/relationships/image" Target="../media/image159.svg"/><Relationship Id="rId2" Type="http://schemas.openxmlformats.org/officeDocument/2006/relationships/image" Target="../media/image167.png"/><Relationship Id="rId1" Type="http://schemas.openxmlformats.org/officeDocument/2006/relationships/slideLayout" Target="../slideLayouts/slideLayout6.xml"/><Relationship Id="rId6" Type="http://schemas.openxmlformats.org/officeDocument/2006/relationships/image" Target="../media/image158.png"/><Relationship Id="rId5" Type="http://schemas.openxmlformats.org/officeDocument/2006/relationships/image" Target="../media/image172.svg"/><Relationship Id="rId4" Type="http://schemas.openxmlformats.org/officeDocument/2006/relationships/image" Target="../media/image171.png"/></Relationships>
</file>

<file path=ppt/slides/_rels/slide55.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168.svg"/><Relationship Id="rId7" Type="http://schemas.openxmlformats.org/officeDocument/2006/relationships/image" Target="../media/image159.svg"/><Relationship Id="rId2" Type="http://schemas.openxmlformats.org/officeDocument/2006/relationships/image" Target="../media/image167.png"/><Relationship Id="rId1" Type="http://schemas.openxmlformats.org/officeDocument/2006/relationships/slideLayout" Target="../slideLayouts/slideLayout6.xml"/><Relationship Id="rId6" Type="http://schemas.openxmlformats.org/officeDocument/2006/relationships/image" Target="../media/image158.png"/><Relationship Id="rId5" Type="http://schemas.openxmlformats.org/officeDocument/2006/relationships/image" Target="../media/image174.svg"/><Relationship Id="rId4" Type="http://schemas.openxmlformats.org/officeDocument/2006/relationships/image" Target="../media/image173.png"/><Relationship Id="rId9" Type="http://schemas.openxmlformats.org/officeDocument/2006/relationships/image" Target="../media/image47.svg"/></Relationships>
</file>

<file path=ppt/slides/_rels/slide56.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6.xml"/><Relationship Id="rId5" Type="http://schemas.openxmlformats.org/officeDocument/2006/relationships/image" Target="../media/image51.svg"/><Relationship Id="rId4" Type="http://schemas.openxmlformats.org/officeDocument/2006/relationships/image" Target="../media/image50.png"/></Relationships>
</file>

<file path=ppt/slides/_rels/slide57.xml.rels><?xml version="1.0" encoding="UTF-8" standalone="yes"?>
<Relationships xmlns="http://schemas.openxmlformats.org/package/2006/relationships"><Relationship Id="rId3" Type="http://schemas.openxmlformats.org/officeDocument/2006/relationships/image" Target="../media/image176.png"/><Relationship Id="rId2" Type="http://schemas.openxmlformats.org/officeDocument/2006/relationships/image" Target="../media/image175.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37.svg"/><Relationship Id="rId7" Type="http://schemas.openxmlformats.org/officeDocument/2006/relationships/image" Target="../media/image15.svg"/><Relationship Id="rId2" Type="http://schemas.openxmlformats.org/officeDocument/2006/relationships/image" Target="../media/image36.png"/><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66.svg"/><Relationship Id="rId4" Type="http://schemas.openxmlformats.org/officeDocument/2006/relationships/image" Target="../media/image165.png"/></Relationships>
</file>

<file path=ppt/slides/_rels/slide59.xml.rels><?xml version="1.0" encoding="UTF-8" standalone="yes"?>
<Relationships xmlns="http://schemas.openxmlformats.org/package/2006/relationships"><Relationship Id="rId8" Type="http://schemas.openxmlformats.org/officeDocument/2006/relationships/image" Target="../media/image181.png"/><Relationship Id="rId3" Type="http://schemas.openxmlformats.org/officeDocument/2006/relationships/image" Target="../media/image178.svg"/><Relationship Id="rId7" Type="http://schemas.openxmlformats.org/officeDocument/2006/relationships/image" Target="../media/image89.svg"/><Relationship Id="rId2" Type="http://schemas.openxmlformats.org/officeDocument/2006/relationships/image" Target="../media/image177.png"/><Relationship Id="rId1" Type="http://schemas.openxmlformats.org/officeDocument/2006/relationships/slideLayout" Target="../slideLayouts/slideLayout6.xml"/><Relationship Id="rId6" Type="http://schemas.openxmlformats.org/officeDocument/2006/relationships/image" Target="../media/image88.png"/><Relationship Id="rId5" Type="http://schemas.openxmlformats.org/officeDocument/2006/relationships/image" Target="../media/image180.svg"/><Relationship Id="rId4" Type="http://schemas.openxmlformats.org/officeDocument/2006/relationships/image" Target="../media/image179.png"/><Relationship Id="rId9" Type="http://schemas.openxmlformats.org/officeDocument/2006/relationships/image" Target="../media/image182.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8" Type="http://schemas.openxmlformats.org/officeDocument/2006/relationships/image" Target="../media/image94.png"/><Relationship Id="rId3" Type="http://schemas.openxmlformats.org/officeDocument/2006/relationships/image" Target="../media/image51.svg"/><Relationship Id="rId7" Type="http://schemas.openxmlformats.org/officeDocument/2006/relationships/image" Target="../media/image186.svg"/><Relationship Id="rId2" Type="http://schemas.openxmlformats.org/officeDocument/2006/relationships/image" Target="../media/image50.png"/><Relationship Id="rId1" Type="http://schemas.openxmlformats.org/officeDocument/2006/relationships/slideLayout" Target="../slideLayouts/slideLayout6.xml"/><Relationship Id="rId6" Type="http://schemas.openxmlformats.org/officeDocument/2006/relationships/image" Target="../media/image185.png"/><Relationship Id="rId5" Type="http://schemas.openxmlformats.org/officeDocument/2006/relationships/image" Target="../media/image184.svg"/><Relationship Id="rId4" Type="http://schemas.openxmlformats.org/officeDocument/2006/relationships/image" Target="../media/image183.png"/><Relationship Id="rId9" Type="http://schemas.openxmlformats.org/officeDocument/2006/relationships/image" Target="../media/image95.svg"/></Relationships>
</file>

<file path=ppt/slides/_rels/slide61.xml.rels><?xml version="1.0" encoding="UTF-8" standalone="yes"?>
<Relationships xmlns="http://schemas.openxmlformats.org/package/2006/relationships"><Relationship Id="rId2" Type="http://schemas.openxmlformats.org/officeDocument/2006/relationships/image" Target="../media/image187.jp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8" Type="http://schemas.openxmlformats.org/officeDocument/2006/relationships/image" Target="../media/image188.png"/><Relationship Id="rId3" Type="http://schemas.openxmlformats.org/officeDocument/2006/relationships/image" Target="../media/image43.svg"/><Relationship Id="rId7" Type="http://schemas.openxmlformats.org/officeDocument/2006/relationships/image" Target="../media/image15.svg"/><Relationship Id="rId2" Type="http://schemas.openxmlformats.org/officeDocument/2006/relationships/image" Target="../media/image42.png"/><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29.svg"/><Relationship Id="rId4" Type="http://schemas.openxmlformats.org/officeDocument/2006/relationships/image" Target="../media/image128.png"/><Relationship Id="rId9" Type="http://schemas.openxmlformats.org/officeDocument/2006/relationships/image" Target="../media/image189.svg"/></Relationships>
</file>

<file path=ppt/slides/_rels/slide63.xml.rels><?xml version="1.0" encoding="UTF-8" standalone="yes"?>
<Relationships xmlns="http://schemas.openxmlformats.org/package/2006/relationships"><Relationship Id="rId8" Type="http://schemas.openxmlformats.org/officeDocument/2006/relationships/image" Target="../media/image192.png"/><Relationship Id="rId3" Type="http://schemas.openxmlformats.org/officeDocument/2006/relationships/image" Target="../media/image191.svg"/><Relationship Id="rId7" Type="http://schemas.openxmlformats.org/officeDocument/2006/relationships/image" Target="../media/image15.svg"/><Relationship Id="rId2" Type="http://schemas.openxmlformats.org/officeDocument/2006/relationships/image" Target="../media/image190.png"/><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61.svg"/><Relationship Id="rId4" Type="http://schemas.openxmlformats.org/officeDocument/2006/relationships/image" Target="../media/image60.png"/><Relationship Id="rId9" Type="http://schemas.openxmlformats.org/officeDocument/2006/relationships/image" Target="../media/image193.svg"/></Relationships>
</file>

<file path=ppt/slides/_rels/slide64.xml.rels><?xml version="1.0" encoding="UTF-8" standalone="yes"?>
<Relationships xmlns="http://schemas.openxmlformats.org/package/2006/relationships"><Relationship Id="rId8" Type="http://schemas.openxmlformats.org/officeDocument/2006/relationships/image" Target="../media/image196.png"/><Relationship Id="rId3" Type="http://schemas.openxmlformats.org/officeDocument/2006/relationships/image" Target="../media/image195.svg"/><Relationship Id="rId7" Type="http://schemas.openxmlformats.org/officeDocument/2006/relationships/image" Target="../media/image129.svg"/><Relationship Id="rId2" Type="http://schemas.openxmlformats.org/officeDocument/2006/relationships/image" Target="../media/image194.png"/><Relationship Id="rId1" Type="http://schemas.openxmlformats.org/officeDocument/2006/relationships/slideLayout" Target="../slideLayouts/slideLayout6.xml"/><Relationship Id="rId6" Type="http://schemas.openxmlformats.org/officeDocument/2006/relationships/image" Target="../media/image128.png"/><Relationship Id="rId5" Type="http://schemas.openxmlformats.org/officeDocument/2006/relationships/image" Target="../media/image180.svg"/><Relationship Id="rId4" Type="http://schemas.openxmlformats.org/officeDocument/2006/relationships/image" Target="../media/image179.png"/><Relationship Id="rId9" Type="http://schemas.openxmlformats.org/officeDocument/2006/relationships/image" Target="../media/image197.svg"/></Relationships>
</file>

<file path=ppt/slides/_rels/slide6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51.svg"/><Relationship Id="rId7" Type="http://schemas.openxmlformats.org/officeDocument/2006/relationships/image" Target="../media/image201.svg"/><Relationship Id="rId2" Type="http://schemas.openxmlformats.org/officeDocument/2006/relationships/image" Target="../media/image50.png"/><Relationship Id="rId1" Type="http://schemas.openxmlformats.org/officeDocument/2006/relationships/slideLayout" Target="../slideLayouts/slideLayout6.xml"/><Relationship Id="rId6" Type="http://schemas.openxmlformats.org/officeDocument/2006/relationships/image" Target="../media/image200.png"/><Relationship Id="rId5" Type="http://schemas.openxmlformats.org/officeDocument/2006/relationships/image" Target="../media/image199.svg"/><Relationship Id="rId4" Type="http://schemas.openxmlformats.org/officeDocument/2006/relationships/image" Target="../media/image198.png"/><Relationship Id="rId9" Type="http://schemas.openxmlformats.org/officeDocument/2006/relationships/image" Target="../media/image15.sv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8" Type="http://schemas.openxmlformats.org/officeDocument/2006/relationships/image" Target="../media/image202.png"/><Relationship Id="rId3" Type="http://schemas.openxmlformats.org/officeDocument/2006/relationships/image" Target="../media/image43.svg"/><Relationship Id="rId7" Type="http://schemas.openxmlformats.org/officeDocument/2006/relationships/image" Target="../media/image15.svg"/><Relationship Id="rId2" Type="http://schemas.openxmlformats.org/officeDocument/2006/relationships/image" Target="../media/image42.png"/><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29.svg"/><Relationship Id="rId4" Type="http://schemas.openxmlformats.org/officeDocument/2006/relationships/image" Target="../media/image128.png"/><Relationship Id="rId9" Type="http://schemas.openxmlformats.org/officeDocument/2006/relationships/image" Target="../media/image203.svg"/></Relationships>
</file>

<file path=ppt/slides/_rels/slide68.xml.rels><?xml version="1.0" encoding="UTF-8" standalone="yes"?>
<Relationships xmlns="http://schemas.openxmlformats.org/package/2006/relationships"><Relationship Id="rId8" Type="http://schemas.openxmlformats.org/officeDocument/2006/relationships/image" Target="../media/image208.png"/><Relationship Id="rId3" Type="http://schemas.openxmlformats.org/officeDocument/2006/relationships/image" Target="../media/image205.svg"/><Relationship Id="rId7" Type="http://schemas.openxmlformats.org/officeDocument/2006/relationships/image" Target="../media/image199.svg"/><Relationship Id="rId2" Type="http://schemas.openxmlformats.org/officeDocument/2006/relationships/image" Target="../media/image204.png"/><Relationship Id="rId1" Type="http://schemas.openxmlformats.org/officeDocument/2006/relationships/slideLayout" Target="../slideLayouts/slideLayout6.xml"/><Relationship Id="rId6" Type="http://schemas.openxmlformats.org/officeDocument/2006/relationships/image" Target="../media/image198.png"/><Relationship Id="rId5" Type="http://schemas.openxmlformats.org/officeDocument/2006/relationships/image" Target="../media/image207.svg"/><Relationship Id="rId4" Type="http://schemas.openxmlformats.org/officeDocument/2006/relationships/image" Target="../media/image206.png"/><Relationship Id="rId9" Type="http://schemas.openxmlformats.org/officeDocument/2006/relationships/image" Target="../media/image209.svg"/></Relationships>
</file>

<file path=ppt/slides/_rels/slide69.xml.rels><?xml version="1.0" encoding="UTF-8" standalone="yes"?>
<Relationships xmlns="http://schemas.openxmlformats.org/package/2006/relationships"><Relationship Id="rId8" Type="http://schemas.openxmlformats.org/officeDocument/2006/relationships/image" Target="../media/image212.png"/><Relationship Id="rId3" Type="http://schemas.openxmlformats.org/officeDocument/2006/relationships/image" Target="../media/image161.svg"/><Relationship Id="rId7" Type="http://schemas.openxmlformats.org/officeDocument/2006/relationships/image" Target="../media/image121.svg"/><Relationship Id="rId2" Type="http://schemas.openxmlformats.org/officeDocument/2006/relationships/image" Target="../media/image160.png"/><Relationship Id="rId1" Type="http://schemas.openxmlformats.org/officeDocument/2006/relationships/slideLayout" Target="../slideLayouts/slideLayout6.xml"/><Relationship Id="rId6" Type="http://schemas.openxmlformats.org/officeDocument/2006/relationships/image" Target="../media/image120.png"/><Relationship Id="rId5" Type="http://schemas.openxmlformats.org/officeDocument/2006/relationships/image" Target="../media/image211.svg"/><Relationship Id="rId4" Type="http://schemas.openxmlformats.org/officeDocument/2006/relationships/image" Target="../media/image210.png"/><Relationship Id="rId9" Type="http://schemas.openxmlformats.org/officeDocument/2006/relationships/image" Target="../media/image213.svg"/></Relationships>
</file>

<file path=ppt/slides/_rels/slide7.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14.png"/><Relationship Id="rId7" Type="http://schemas.openxmlformats.org/officeDocument/2006/relationships/image" Target="../media/image6.png"/><Relationship Id="rId12" Type="http://schemas.openxmlformats.org/officeDocument/2006/relationships/image" Target="../media/image5.sv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7.svg"/><Relationship Id="rId11" Type="http://schemas.openxmlformats.org/officeDocument/2006/relationships/image" Target="../media/image4.png"/><Relationship Id="rId5" Type="http://schemas.openxmlformats.org/officeDocument/2006/relationships/image" Target="../media/image16.png"/><Relationship Id="rId10" Type="http://schemas.openxmlformats.org/officeDocument/2006/relationships/image" Target="../media/image19.svg"/><Relationship Id="rId4" Type="http://schemas.openxmlformats.org/officeDocument/2006/relationships/image" Target="../media/image15.svg"/><Relationship Id="rId9" Type="http://schemas.openxmlformats.org/officeDocument/2006/relationships/image" Target="../media/image18.png"/></Relationships>
</file>

<file path=ppt/slides/_rels/slide70.xml.rels><?xml version="1.0" encoding="UTF-8" standalone="yes"?>
<Relationships xmlns="http://schemas.openxmlformats.org/package/2006/relationships"><Relationship Id="rId3" Type="http://schemas.openxmlformats.org/officeDocument/2006/relationships/image" Target="../media/image51.svg"/><Relationship Id="rId2" Type="http://schemas.openxmlformats.org/officeDocument/2006/relationships/image" Target="../media/image50.png"/><Relationship Id="rId1" Type="http://schemas.openxmlformats.org/officeDocument/2006/relationships/slideLayout" Target="../slideLayouts/slideLayout6.xml"/><Relationship Id="rId6" Type="http://schemas.openxmlformats.org/officeDocument/2006/relationships/image" Target="../media/image216.png"/><Relationship Id="rId5" Type="http://schemas.openxmlformats.org/officeDocument/2006/relationships/image" Target="../media/image215.svg"/><Relationship Id="rId4" Type="http://schemas.openxmlformats.org/officeDocument/2006/relationships/image" Target="../media/image214.png"/></Relationships>
</file>

<file path=ppt/slides/_rels/slide71.xml.rels><?xml version="1.0" encoding="UTF-8" standalone="yes"?>
<Relationships xmlns="http://schemas.openxmlformats.org/package/2006/relationships"><Relationship Id="rId8" Type="http://schemas.openxmlformats.org/officeDocument/2006/relationships/image" Target="../media/image219.png"/><Relationship Id="rId3" Type="http://schemas.openxmlformats.org/officeDocument/2006/relationships/image" Target="../media/image99.svg"/><Relationship Id="rId7" Type="http://schemas.openxmlformats.org/officeDocument/2006/relationships/image" Target="../media/image15.svg"/><Relationship Id="rId2" Type="http://schemas.openxmlformats.org/officeDocument/2006/relationships/image" Target="../media/image98.png"/><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218.svg"/><Relationship Id="rId4" Type="http://schemas.openxmlformats.org/officeDocument/2006/relationships/image" Target="../media/image217.png"/><Relationship Id="rId9" Type="http://schemas.openxmlformats.org/officeDocument/2006/relationships/image" Target="../media/image220.svg"/></Relationships>
</file>

<file path=ppt/slides/_rels/slide72.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22.svg"/><Relationship Id="rId7" Type="http://schemas.openxmlformats.org/officeDocument/2006/relationships/image" Target="../media/image226.svg"/><Relationship Id="rId2" Type="http://schemas.openxmlformats.org/officeDocument/2006/relationships/image" Target="../media/image221.png"/><Relationship Id="rId1" Type="http://schemas.openxmlformats.org/officeDocument/2006/relationships/slideLayout" Target="../slideLayouts/slideLayout6.xml"/><Relationship Id="rId6" Type="http://schemas.openxmlformats.org/officeDocument/2006/relationships/image" Target="../media/image225.png"/><Relationship Id="rId5" Type="http://schemas.openxmlformats.org/officeDocument/2006/relationships/image" Target="../media/image224.svg"/><Relationship Id="rId4" Type="http://schemas.openxmlformats.org/officeDocument/2006/relationships/image" Target="../media/image223.png"/><Relationship Id="rId9" Type="http://schemas.openxmlformats.org/officeDocument/2006/relationships/image" Target="../media/image31.svg"/></Relationships>
</file>

<file path=ppt/slides/_rels/slide73.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228.svg"/><Relationship Id="rId7" Type="http://schemas.openxmlformats.org/officeDocument/2006/relationships/image" Target="../media/image51.svg"/><Relationship Id="rId2" Type="http://schemas.openxmlformats.org/officeDocument/2006/relationships/image" Target="../media/image227.png"/><Relationship Id="rId1" Type="http://schemas.openxmlformats.org/officeDocument/2006/relationships/slideLayout" Target="../slideLayouts/slideLayout6.xml"/><Relationship Id="rId6" Type="http://schemas.openxmlformats.org/officeDocument/2006/relationships/image" Target="../media/image50.png"/><Relationship Id="rId5" Type="http://schemas.openxmlformats.org/officeDocument/2006/relationships/image" Target="../media/image215.svg"/><Relationship Id="rId4" Type="http://schemas.openxmlformats.org/officeDocument/2006/relationships/image" Target="../media/image214.png"/><Relationship Id="rId9" Type="http://schemas.openxmlformats.org/officeDocument/2006/relationships/image" Target="../media/image71.svg"/></Relationships>
</file>

<file path=ppt/slides/_rels/slide74.xml.rels><?xml version="1.0" encoding="UTF-8" standalone="yes"?>
<Relationships xmlns="http://schemas.openxmlformats.org/package/2006/relationships"><Relationship Id="rId2" Type="http://schemas.openxmlformats.org/officeDocument/2006/relationships/image" Target="../media/image229.png"/><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230.png"/><Relationship Id="rId7" Type="http://schemas.openxmlformats.org/officeDocument/2006/relationships/image" Target="../media/image14.png"/><Relationship Id="rId2" Type="http://schemas.openxmlformats.org/officeDocument/2006/relationships/hyperlink" Target="https://www.drakemusic.org/video/soundbox-inclusive-ensemble-a-true-partnership/" TargetMode="External"/><Relationship Id="rId1" Type="http://schemas.openxmlformats.org/officeDocument/2006/relationships/slideLayout" Target="../slideLayouts/slideLayout6.xml"/><Relationship Id="rId6" Type="http://schemas.openxmlformats.org/officeDocument/2006/relationships/image" Target="../media/image105.svg"/><Relationship Id="rId5" Type="http://schemas.openxmlformats.org/officeDocument/2006/relationships/image" Target="../media/image104.png"/><Relationship Id="rId4" Type="http://schemas.openxmlformats.org/officeDocument/2006/relationships/image" Target="../media/image231.svg"/></Relationships>
</file>

<file path=ppt/slides/_rels/slide76.xml.rels><?xml version="1.0" encoding="UTF-8" standalone="yes"?>
<Relationships xmlns="http://schemas.openxmlformats.org/package/2006/relationships"><Relationship Id="rId3" Type="http://schemas.openxmlformats.org/officeDocument/2006/relationships/image" Target="../media/image63.svg"/><Relationship Id="rId2" Type="http://schemas.openxmlformats.org/officeDocument/2006/relationships/image" Target="../media/image62.png"/><Relationship Id="rId1" Type="http://schemas.openxmlformats.org/officeDocument/2006/relationships/slideLayout" Target="../slideLayouts/slideLayout6.xml"/><Relationship Id="rId5" Type="http://schemas.openxmlformats.org/officeDocument/2006/relationships/image" Target="../media/image233.svg"/><Relationship Id="rId4" Type="http://schemas.openxmlformats.org/officeDocument/2006/relationships/image" Target="../media/image232.png"/></Relationships>
</file>

<file path=ppt/slides/_rels/slide77.xml.rels><?xml version="1.0" encoding="UTF-8" standalone="yes"?>
<Relationships xmlns="http://schemas.openxmlformats.org/package/2006/relationships"><Relationship Id="rId3" Type="http://schemas.openxmlformats.org/officeDocument/2006/relationships/image" Target="../media/image141.svg"/><Relationship Id="rId2" Type="http://schemas.openxmlformats.org/officeDocument/2006/relationships/image" Target="../media/image140.png"/><Relationship Id="rId1" Type="http://schemas.openxmlformats.org/officeDocument/2006/relationships/slideLayout" Target="../slideLayouts/slideLayout6.xml"/><Relationship Id="rId6" Type="http://schemas.openxmlformats.org/officeDocument/2006/relationships/image" Target="../media/image234.png"/><Relationship Id="rId5" Type="http://schemas.openxmlformats.org/officeDocument/2006/relationships/image" Target="../media/image51.svg"/><Relationship Id="rId4" Type="http://schemas.openxmlformats.org/officeDocument/2006/relationships/image" Target="../media/image50.png"/></Relationships>
</file>

<file path=ppt/slides/_rels/slide78.xml.rels><?xml version="1.0" encoding="UTF-8" standalone="yes"?>
<Relationships xmlns="http://schemas.openxmlformats.org/package/2006/relationships"><Relationship Id="rId3" Type="http://schemas.openxmlformats.org/officeDocument/2006/relationships/image" Target="../media/image33.svg"/><Relationship Id="rId7" Type="http://schemas.openxmlformats.org/officeDocument/2006/relationships/image" Target="../media/image89.svg"/><Relationship Id="rId2" Type="http://schemas.openxmlformats.org/officeDocument/2006/relationships/image" Target="../media/image32.png"/><Relationship Id="rId1" Type="http://schemas.openxmlformats.org/officeDocument/2006/relationships/slideLayout" Target="../slideLayouts/slideLayout6.xml"/><Relationship Id="rId6" Type="http://schemas.openxmlformats.org/officeDocument/2006/relationships/image" Target="../media/image88.png"/><Relationship Id="rId5" Type="http://schemas.openxmlformats.org/officeDocument/2006/relationships/image" Target="../media/image15.svg"/><Relationship Id="rId4" Type="http://schemas.openxmlformats.org/officeDocument/2006/relationships/image" Target="../media/image14.png"/></Relationships>
</file>

<file path=ppt/slides/_rels/slide79.xml.rels><?xml version="1.0" encoding="UTF-8" standalone="yes"?>
<Relationships xmlns="http://schemas.openxmlformats.org/package/2006/relationships"><Relationship Id="rId8" Type="http://schemas.openxmlformats.org/officeDocument/2006/relationships/image" Target="../media/image241.png"/><Relationship Id="rId3" Type="http://schemas.openxmlformats.org/officeDocument/2006/relationships/image" Target="../media/image236.svg"/><Relationship Id="rId7" Type="http://schemas.openxmlformats.org/officeDocument/2006/relationships/image" Target="../media/image240.svg"/><Relationship Id="rId2" Type="http://schemas.openxmlformats.org/officeDocument/2006/relationships/image" Target="../media/image235.png"/><Relationship Id="rId1" Type="http://schemas.openxmlformats.org/officeDocument/2006/relationships/slideLayout" Target="../slideLayouts/slideLayout6.xml"/><Relationship Id="rId6" Type="http://schemas.openxmlformats.org/officeDocument/2006/relationships/image" Target="../media/image239.png"/><Relationship Id="rId5" Type="http://schemas.openxmlformats.org/officeDocument/2006/relationships/image" Target="../media/image238.svg"/><Relationship Id="rId4" Type="http://schemas.openxmlformats.org/officeDocument/2006/relationships/image" Target="../media/image237.png"/><Relationship Id="rId9" Type="http://schemas.openxmlformats.org/officeDocument/2006/relationships/image" Target="../media/image242.svg"/></Relationships>
</file>

<file path=ppt/slides/_rels/slide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1.svg"/><Relationship Id="rId7" Type="http://schemas.openxmlformats.org/officeDocument/2006/relationships/image" Target="../media/image19.sv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23.svg"/><Relationship Id="rId4" Type="http://schemas.openxmlformats.org/officeDocument/2006/relationships/image" Target="../media/image22.png"/><Relationship Id="rId9" Type="http://schemas.openxmlformats.org/officeDocument/2006/relationships/image" Target="../media/image25.svg"/></Relationships>
</file>

<file path=ppt/slides/_rels/slide80.xml.rels><?xml version="1.0" encoding="UTF-8" standalone="yes"?>
<Relationships xmlns="http://schemas.openxmlformats.org/package/2006/relationships"><Relationship Id="rId8" Type="http://schemas.openxmlformats.org/officeDocument/2006/relationships/hyperlink" Target="https://soundcloud.com/drake_music/9-competencies-of-inclusive-music-practice-the-three-billy-goats-gruff" TargetMode="External"/><Relationship Id="rId3" Type="http://schemas.openxmlformats.org/officeDocument/2006/relationships/image" Target="../media/image244.svg"/><Relationship Id="rId7" Type="http://schemas.openxmlformats.org/officeDocument/2006/relationships/image" Target="../media/image51.svg"/><Relationship Id="rId2" Type="http://schemas.openxmlformats.org/officeDocument/2006/relationships/image" Target="../media/image243.png"/><Relationship Id="rId1" Type="http://schemas.openxmlformats.org/officeDocument/2006/relationships/slideLayout" Target="../slideLayouts/slideLayout6.xml"/><Relationship Id="rId6" Type="http://schemas.openxmlformats.org/officeDocument/2006/relationships/image" Target="../media/image50.png"/><Relationship Id="rId5" Type="http://schemas.openxmlformats.org/officeDocument/2006/relationships/image" Target="../media/image246.svg"/><Relationship Id="rId4" Type="http://schemas.openxmlformats.org/officeDocument/2006/relationships/image" Target="../media/image245.png"/></Relationships>
</file>

<file path=ppt/slides/_rels/slide81.xml.rels><?xml version="1.0" encoding="UTF-8" standalone="yes"?>
<Relationships xmlns="http://schemas.openxmlformats.org/package/2006/relationships"><Relationship Id="rId8" Type="http://schemas.openxmlformats.org/officeDocument/2006/relationships/image" Target="../media/image88.png"/><Relationship Id="rId3" Type="http://schemas.openxmlformats.org/officeDocument/2006/relationships/image" Target="../media/image31.svg"/><Relationship Id="rId7" Type="http://schemas.openxmlformats.org/officeDocument/2006/relationships/image" Target="../media/image15.svg"/><Relationship Id="rId2" Type="http://schemas.openxmlformats.org/officeDocument/2006/relationships/image" Target="../media/image30.png"/><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91.svg"/><Relationship Id="rId4" Type="http://schemas.openxmlformats.org/officeDocument/2006/relationships/image" Target="../media/image190.png"/><Relationship Id="rId9" Type="http://schemas.openxmlformats.org/officeDocument/2006/relationships/image" Target="../media/image89.svg"/></Relationships>
</file>

<file path=ppt/slides/_rels/slide82.xml.rels><?xml version="1.0" encoding="UTF-8" standalone="yes"?>
<Relationships xmlns="http://schemas.openxmlformats.org/package/2006/relationships"><Relationship Id="rId3" Type="http://schemas.openxmlformats.org/officeDocument/2006/relationships/image" Target="../media/image248.svg"/><Relationship Id="rId2" Type="http://schemas.openxmlformats.org/officeDocument/2006/relationships/image" Target="../media/image247.png"/><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8" Type="http://schemas.openxmlformats.org/officeDocument/2006/relationships/image" Target="../media/image250.svg"/><Relationship Id="rId3" Type="http://schemas.openxmlformats.org/officeDocument/2006/relationships/image" Target="../media/image14.png"/><Relationship Id="rId7" Type="http://schemas.openxmlformats.org/officeDocument/2006/relationships/image" Target="../media/image249.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37.svg"/><Relationship Id="rId5" Type="http://schemas.openxmlformats.org/officeDocument/2006/relationships/image" Target="../media/image36.png"/><Relationship Id="rId10" Type="http://schemas.openxmlformats.org/officeDocument/2006/relationships/image" Target="../media/image95.svg"/><Relationship Id="rId4" Type="http://schemas.openxmlformats.org/officeDocument/2006/relationships/image" Target="../media/image15.svg"/><Relationship Id="rId9" Type="http://schemas.openxmlformats.org/officeDocument/2006/relationships/image" Target="../media/image94.png"/></Relationships>
</file>

<file path=ppt/slides/_rels/slide84.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15.svg"/><Relationship Id="rId7" Type="http://schemas.openxmlformats.org/officeDocument/2006/relationships/image" Target="../media/image25.sv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31.svg"/><Relationship Id="rId4" Type="http://schemas.openxmlformats.org/officeDocument/2006/relationships/image" Target="../media/image30.png"/><Relationship Id="rId9" Type="http://schemas.openxmlformats.org/officeDocument/2006/relationships/image" Target="../media/image33.svg"/></Relationships>
</file>

<file path=ppt/slides/_rels/slide85.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168.svg"/><Relationship Id="rId7" Type="http://schemas.openxmlformats.org/officeDocument/2006/relationships/image" Target="../media/image37.svg"/><Relationship Id="rId2" Type="http://schemas.openxmlformats.org/officeDocument/2006/relationships/image" Target="../media/image167.png"/><Relationship Id="rId1" Type="http://schemas.openxmlformats.org/officeDocument/2006/relationships/slideLayout" Target="../slideLayouts/slideLayout2.xml"/><Relationship Id="rId6" Type="http://schemas.openxmlformats.org/officeDocument/2006/relationships/image" Target="../media/image36.png"/><Relationship Id="rId11" Type="http://schemas.openxmlformats.org/officeDocument/2006/relationships/image" Target="../media/image59.svg"/><Relationship Id="rId5" Type="http://schemas.openxmlformats.org/officeDocument/2006/relationships/image" Target="../media/image15.svg"/><Relationship Id="rId10" Type="http://schemas.openxmlformats.org/officeDocument/2006/relationships/image" Target="../media/image58.png"/><Relationship Id="rId4" Type="http://schemas.openxmlformats.org/officeDocument/2006/relationships/image" Target="../media/image14.png"/><Relationship Id="rId9" Type="http://schemas.openxmlformats.org/officeDocument/2006/relationships/image" Target="../media/image51.svg"/></Relationships>
</file>

<file path=ppt/slides/_rels/slide86.xml.rels><?xml version="1.0" encoding="UTF-8" standalone="yes"?>
<Relationships xmlns="http://schemas.openxmlformats.org/package/2006/relationships"><Relationship Id="rId8" Type="http://schemas.openxmlformats.org/officeDocument/2006/relationships/hyperlink" Target="https://www.drakemusic.org/think22/supportinginclusion/" TargetMode="External"/><Relationship Id="rId3" Type="http://schemas.openxmlformats.org/officeDocument/2006/relationships/image" Target="../media/image251.png"/><Relationship Id="rId7" Type="http://schemas.openxmlformats.org/officeDocument/2006/relationships/image" Target="../media/image65.sv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64.png"/><Relationship Id="rId11" Type="http://schemas.openxmlformats.org/officeDocument/2006/relationships/hyperlink" Target="https://www.drakemusic.org/think22/9competenciesofinclusivemusicpractice/" TargetMode="External"/><Relationship Id="rId5" Type="http://schemas.openxmlformats.org/officeDocument/2006/relationships/image" Target="../media/image253.png"/><Relationship Id="rId10" Type="http://schemas.openxmlformats.org/officeDocument/2006/relationships/hyperlink" Target="https://www.drakemusic.org/think22/makingmusicisthekey/" TargetMode="External"/><Relationship Id="rId4" Type="http://schemas.openxmlformats.org/officeDocument/2006/relationships/image" Target="../media/image252.png"/><Relationship Id="rId9" Type="http://schemas.openxmlformats.org/officeDocument/2006/relationships/hyperlink" Target="https://www.drakemusic.org/think22/letsmakemusic/"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27.svg"/><Relationship Id="rId7" Type="http://schemas.openxmlformats.org/officeDocument/2006/relationships/image" Target="../media/image31.sv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png"/><Relationship Id="rId11" Type="http://schemas.openxmlformats.org/officeDocument/2006/relationships/image" Target="../media/image7.svg"/><Relationship Id="rId5" Type="http://schemas.openxmlformats.org/officeDocument/2006/relationships/image" Target="../media/image29.svg"/><Relationship Id="rId10" Type="http://schemas.openxmlformats.org/officeDocument/2006/relationships/image" Target="../media/image6.png"/><Relationship Id="rId4" Type="http://schemas.openxmlformats.org/officeDocument/2006/relationships/image" Target="../media/image28.png"/><Relationship Id="rId9" Type="http://schemas.openxmlformats.org/officeDocument/2006/relationships/image" Target="../media/image2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9A8515B9-6D4B-B659-51A2-341A7A5F04CF}"/>
              </a:ext>
            </a:extLst>
          </p:cNvPr>
          <p:cNvSpPr txBox="1"/>
          <p:nvPr/>
        </p:nvSpPr>
        <p:spPr>
          <a:xfrm>
            <a:off x="351157" y="1307283"/>
            <a:ext cx="6308025" cy="1323439"/>
          </a:xfrm>
          <a:prstGeom prst="rect">
            <a:avLst/>
          </a:prstGeom>
          <a:noFill/>
        </p:spPr>
        <p:txBody>
          <a:bodyPr wrap="square">
            <a:spAutoFit/>
          </a:bodyPr>
          <a:lstStyle/>
          <a:p>
            <a:r>
              <a:rPr lang="en-US" sz="4000" b="1" dirty="0">
                <a:latin typeface="Arial" panose="020B0604020202020204" pitchFamily="34" charset="0"/>
                <a:cs typeface="Arial" panose="020B0604020202020204" pitchFamily="34" charset="0"/>
              </a:rPr>
              <a:t>9 Competencies of</a:t>
            </a:r>
            <a:br>
              <a:rPr lang="en-US" sz="4000" b="1" dirty="0">
                <a:latin typeface="Arial" panose="020B0604020202020204" pitchFamily="34" charset="0"/>
                <a:cs typeface="Arial" panose="020B0604020202020204" pitchFamily="34" charset="0"/>
              </a:rPr>
            </a:br>
            <a:r>
              <a:rPr lang="en-US" sz="4000" b="1" dirty="0">
                <a:latin typeface="Arial" panose="020B0604020202020204" pitchFamily="34" charset="0"/>
                <a:cs typeface="Arial" panose="020B0604020202020204" pitchFamily="34" charset="0"/>
              </a:rPr>
              <a:t>Inclusive Music Practice</a:t>
            </a:r>
          </a:p>
        </p:txBody>
      </p:sp>
      <p:sp>
        <p:nvSpPr>
          <p:cNvPr id="18" name="TextBox 17">
            <a:extLst>
              <a:ext uri="{FF2B5EF4-FFF2-40B4-BE49-F238E27FC236}">
                <a16:creationId xmlns:a16="http://schemas.microsoft.com/office/drawing/2014/main" id="{8C82BFE2-2E97-C352-C93F-04094BC47208}"/>
              </a:ext>
            </a:extLst>
          </p:cNvPr>
          <p:cNvSpPr txBox="1"/>
          <p:nvPr/>
        </p:nvSpPr>
        <p:spPr>
          <a:xfrm>
            <a:off x="361583" y="2624574"/>
            <a:ext cx="5336297" cy="770211"/>
          </a:xfrm>
          <a:prstGeom prst="rect">
            <a:avLst/>
          </a:prstGeom>
          <a:noFill/>
        </p:spPr>
        <p:txBody>
          <a:bodyPr wrap="square">
            <a:spAutoFit/>
          </a:bodyPr>
          <a:lstStyle/>
          <a:p>
            <a:pPr marL="12065" marR="654050">
              <a:lnSpc>
                <a:spcPct val="129099"/>
              </a:lnSpc>
              <a:spcBef>
                <a:spcPts val="440"/>
              </a:spcBef>
            </a:pPr>
            <a:r>
              <a:rPr lang="en-US" dirty="0">
                <a:latin typeface="Arial" panose="020B0604020202020204" pitchFamily="34" charset="0"/>
                <a:cs typeface="Arial" panose="020B0604020202020204" pitchFamily="34" charset="0"/>
              </a:rPr>
              <a:t>What does Inclusive music-making look like  in practice?</a:t>
            </a:r>
          </a:p>
        </p:txBody>
      </p:sp>
      <p:pic>
        <p:nvPicPr>
          <p:cNvPr id="14" name="Picture 13" descr="A book cover with a child playing a music on a computer&#10;">
            <a:extLst>
              <a:ext uri="{FF2B5EF4-FFF2-40B4-BE49-F238E27FC236}">
                <a16:creationId xmlns:a16="http://schemas.microsoft.com/office/drawing/2014/main" id="{02426206-2CE9-B4B2-DBE4-46C501A0FDFB}"/>
              </a:ext>
            </a:extLst>
          </p:cNvPr>
          <p:cNvPicPr>
            <a:picLocks noChangeAspect="1"/>
          </p:cNvPicPr>
          <p:nvPr/>
        </p:nvPicPr>
        <p:blipFill>
          <a:blip r:embed="rId2"/>
          <a:stretch>
            <a:fillRect/>
          </a:stretch>
        </p:blipFill>
        <p:spPr>
          <a:xfrm>
            <a:off x="10056" y="-1"/>
            <a:ext cx="7552793" cy="1070289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FE46FA2-4935-41F3-B21E-7DEFBD0F2391}"/>
              </a:ext>
            </a:extLst>
          </p:cNvPr>
          <p:cNvSpPr/>
          <p:nvPr/>
        </p:nvSpPr>
        <p:spPr>
          <a:xfrm>
            <a:off x="2477992" y="988285"/>
            <a:ext cx="4320000" cy="9000000"/>
          </a:xfrm>
          <a:prstGeom prst="rect">
            <a:avLst/>
          </a:prstGeom>
          <a:solidFill>
            <a:srgbClr val="D2F0FD"/>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600" dirty="0"/>
          </a:p>
        </p:txBody>
      </p:sp>
      <p:sp>
        <p:nvSpPr>
          <p:cNvPr id="4" name="Text Box 17">
            <a:extLst>
              <a:ext uri="{FF2B5EF4-FFF2-40B4-BE49-F238E27FC236}">
                <a16:creationId xmlns:a16="http://schemas.microsoft.com/office/drawing/2014/main" id="{D94B518D-DA3F-47BC-A34B-A010D661FE93}"/>
              </a:ext>
            </a:extLst>
          </p:cNvPr>
          <p:cNvSpPr txBox="1"/>
          <p:nvPr/>
        </p:nvSpPr>
        <p:spPr>
          <a:xfrm>
            <a:off x="2657992" y="1145193"/>
            <a:ext cx="3960000" cy="1620000"/>
          </a:xfrm>
          <a:prstGeom prst="rect">
            <a:avLst/>
          </a:prstGeom>
          <a:noFill/>
          <a:ln>
            <a:noFill/>
          </a:ln>
          <a:effectLst/>
          <a:extLst>
            <a:ext uri="{C572A759-6A51-4108-AA02-DFA0A04FC94B}">
              <ma14:wrappingTextBoxFlag xmlns=""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nSpc>
                <a:spcPct val="105000"/>
              </a:lnSpc>
              <a:spcAft>
                <a:spcPts val="15"/>
              </a:spcAft>
            </a:pPr>
            <a:r>
              <a:rPr lang="en-US" sz="1600" b="1" i="0" dirty="0">
                <a:solidFill>
                  <a:srgbClr val="000000"/>
                </a:solidFill>
                <a:effectLst/>
                <a:latin typeface="Arial" panose="020B0604020202020204" pitchFamily="34" charset="0"/>
              </a:rPr>
              <a:t>Think22</a:t>
            </a:r>
            <a:r>
              <a:rPr lang="en-US" sz="1600" b="0" i="0" dirty="0">
                <a:solidFill>
                  <a:srgbClr val="000000"/>
                </a:solidFill>
                <a:effectLst/>
                <a:latin typeface="Arial" panose="020B0604020202020204" pitchFamily="34" charset="0"/>
              </a:rPr>
              <a:t> was an important </a:t>
            </a:r>
            <a:r>
              <a:rPr lang="en-US" sz="1600" b="0" i="0" dirty="0" err="1">
                <a:solidFill>
                  <a:srgbClr val="000000"/>
                </a:solidFill>
                <a:effectLst/>
                <a:latin typeface="Arial" panose="020B0604020202020204" pitchFamily="34" charset="0"/>
              </a:rPr>
              <a:t>programme</a:t>
            </a:r>
            <a:r>
              <a:rPr lang="en-US" sz="1600" b="0" i="0" dirty="0">
                <a:solidFill>
                  <a:srgbClr val="000000"/>
                </a:solidFill>
                <a:effectLst/>
                <a:latin typeface="Arial" panose="020B0604020202020204" pitchFamily="34" charset="0"/>
              </a:rPr>
              <a:t> of work.</a:t>
            </a:r>
          </a:p>
        </p:txBody>
      </p:sp>
      <p:pic>
        <p:nvPicPr>
          <p:cNvPr id="5" name="Picture 4">
            <a:extLst>
              <a:ext uri="{FF2B5EF4-FFF2-40B4-BE49-F238E27FC236}">
                <a16:creationId xmlns:a16="http://schemas.microsoft.com/office/drawing/2014/main" id="{F01089C3-A120-48A9-8A35-4F1FBC474C13}"/>
              </a:ext>
            </a:extLst>
          </p:cNvPr>
          <p:cNvPicPr/>
          <p:nvPr/>
        </p:nvPicPr>
        <p:blipFill>
          <a:blip r:embed="rId2">
            <a:extLst>
              <a:ext uri="{96DAC541-7B7A-43D3-8B79-37D633B846F1}">
                <asvg:svgBlip xmlns:asvg="http://schemas.microsoft.com/office/drawing/2016/SVG/main" r:embed="rId3"/>
              </a:ext>
            </a:extLst>
          </a:blip>
          <a:srcRect/>
          <a:stretch/>
        </p:blipFill>
        <p:spPr>
          <a:xfrm>
            <a:off x="568626" y="1054797"/>
            <a:ext cx="1440000" cy="1440000"/>
          </a:xfrm>
          <a:prstGeom prst="rect">
            <a:avLst/>
          </a:prstGeom>
        </p:spPr>
      </p:pic>
      <p:sp>
        <p:nvSpPr>
          <p:cNvPr id="2" name="Slide Number Placeholder 1">
            <a:extLst>
              <a:ext uri="{FF2B5EF4-FFF2-40B4-BE49-F238E27FC236}">
                <a16:creationId xmlns:a16="http://schemas.microsoft.com/office/drawing/2014/main" id="{B51DC93C-9217-F374-841D-2D69F559F6D0}"/>
              </a:ext>
            </a:extLst>
          </p:cNvPr>
          <p:cNvSpPr txBox="1">
            <a:spLocks/>
          </p:cNvSpPr>
          <p:nvPr/>
        </p:nvSpPr>
        <p:spPr>
          <a:xfrm>
            <a:off x="5572443" y="10059185"/>
            <a:ext cx="1764665" cy="56907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DD70488-1BA5-554A-927A-C902243CFC7F}" type="slidenum">
              <a:rPr lang="en-US" sz="1600" smtClean="0">
                <a:solidFill>
                  <a:schemeClr val="bg1"/>
                </a:solidFill>
                <a:latin typeface="Arial" panose="020B0604020202020204" pitchFamily="34" charset="0"/>
                <a:cs typeface="Arial" panose="020B0604020202020204" pitchFamily="34" charset="0"/>
              </a:rPr>
              <a:pPr/>
              <a:t>10</a:t>
            </a:fld>
            <a:endParaRPr lang="en-US" sz="1600" dirty="0">
              <a:solidFill>
                <a:schemeClr val="bg1"/>
              </a:solidFill>
              <a:latin typeface="Arial" panose="020B0604020202020204" pitchFamily="34" charset="0"/>
              <a:cs typeface="Arial" panose="020B0604020202020204" pitchFamily="34" charset="0"/>
            </a:endParaRPr>
          </a:p>
        </p:txBody>
      </p:sp>
      <p:sp>
        <p:nvSpPr>
          <p:cNvPr id="3" name="Text Box 17">
            <a:extLst>
              <a:ext uri="{FF2B5EF4-FFF2-40B4-BE49-F238E27FC236}">
                <a16:creationId xmlns:a16="http://schemas.microsoft.com/office/drawing/2014/main" id="{E489B96C-0913-1C5C-61CA-25B732F1FD5F}"/>
              </a:ext>
            </a:extLst>
          </p:cNvPr>
          <p:cNvSpPr txBox="1"/>
          <p:nvPr/>
        </p:nvSpPr>
        <p:spPr>
          <a:xfrm>
            <a:off x="2657992" y="2843313"/>
            <a:ext cx="3960000" cy="1620000"/>
          </a:xfrm>
          <a:prstGeom prst="rect">
            <a:avLst/>
          </a:prstGeom>
          <a:noFill/>
          <a:ln>
            <a:noFill/>
          </a:ln>
          <a:effectLst/>
          <a:extLst>
            <a:ext uri="{C572A759-6A51-4108-AA02-DFA0A04FC94B}">
              <ma14:wrappingTextBoxFlag xmlns=""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nSpc>
                <a:spcPct val="105000"/>
              </a:lnSpc>
              <a:spcAft>
                <a:spcPts val="15"/>
              </a:spcAft>
            </a:pPr>
            <a:r>
              <a:rPr lang="en-US" sz="1600" dirty="0">
                <a:solidFill>
                  <a:srgbClr val="000000"/>
                </a:solidFill>
                <a:latin typeface="Arial"/>
                <a:cs typeface="Arial"/>
              </a:rPr>
              <a:t>This work helped to make inclusive music education more important in England.</a:t>
            </a:r>
          </a:p>
        </p:txBody>
      </p:sp>
      <p:pic>
        <p:nvPicPr>
          <p:cNvPr id="6" name="Picture 4" descr="Cheers with solid fill">
            <a:extLst>
              <a:ext uri="{FF2B5EF4-FFF2-40B4-BE49-F238E27FC236}">
                <a16:creationId xmlns:a16="http://schemas.microsoft.com/office/drawing/2014/main" id="{D3685FFD-D17C-17E1-7FAB-2F63D0C41450}"/>
              </a:ext>
            </a:extLst>
          </p:cNvPr>
          <p:cNvPicPr/>
          <p:nvPr/>
        </p:nvPicPr>
        <p:blipFill>
          <a:blip r:embed="rId4">
            <a:extLst>
              <a:ext uri="{96DAC541-7B7A-43D3-8B79-37D633B846F1}">
                <asvg:svgBlip xmlns:asvg="http://schemas.microsoft.com/office/drawing/2016/SVG/main" r:embed="rId5"/>
              </a:ext>
            </a:extLst>
          </a:blip>
          <a:srcRect/>
          <a:stretch/>
        </p:blipFill>
        <p:spPr>
          <a:xfrm>
            <a:off x="568626" y="2933313"/>
            <a:ext cx="1440000" cy="1440000"/>
          </a:xfrm>
          <a:prstGeom prst="rect">
            <a:avLst/>
          </a:prstGeom>
        </p:spPr>
      </p:pic>
      <p:sp>
        <p:nvSpPr>
          <p:cNvPr id="7" name="Text Box 17">
            <a:extLst>
              <a:ext uri="{FF2B5EF4-FFF2-40B4-BE49-F238E27FC236}">
                <a16:creationId xmlns:a16="http://schemas.microsoft.com/office/drawing/2014/main" id="{E1B47E99-032F-CE55-84CC-36442A6C29B3}"/>
              </a:ext>
            </a:extLst>
          </p:cNvPr>
          <p:cNvSpPr txBox="1"/>
          <p:nvPr/>
        </p:nvSpPr>
        <p:spPr>
          <a:xfrm>
            <a:off x="2657992" y="4551689"/>
            <a:ext cx="3960000" cy="1620000"/>
          </a:xfrm>
          <a:prstGeom prst="rect">
            <a:avLst/>
          </a:prstGeom>
          <a:noFill/>
          <a:ln>
            <a:noFill/>
          </a:ln>
          <a:effectLst/>
          <a:extLst>
            <a:ext uri="{C572A759-6A51-4108-AA02-DFA0A04FC94B}">
              <ma14:wrappingTextBoxFlag xmlns=""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nSpc>
                <a:spcPct val="105000"/>
              </a:lnSpc>
              <a:spcAft>
                <a:spcPts val="15"/>
              </a:spcAft>
            </a:pPr>
            <a:r>
              <a:rPr lang="en-US" sz="1600" dirty="0">
                <a:solidFill>
                  <a:srgbClr val="000000"/>
                </a:solidFill>
                <a:latin typeface="Arial"/>
                <a:cs typeface="Arial"/>
              </a:rPr>
              <a:t>We shared these competencies with our:</a:t>
            </a:r>
          </a:p>
        </p:txBody>
      </p:sp>
      <p:pic>
        <p:nvPicPr>
          <p:cNvPr id="8" name="Picture 4" descr="Share with solid fill">
            <a:extLst>
              <a:ext uri="{FF2B5EF4-FFF2-40B4-BE49-F238E27FC236}">
                <a16:creationId xmlns:a16="http://schemas.microsoft.com/office/drawing/2014/main" id="{FBF9EF74-D30F-D1AE-7841-51BE20C29EE5}"/>
              </a:ext>
            </a:extLst>
          </p:cNvPr>
          <p:cNvPicPr/>
          <p:nvPr/>
        </p:nvPicPr>
        <p:blipFill>
          <a:blip r:embed="rId6">
            <a:extLst>
              <a:ext uri="{96DAC541-7B7A-43D3-8B79-37D633B846F1}">
                <asvg:svgBlip xmlns:asvg="http://schemas.microsoft.com/office/drawing/2016/SVG/main" r:embed="rId7"/>
              </a:ext>
            </a:extLst>
          </a:blip>
          <a:srcRect/>
          <a:stretch/>
        </p:blipFill>
        <p:spPr>
          <a:xfrm>
            <a:off x="568626" y="4641689"/>
            <a:ext cx="1440000" cy="1440000"/>
          </a:xfrm>
          <a:prstGeom prst="rect">
            <a:avLst/>
          </a:prstGeom>
        </p:spPr>
      </p:pic>
      <p:sp>
        <p:nvSpPr>
          <p:cNvPr id="9" name="Text Box 17">
            <a:extLst>
              <a:ext uri="{FF2B5EF4-FFF2-40B4-BE49-F238E27FC236}">
                <a16:creationId xmlns:a16="http://schemas.microsoft.com/office/drawing/2014/main" id="{213D80FD-03BA-0642-0503-7E6AB493A750}"/>
              </a:ext>
            </a:extLst>
          </p:cNvPr>
          <p:cNvSpPr txBox="1"/>
          <p:nvPr/>
        </p:nvSpPr>
        <p:spPr>
          <a:xfrm>
            <a:off x="2657992" y="6401777"/>
            <a:ext cx="3960000" cy="1620000"/>
          </a:xfrm>
          <a:prstGeom prst="rect">
            <a:avLst/>
          </a:prstGeom>
          <a:noFill/>
          <a:ln>
            <a:noFill/>
          </a:ln>
          <a:effectLst/>
          <a:extLst>
            <a:ext uri="{C572A759-6A51-4108-AA02-DFA0A04FC94B}">
              <ma14:wrappingTextBoxFlag xmlns=""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285750" indent="-285750">
              <a:lnSpc>
                <a:spcPct val="105000"/>
              </a:lnSpc>
              <a:spcAft>
                <a:spcPts val="15"/>
              </a:spcAft>
              <a:buFont typeface="Arial" panose="020B0604020202020204" pitchFamily="34" charset="0"/>
              <a:buChar char="•"/>
            </a:pPr>
            <a:r>
              <a:rPr lang="en-US" sz="1600" dirty="0">
                <a:solidFill>
                  <a:srgbClr val="000000"/>
                </a:solidFill>
                <a:latin typeface="Arial"/>
                <a:cs typeface="Arial"/>
              </a:rPr>
              <a:t>Music Education Hub partners </a:t>
            </a:r>
          </a:p>
          <a:p>
            <a:pPr marL="285750" indent="-285750">
              <a:lnSpc>
                <a:spcPct val="105000"/>
              </a:lnSpc>
              <a:spcAft>
                <a:spcPts val="15"/>
              </a:spcAft>
              <a:buFont typeface="Arial" panose="020B0604020202020204" pitchFamily="34" charset="0"/>
              <a:buChar char="•"/>
            </a:pPr>
            <a:r>
              <a:rPr lang="en-US" sz="1600" dirty="0">
                <a:solidFill>
                  <a:srgbClr val="000000"/>
                </a:solidFill>
                <a:latin typeface="Arial"/>
                <a:cs typeface="Arial"/>
              </a:rPr>
              <a:t>Their practitioners</a:t>
            </a:r>
          </a:p>
          <a:p>
            <a:pPr marL="285750" indent="-285750">
              <a:lnSpc>
                <a:spcPct val="105000"/>
              </a:lnSpc>
              <a:spcAft>
                <a:spcPts val="15"/>
              </a:spcAft>
              <a:buFont typeface="Arial" panose="020B0604020202020204" pitchFamily="34" charset="0"/>
              <a:buChar char="•"/>
            </a:pPr>
            <a:r>
              <a:rPr lang="en-US" sz="1600" dirty="0">
                <a:solidFill>
                  <a:srgbClr val="000000"/>
                </a:solidFill>
                <a:latin typeface="Arial"/>
                <a:cs typeface="Arial"/>
              </a:rPr>
              <a:t>Music leaders</a:t>
            </a:r>
          </a:p>
        </p:txBody>
      </p:sp>
      <p:pic>
        <p:nvPicPr>
          <p:cNvPr id="10" name="Picture 4" descr="Users with solid fill">
            <a:extLst>
              <a:ext uri="{FF2B5EF4-FFF2-40B4-BE49-F238E27FC236}">
                <a16:creationId xmlns:a16="http://schemas.microsoft.com/office/drawing/2014/main" id="{8A9E1ACD-41C0-7072-E9B3-CAB81F21AAD3}"/>
              </a:ext>
            </a:extLst>
          </p:cNvPr>
          <p:cNvPicPr/>
          <p:nvPr/>
        </p:nvPicPr>
        <p:blipFill>
          <a:blip r:embed="rId8">
            <a:extLst>
              <a:ext uri="{96DAC541-7B7A-43D3-8B79-37D633B846F1}">
                <asvg:svgBlip xmlns:asvg="http://schemas.microsoft.com/office/drawing/2016/SVG/main" r:embed="rId9"/>
              </a:ext>
            </a:extLst>
          </a:blip>
          <a:srcRect/>
          <a:stretch/>
        </p:blipFill>
        <p:spPr>
          <a:xfrm>
            <a:off x="568626" y="6489233"/>
            <a:ext cx="1440000" cy="1440000"/>
          </a:xfrm>
          <a:prstGeom prst="rect">
            <a:avLst/>
          </a:prstGeom>
        </p:spPr>
      </p:pic>
      <p:sp>
        <p:nvSpPr>
          <p:cNvPr id="11" name="Text Box 17">
            <a:extLst>
              <a:ext uri="{FF2B5EF4-FFF2-40B4-BE49-F238E27FC236}">
                <a16:creationId xmlns:a16="http://schemas.microsoft.com/office/drawing/2014/main" id="{A2810929-C83B-60D5-DEE7-9633F149EA06}"/>
              </a:ext>
            </a:extLst>
          </p:cNvPr>
          <p:cNvSpPr txBox="1"/>
          <p:nvPr/>
        </p:nvSpPr>
        <p:spPr>
          <a:xfrm>
            <a:off x="2657992" y="8234205"/>
            <a:ext cx="3960000" cy="1620000"/>
          </a:xfrm>
          <a:prstGeom prst="rect">
            <a:avLst/>
          </a:prstGeom>
          <a:noFill/>
          <a:ln>
            <a:noFill/>
          </a:ln>
          <a:effectLst/>
          <a:extLst>
            <a:ext uri="{C572A759-6A51-4108-AA02-DFA0A04FC94B}">
              <ma14:wrappingTextBoxFlag xmlns=""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nSpc>
                <a:spcPct val="105000"/>
              </a:lnSpc>
              <a:spcAft>
                <a:spcPts val="15"/>
              </a:spcAft>
            </a:pPr>
            <a:r>
              <a:rPr lang="en-US" sz="1600" dirty="0">
                <a:latin typeface="Arial"/>
                <a:cs typeface="Arial"/>
              </a:rPr>
              <a:t>The aim was to get their feedback.</a:t>
            </a:r>
          </a:p>
        </p:txBody>
      </p:sp>
      <p:pic>
        <p:nvPicPr>
          <p:cNvPr id="13" name="Picture 4" descr="Person with idea with solid fill">
            <a:extLst>
              <a:ext uri="{FF2B5EF4-FFF2-40B4-BE49-F238E27FC236}">
                <a16:creationId xmlns:a16="http://schemas.microsoft.com/office/drawing/2014/main" id="{45D314CD-E0A0-6364-EB5D-DC57D71C6B21}"/>
              </a:ext>
            </a:extLst>
          </p:cNvPr>
          <p:cNvPicPr/>
          <p:nvPr/>
        </p:nvPicPr>
        <p:blipFill>
          <a:blip r:embed="rId10">
            <a:extLst>
              <a:ext uri="{96DAC541-7B7A-43D3-8B79-37D633B846F1}">
                <asvg:svgBlip xmlns:asvg="http://schemas.microsoft.com/office/drawing/2016/SVG/main" r:embed="rId11"/>
              </a:ext>
            </a:extLst>
          </a:blip>
          <a:srcRect/>
          <a:stretch/>
        </p:blipFill>
        <p:spPr>
          <a:xfrm>
            <a:off x="568626" y="8324205"/>
            <a:ext cx="1440000" cy="1440000"/>
          </a:xfrm>
          <a:prstGeom prst="rect">
            <a:avLst/>
          </a:prstGeom>
        </p:spPr>
      </p:pic>
    </p:spTree>
    <p:extLst>
      <p:ext uri="{BB962C8B-B14F-4D97-AF65-F5344CB8AC3E}">
        <p14:creationId xmlns:p14="http://schemas.microsoft.com/office/powerpoint/2010/main" val="2387908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FE46FA2-4935-41F3-B21E-7DEFBD0F2391}"/>
              </a:ext>
            </a:extLst>
          </p:cNvPr>
          <p:cNvSpPr/>
          <p:nvPr/>
        </p:nvSpPr>
        <p:spPr>
          <a:xfrm>
            <a:off x="2477992" y="988285"/>
            <a:ext cx="4320000" cy="9000000"/>
          </a:xfrm>
          <a:prstGeom prst="rect">
            <a:avLst/>
          </a:prstGeom>
          <a:solidFill>
            <a:srgbClr val="D2F0FD"/>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600" dirty="0"/>
          </a:p>
        </p:txBody>
      </p:sp>
      <p:sp>
        <p:nvSpPr>
          <p:cNvPr id="4" name="Text Box 17">
            <a:extLst>
              <a:ext uri="{FF2B5EF4-FFF2-40B4-BE49-F238E27FC236}">
                <a16:creationId xmlns:a16="http://schemas.microsoft.com/office/drawing/2014/main" id="{D94B518D-DA3F-47BC-A34B-A010D661FE93}"/>
              </a:ext>
            </a:extLst>
          </p:cNvPr>
          <p:cNvSpPr txBox="1"/>
          <p:nvPr/>
        </p:nvSpPr>
        <p:spPr>
          <a:xfrm>
            <a:off x="2657992" y="1066739"/>
            <a:ext cx="3960000" cy="1616400"/>
          </a:xfrm>
          <a:prstGeom prst="rect">
            <a:avLst/>
          </a:prstGeom>
          <a:noFill/>
          <a:ln>
            <a:noFill/>
          </a:ln>
          <a:effectLst/>
          <a:extLst>
            <a:ext uri="{C572A759-6A51-4108-AA02-DFA0A04FC94B}">
              <ma14:wrappingTextBoxFlag xmlns:ma14="http://schemas.microsoft.com/office/mac/drawingml/2011/main" xmlns=""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nSpc>
                <a:spcPct val="105000"/>
              </a:lnSpc>
              <a:spcAft>
                <a:spcPts val="15"/>
              </a:spcAft>
            </a:pPr>
            <a:r>
              <a:rPr lang="en-US" sz="1600" b="0" i="0" dirty="0">
                <a:solidFill>
                  <a:srgbClr val="000000"/>
                </a:solidFill>
                <a:effectLst/>
                <a:latin typeface="Arial" panose="020B0604020202020204" pitchFamily="34" charset="0"/>
              </a:rPr>
              <a:t>We worked together to improve and agree the final competencies.</a:t>
            </a:r>
          </a:p>
        </p:txBody>
      </p:sp>
      <p:pic>
        <p:nvPicPr>
          <p:cNvPr id="5" name="Picture 4" descr="Handshake with solid fill">
            <a:extLst>
              <a:ext uri="{FF2B5EF4-FFF2-40B4-BE49-F238E27FC236}">
                <a16:creationId xmlns:a16="http://schemas.microsoft.com/office/drawing/2014/main" id="{F01089C3-A120-48A9-8A35-4F1FBC474C13}"/>
              </a:ext>
            </a:extLst>
          </p:cNvPr>
          <p:cNvPicPr/>
          <p:nvPr/>
        </p:nvPicPr>
        <p:blipFill>
          <a:blip r:embed="rId2">
            <a:extLst>
              <a:ext uri="{96DAC541-7B7A-43D3-8B79-37D633B846F1}">
                <asvg:svgBlip xmlns:asvg="http://schemas.microsoft.com/office/drawing/2016/SVG/main" r:embed="rId3"/>
              </a:ext>
            </a:extLst>
          </a:blip>
          <a:srcRect/>
          <a:stretch/>
        </p:blipFill>
        <p:spPr>
          <a:xfrm>
            <a:off x="568626" y="1154939"/>
            <a:ext cx="1440000" cy="1440000"/>
          </a:xfrm>
          <a:prstGeom prst="rect">
            <a:avLst/>
          </a:prstGeom>
        </p:spPr>
      </p:pic>
      <p:sp>
        <p:nvSpPr>
          <p:cNvPr id="2" name="Slide Number Placeholder 1">
            <a:extLst>
              <a:ext uri="{FF2B5EF4-FFF2-40B4-BE49-F238E27FC236}">
                <a16:creationId xmlns:a16="http://schemas.microsoft.com/office/drawing/2014/main" id="{B51DC93C-9217-F374-841D-2D69F559F6D0}"/>
              </a:ext>
            </a:extLst>
          </p:cNvPr>
          <p:cNvSpPr txBox="1">
            <a:spLocks/>
          </p:cNvSpPr>
          <p:nvPr/>
        </p:nvSpPr>
        <p:spPr>
          <a:xfrm>
            <a:off x="5572443" y="10059185"/>
            <a:ext cx="1764665" cy="56907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DD70488-1BA5-554A-927A-C902243CFC7F}" type="slidenum">
              <a:rPr lang="en-US" sz="1600" smtClean="0">
                <a:solidFill>
                  <a:schemeClr val="bg1"/>
                </a:solidFill>
                <a:latin typeface="Arial" panose="020B0604020202020204" pitchFamily="34" charset="0"/>
                <a:cs typeface="Arial" panose="020B0604020202020204" pitchFamily="34" charset="0"/>
              </a:rPr>
              <a:pPr/>
              <a:t>11</a:t>
            </a:fld>
            <a:endParaRPr lang="en-US" sz="1600" dirty="0">
              <a:solidFill>
                <a:schemeClr val="bg1"/>
              </a:solidFill>
              <a:latin typeface="Arial" panose="020B0604020202020204" pitchFamily="34" charset="0"/>
              <a:cs typeface="Arial" panose="020B0604020202020204" pitchFamily="34" charset="0"/>
            </a:endParaRPr>
          </a:p>
        </p:txBody>
      </p:sp>
      <p:sp>
        <p:nvSpPr>
          <p:cNvPr id="3" name="Text Box 17">
            <a:extLst>
              <a:ext uri="{FF2B5EF4-FFF2-40B4-BE49-F238E27FC236}">
                <a16:creationId xmlns:a16="http://schemas.microsoft.com/office/drawing/2014/main" id="{E489B96C-0913-1C5C-61CA-25B732F1FD5F}"/>
              </a:ext>
            </a:extLst>
          </p:cNvPr>
          <p:cNvSpPr txBox="1"/>
          <p:nvPr/>
        </p:nvSpPr>
        <p:spPr>
          <a:xfrm>
            <a:off x="2657992" y="2764139"/>
            <a:ext cx="3960000" cy="1616400"/>
          </a:xfrm>
          <a:prstGeom prst="rect">
            <a:avLst/>
          </a:prstGeom>
          <a:noFill/>
          <a:ln>
            <a:noFill/>
          </a:ln>
          <a:effectLst/>
          <a:extLst>
            <a:ext uri="{C572A759-6A51-4108-AA02-DFA0A04FC94B}">
              <ma14:wrappingTextBoxFlag xmlns:ma14="http://schemas.microsoft.com/office/mac/drawingml/2011/main" xmlns=""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nSpc>
                <a:spcPct val="105000"/>
              </a:lnSpc>
              <a:spcAft>
                <a:spcPts val="15"/>
              </a:spcAft>
            </a:pPr>
            <a:r>
              <a:rPr lang="en-US" sz="1600" dirty="0">
                <a:solidFill>
                  <a:srgbClr val="000000"/>
                </a:solidFill>
                <a:latin typeface="Arial"/>
                <a:cs typeface="Arial"/>
              </a:rPr>
              <a:t>This became the set of 9 competencies we use today. </a:t>
            </a:r>
          </a:p>
        </p:txBody>
      </p:sp>
      <p:pic>
        <p:nvPicPr>
          <p:cNvPr id="6" name="Picture 4" descr="Badge 9 with solid fill">
            <a:extLst>
              <a:ext uri="{FF2B5EF4-FFF2-40B4-BE49-F238E27FC236}">
                <a16:creationId xmlns:a16="http://schemas.microsoft.com/office/drawing/2014/main" id="{D3685FFD-D17C-17E1-7FAB-2F63D0C41450}"/>
              </a:ext>
            </a:extLst>
          </p:cNvPr>
          <p:cNvPicPr/>
          <p:nvPr/>
        </p:nvPicPr>
        <p:blipFill>
          <a:blip r:embed="rId4">
            <a:extLst>
              <a:ext uri="{96DAC541-7B7A-43D3-8B79-37D633B846F1}">
                <asvg:svgBlip xmlns:asvg="http://schemas.microsoft.com/office/drawing/2016/SVG/main" r:embed="rId5"/>
              </a:ext>
            </a:extLst>
          </a:blip>
          <a:srcRect/>
          <a:stretch/>
        </p:blipFill>
        <p:spPr>
          <a:xfrm>
            <a:off x="568626" y="2852339"/>
            <a:ext cx="1440000" cy="1440000"/>
          </a:xfrm>
          <a:prstGeom prst="rect">
            <a:avLst/>
          </a:prstGeom>
        </p:spPr>
      </p:pic>
      <p:sp>
        <p:nvSpPr>
          <p:cNvPr id="7" name="Text Box 17">
            <a:extLst>
              <a:ext uri="{FF2B5EF4-FFF2-40B4-BE49-F238E27FC236}">
                <a16:creationId xmlns:a16="http://schemas.microsoft.com/office/drawing/2014/main" id="{E1B47E99-032F-CE55-84CC-36442A6C29B3}"/>
              </a:ext>
            </a:extLst>
          </p:cNvPr>
          <p:cNvSpPr txBox="1"/>
          <p:nvPr/>
        </p:nvSpPr>
        <p:spPr>
          <a:xfrm>
            <a:off x="2657992" y="4511139"/>
            <a:ext cx="3960000" cy="1616400"/>
          </a:xfrm>
          <a:prstGeom prst="rect">
            <a:avLst/>
          </a:prstGeom>
          <a:noFill/>
          <a:ln>
            <a:noFill/>
          </a:ln>
          <a:effectLst/>
          <a:extLst>
            <a:ext uri="{C572A759-6A51-4108-AA02-DFA0A04FC94B}">
              <ma14:wrappingTextBoxFlag xmlns:ma14="http://schemas.microsoft.com/office/mac/drawingml/2011/main" xmlns=""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nSpc>
                <a:spcPct val="105000"/>
              </a:lnSpc>
              <a:spcAft>
                <a:spcPts val="15"/>
              </a:spcAft>
            </a:pPr>
            <a:r>
              <a:rPr lang="en-US" sz="1600" dirty="0">
                <a:solidFill>
                  <a:srgbClr val="000000"/>
                </a:solidFill>
                <a:latin typeface="Arial"/>
                <a:cs typeface="Arial"/>
              </a:rPr>
              <a:t>We asked some practitioners and music leaders to share real examples of how the competencies are used.</a:t>
            </a:r>
          </a:p>
        </p:txBody>
      </p:sp>
      <p:pic>
        <p:nvPicPr>
          <p:cNvPr id="8" name="Picture 4" descr="Scribble with solid fill">
            <a:extLst>
              <a:ext uri="{FF2B5EF4-FFF2-40B4-BE49-F238E27FC236}">
                <a16:creationId xmlns:a16="http://schemas.microsoft.com/office/drawing/2014/main" id="{FBF9EF74-D30F-D1AE-7841-51BE20C29EE5}"/>
              </a:ext>
            </a:extLst>
          </p:cNvPr>
          <p:cNvPicPr/>
          <p:nvPr/>
        </p:nvPicPr>
        <p:blipFill>
          <a:blip r:embed="rId6">
            <a:extLst>
              <a:ext uri="{96DAC541-7B7A-43D3-8B79-37D633B846F1}">
                <asvg:svgBlip xmlns:asvg="http://schemas.microsoft.com/office/drawing/2016/SVG/main" r:embed="rId7"/>
              </a:ext>
            </a:extLst>
          </a:blip>
          <a:srcRect/>
          <a:stretch/>
        </p:blipFill>
        <p:spPr>
          <a:xfrm>
            <a:off x="568626" y="4599339"/>
            <a:ext cx="1440000" cy="1440000"/>
          </a:xfrm>
          <a:prstGeom prst="rect">
            <a:avLst/>
          </a:prstGeom>
        </p:spPr>
      </p:pic>
      <p:sp>
        <p:nvSpPr>
          <p:cNvPr id="9" name="Text Box 17">
            <a:extLst>
              <a:ext uri="{FF2B5EF4-FFF2-40B4-BE49-F238E27FC236}">
                <a16:creationId xmlns:a16="http://schemas.microsoft.com/office/drawing/2014/main" id="{213D80FD-03BA-0642-0503-7E6AB493A750}"/>
              </a:ext>
            </a:extLst>
          </p:cNvPr>
          <p:cNvSpPr txBox="1"/>
          <p:nvPr/>
        </p:nvSpPr>
        <p:spPr>
          <a:xfrm>
            <a:off x="2657992" y="6357130"/>
            <a:ext cx="3960000" cy="1616400"/>
          </a:xfrm>
          <a:prstGeom prst="rect">
            <a:avLst/>
          </a:prstGeom>
          <a:noFill/>
          <a:ln>
            <a:noFill/>
          </a:ln>
          <a:effectLst/>
          <a:extLst>
            <a:ext uri="{C572A759-6A51-4108-AA02-DFA0A04FC94B}">
              <ma14:wrappingTextBoxFlag xmlns:ma14="http://schemas.microsoft.com/office/mac/drawingml/2011/main" xmlns=""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nSpc>
                <a:spcPct val="105000"/>
              </a:lnSpc>
              <a:spcAft>
                <a:spcPts val="15"/>
              </a:spcAft>
            </a:pPr>
            <a:r>
              <a:rPr lang="en-US" sz="1600" dirty="0">
                <a:solidFill>
                  <a:srgbClr val="000000"/>
                </a:solidFill>
                <a:latin typeface="Arial"/>
                <a:cs typeface="Arial"/>
              </a:rPr>
              <a:t>These real examples are called case studies.</a:t>
            </a:r>
          </a:p>
        </p:txBody>
      </p:sp>
      <p:pic>
        <p:nvPicPr>
          <p:cNvPr id="10" name="Picture 4" descr="Document outline">
            <a:extLst>
              <a:ext uri="{FF2B5EF4-FFF2-40B4-BE49-F238E27FC236}">
                <a16:creationId xmlns:a16="http://schemas.microsoft.com/office/drawing/2014/main" id="{8A9E1ACD-41C0-7072-E9B3-CAB81F21AAD3}"/>
              </a:ext>
            </a:extLst>
          </p:cNvPr>
          <p:cNvPicPr/>
          <p:nvPr/>
        </p:nvPicPr>
        <p:blipFill>
          <a:blip r:embed="rId8">
            <a:extLst>
              <a:ext uri="{96DAC541-7B7A-43D3-8B79-37D633B846F1}">
                <asvg:svgBlip xmlns:asvg="http://schemas.microsoft.com/office/drawing/2016/SVG/main" r:embed="rId9"/>
              </a:ext>
            </a:extLst>
          </a:blip>
          <a:srcRect/>
          <a:stretch/>
        </p:blipFill>
        <p:spPr>
          <a:xfrm>
            <a:off x="568626" y="6445330"/>
            <a:ext cx="1440000" cy="1440000"/>
          </a:xfrm>
          <a:prstGeom prst="rect">
            <a:avLst/>
          </a:prstGeom>
        </p:spPr>
      </p:pic>
      <p:sp>
        <p:nvSpPr>
          <p:cNvPr id="11" name="Text Box 17">
            <a:extLst>
              <a:ext uri="{FF2B5EF4-FFF2-40B4-BE49-F238E27FC236}">
                <a16:creationId xmlns:a16="http://schemas.microsoft.com/office/drawing/2014/main" id="{A2810929-C83B-60D5-DEE7-9633F149EA06}"/>
              </a:ext>
            </a:extLst>
          </p:cNvPr>
          <p:cNvSpPr txBox="1"/>
          <p:nvPr/>
        </p:nvSpPr>
        <p:spPr>
          <a:xfrm>
            <a:off x="2657992" y="8203122"/>
            <a:ext cx="3960000" cy="1616400"/>
          </a:xfrm>
          <a:prstGeom prst="rect">
            <a:avLst/>
          </a:prstGeom>
          <a:noFill/>
          <a:ln>
            <a:noFill/>
          </a:ln>
          <a:effectLst/>
          <a:extLst>
            <a:ext uri="{C572A759-6A51-4108-AA02-DFA0A04FC94B}">
              <ma14:wrappingTextBoxFlag xmlns:ma14="http://schemas.microsoft.com/office/mac/drawingml/2011/main" xmlns=""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nSpc>
                <a:spcPct val="105000"/>
              </a:lnSpc>
              <a:spcAft>
                <a:spcPts val="15"/>
              </a:spcAft>
            </a:pPr>
            <a:r>
              <a:rPr lang="en-US" sz="1600" dirty="0">
                <a:latin typeface="Arial"/>
                <a:cs typeface="Arial"/>
              </a:rPr>
              <a:t>The competencies are not finished. They can and should change over time.</a:t>
            </a:r>
          </a:p>
        </p:txBody>
      </p:sp>
      <p:pic>
        <p:nvPicPr>
          <p:cNvPr id="13" name="Picture 4" descr="Monthly calendar with solid fill">
            <a:extLst>
              <a:ext uri="{FF2B5EF4-FFF2-40B4-BE49-F238E27FC236}">
                <a16:creationId xmlns:a16="http://schemas.microsoft.com/office/drawing/2014/main" id="{45D314CD-E0A0-6364-EB5D-DC57D71C6B21}"/>
              </a:ext>
            </a:extLst>
          </p:cNvPr>
          <p:cNvPicPr/>
          <p:nvPr/>
        </p:nvPicPr>
        <p:blipFill>
          <a:blip r:embed="rId10">
            <a:extLst>
              <a:ext uri="{96DAC541-7B7A-43D3-8B79-37D633B846F1}">
                <asvg:svgBlip xmlns:asvg="http://schemas.microsoft.com/office/drawing/2016/SVG/main" r:embed="rId11"/>
              </a:ext>
            </a:extLst>
          </a:blip>
          <a:srcRect/>
          <a:stretch/>
        </p:blipFill>
        <p:spPr>
          <a:xfrm>
            <a:off x="568626" y="8291322"/>
            <a:ext cx="1440000" cy="1440000"/>
          </a:xfrm>
          <a:prstGeom prst="rect">
            <a:avLst/>
          </a:prstGeom>
        </p:spPr>
      </p:pic>
    </p:spTree>
    <p:extLst>
      <p:ext uri="{BB962C8B-B14F-4D97-AF65-F5344CB8AC3E}">
        <p14:creationId xmlns:p14="http://schemas.microsoft.com/office/powerpoint/2010/main" val="29103080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FE46FA2-4935-41F3-B21E-7DEFBD0F2391}"/>
              </a:ext>
            </a:extLst>
          </p:cNvPr>
          <p:cNvSpPr/>
          <p:nvPr/>
        </p:nvSpPr>
        <p:spPr>
          <a:xfrm>
            <a:off x="2477992" y="988285"/>
            <a:ext cx="4320000" cy="9000000"/>
          </a:xfrm>
          <a:prstGeom prst="rect">
            <a:avLst/>
          </a:prstGeom>
          <a:solidFill>
            <a:srgbClr val="D2F0FD"/>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600" dirty="0"/>
          </a:p>
        </p:txBody>
      </p:sp>
      <p:sp>
        <p:nvSpPr>
          <p:cNvPr id="4" name="Text Box 17">
            <a:extLst>
              <a:ext uri="{FF2B5EF4-FFF2-40B4-BE49-F238E27FC236}">
                <a16:creationId xmlns:a16="http://schemas.microsoft.com/office/drawing/2014/main" id="{D94B518D-DA3F-47BC-A34B-A010D661FE93}"/>
              </a:ext>
            </a:extLst>
          </p:cNvPr>
          <p:cNvSpPr txBox="1"/>
          <p:nvPr/>
        </p:nvSpPr>
        <p:spPr>
          <a:xfrm>
            <a:off x="2657992" y="1019940"/>
            <a:ext cx="3960000" cy="1616400"/>
          </a:xfrm>
          <a:prstGeom prst="rect">
            <a:avLst/>
          </a:prstGeom>
          <a:noFill/>
          <a:ln>
            <a:noFill/>
          </a:ln>
          <a:effectLst/>
          <a:extLst>
            <a:ext uri="{C572A759-6A51-4108-AA02-DFA0A04FC94B}">
              <ma14:wrappingTextBoxFlag xmlns=""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nSpc>
                <a:spcPct val="105000"/>
              </a:lnSpc>
              <a:spcAft>
                <a:spcPts val="15"/>
              </a:spcAft>
            </a:pPr>
            <a:r>
              <a:rPr lang="en-US" sz="1600" b="0" i="0" dirty="0">
                <a:solidFill>
                  <a:srgbClr val="000000"/>
                </a:solidFill>
                <a:effectLst/>
                <a:latin typeface="Arial" panose="020B0604020202020204" pitchFamily="34" charset="0"/>
              </a:rPr>
              <a:t>This is not a complete list of competencies or case studies.</a:t>
            </a:r>
          </a:p>
        </p:txBody>
      </p:sp>
      <p:pic>
        <p:nvPicPr>
          <p:cNvPr id="5" name="Picture 4" descr="Checklist outline">
            <a:extLst>
              <a:ext uri="{FF2B5EF4-FFF2-40B4-BE49-F238E27FC236}">
                <a16:creationId xmlns:a16="http://schemas.microsoft.com/office/drawing/2014/main" id="{F01089C3-A120-48A9-8A35-4F1FBC474C13}"/>
              </a:ext>
            </a:extLst>
          </p:cNvPr>
          <p:cNvPicPr/>
          <p:nvPr/>
        </p:nvPicPr>
        <p:blipFill>
          <a:blip r:embed="rId2">
            <a:extLst>
              <a:ext uri="{96DAC541-7B7A-43D3-8B79-37D633B846F1}">
                <asvg:svgBlip xmlns:asvg="http://schemas.microsoft.com/office/drawing/2016/SVG/main" r:embed="rId3"/>
              </a:ext>
            </a:extLst>
          </a:blip>
          <a:srcRect/>
          <a:stretch/>
        </p:blipFill>
        <p:spPr>
          <a:xfrm>
            <a:off x="554080" y="1110839"/>
            <a:ext cx="1440000" cy="1440000"/>
          </a:xfrm>
          <a:prstGeom prst="rect">
            <a:avLst/>
          </a:prstGeom>
        </p:spPr>
      </p:pic>
      <p:sp>
        <p:nvSpPr>
          <p:cNvPr id="2" name="Slide Number Placeholder 1">
            <a:extLst>
              <a:ext uri="{FF2B5EF4-FFF2-40B4-BE49-F238E27FC236}">
                <a16:creationId xmlns:a16="http://schemas.microsoft.com/office/drawing/2014/main" id="{B51DC93C-9217-F374-841D-2D69F559F6D0}"/>
              </a:ext>
            </a:extLst>
          </p:cNvPr>
          <p:cNvSpPr txBox="1">
            <a:spLocks/>
          </p:cNvSpPr>
          <p:nvPr/>
        </p:nvSpPr>
        <p:spPr>
          <a:xfrm>
            <a:off x="5572443" y="10059185"/>
            <a:ext cx="1764665" cy="56907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DD70488-1BA5-554A-927A-C902243CFC7F}" type="slidenum">
              <a:rPr lang="en-US" sz="1600" smtClean="0">
                <a:solidFill>
                  <a:schemeClr val="bg1"/>
                </a:solidFill>
                <a:latin typeface="Arial" panose="020B0604020202020204" pitchFamily="34" charset="0"/>
                <a:cs typeface="Arial" panose="020B0604020202020204" pitchFamily="34" charset="0"/>
              </a:rPr>
              <a:pPr/>
              <a:t>12</a:t>
            </a:fld>
            <a:endParaRPr lang="en-US" sz="1600" dirty="0">
              <a:solidFill>
                <a:schemeClr val="bg1"/>
              </a:solidFill>
              <a:latin typeface="Arial" panose="020B0604020202020204" pitchFamily="34" charset="0"/>
              <a:cs typeface="Arial" panose="020B0604020202020204" pitchFamily="34" charset="0"/>
            </a:endParaRPr>
          </a:p>
        </p:txBody>
      </p:sp>
      <p:sp>
        <p:nvSpPr>
          <p:cNvPr id="3" name="Text Box 17">
            <a:extLst>
              <a:ext uri="{FF2B5EF4-FFF2-40B4-BE49-F238E27FC236}">
                <a16:creationId xmlns:a16="http://schemas.microsoft.com/office/drawing/2014/main" id="{E489B96C-0913-1C5C-61CA-25B732F1FD5F}"/>
              </a:ext>
            </a:extLst>
          </p:cNvPr>
          <p:cNvSpPr txBox="1"/>
          <p:nvPr/>
        </p:nvSpPr>
        <p:spPr>
          <a:xfrm>
            <a:off x="2657992" y="2704617"/>
            <a:ext cx="3960000" cy="1616400"/>
          </a:xfrm>
          <a:prstGeom prst="rect">
            <a:avLst/>
          </a:prstGeom>
          <a:noFill/>
          <a:ln>
            <a:noFill/>
          </a:ln>
          <a:effectLst/>
          <a:extLst>
            <a:ext uri="{C572A759-6A51-4108-AA02-DFA0A04FC94B}">
              <ma14:wrappingTextBoxFlag xmlns=""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nSpc>
                <a:spcPct val="105000"/>
              </a:lnSpc>
              <a:spcAft>
                <a:spcPts val="15"/>
              </a:spcAft>
            </a:pPr>
            <a:r>
              <a:rPr lang="en-US" sz="1600" dirty="0">
                <a:solidFill>
                  <a:srgbClr val="000000"/>
                </a:solidFill>
                <a:latin typeface="Arial"/>
                <a:cs typeface="Arial"/>
              </a:rPr>
              <a:t>There may be more competencies in the future.</a:t>
            </a:r>
          </a:p>
        </p:txBody>
      </p:sp>
      <p:pic>
        <p:nvPicPr>
          <p:cNvPr id="6" name="Picture 4" descr="Future with solid fill">
            <a:extLst>
              <a:ext uri="{FF2B5EF4-FFF2-40B4-BE49-F238E27FC236}">
                <a16:creationId xmlns:a16="http://schemas.microsoft.com/office/drawing/2014/main" id="{D3685FFD-D17C-17E1-7FAB-2F63D0C41450}"/>
              </a:ext>
            </a:extLst>
          </p:cNvPr>
          <p:cNvPicPr/>
          <p:nvPr/>
        </p:nvPicPr>
        <p:blipFill>
          <a:blip r:embed="rId4">
            <a:extLst>
              <a:ext uri="{96DAC541-7B7A-43D3-8B79-37D633B846F1}">
                <asvg:svgBlip xmlns:asvg="http://schemas.microsoft.com/office/drawing/2016/SVG/main" r:embed="rId5"/>
              </a:ext>
            </a:extLst>
          </a:blip>
          <a:srcRect/>
          <a:stretch/>
        </p:blipFill>
        <p:spPr>
          <a:xfrm>
            <a:off x="568626" y="2792817"/>
            <a:ext cx="1440000" cy="1440000"/>
          </a:xfrm>
          <a:prstGeom prst="rect">
            <a:avLst/>
          </a:prstGeom>
        </p:spPr>
      </p:pic>
      <p:sp>
        <p:nvSpPr>
          <p:cNvPr id="7" name="Text Box 17">
            <a:extLst>
              <a:ext uri="{FF2B5EF4-FFF2-40B4-BE49-F238E27FC236}">
                <a16:creationId xmlns:a16="http://schemas.microsoft.com/office/drawing/2014/main" id="{E1B47E99-032F-CE55-84CC-36442A6C29B3}"/>
              </a:ext>
            </a:extLst>
          </p:cNvPr>
          <p:cNvSpPr txBox="1"/>
          <p:nvPr/>
        </p:nvSpPr>
        <p:spPr>
          <a:xfrm>
            <a:off x="2657992" y="4389029"/>
            <a:ext cx="3960000" cy="1616400"/>
          </a:xfrm>
          <a:prstGeom prst="rect">
            <a:avLst/>
          </a:prstGeom>
          <a:noFill/>
          <a:ln>
            <a:noFill/>
          </a:ln>
          <a:effectLst/>
          <a:extLst>
            <a:ext uri="{C572A759-6A51-4108-AA02-DFA0A04FC94B}">
              <ma14:wrappingTextBoxFlag xmlns=""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nSpc>
                <a:spcPct val="105000"/>
              </a:lnSpc>
              <a:spcAft>
                <a:spcPts val="15"/>
              </a:spcAft>
            </a:pPr>
            <a:r>
              <a:rPr lang="en-US" sz="1600" dirty="0">
                <a:solidFill>
                  <a:srgbClr val="000000"/>
                </a:solidFill>
                <a:latin typeface="Arial"/>
                <a:cs typeface="Arial"/>
              </a:rPr>
              <a:t>Tell us about your inclusive music practices and any new competencies that you think should be added.</a:t>
            </a:r>
          </a:p>
        </p:txBody>
      </p:sp>
      <p:pic>
        <p:nvPicPr>
          <p:cNvPr id="8" name="Picture 4" descr="Questions with solid fill">
            <a:extLst>
              <a:ext uri="{FF2B5EF4-FFF2-40B4-BE49-F238E27FC236}">
                <a16:creationId xmlns:a16="http://schemas.microsoft.com/office/drawing/2014/main" id="{FBF9EF74-D30F-D1AE-7841-51BE20C29EE5}"/>
              </a:ext>
            </a:extLst>
          </p:cNvPr>
          <p:cNvPicPr/>
          <p:nvPr/>
        </p:nvPicPr>
        <p:blipFill>
          <a:blip r:embed="rId6">
            <a:extLst>
              <a:ext uri="{96DAC541-7B7A-43D3-8B79-37D633B846F1}">
                <asvg:svgBlip xmlns:asvg="http://schemas.microsoft.com/office/drawing/2016/SVG/main" r:embed="rId7"/>
              </a:ext>
            </a:extLst>
          </a:blip>
          <a:srcRect/>
          <a:stretch/>
        </p:blipFill>
        <p:spPr>
          <a:xfrm>
            <a:off x="568626" y="4526473"/>
            <a:ext cx="1440000" cy="1440000"/>
          </a:xfrm>
          <a:prstGeom prst="rect">
            <a:avLst/>
          </a:prstGeom>
        </p:spPr>
      </p:pic>
      <p:sp>
        <p:nvSpPr>
          <p:cNvPr id="9" name="Text Box 17">
            <a:extLst>
              <a:ext uri="{FF2B5EF4-FFF2-40B4-BE49-F238E27FC236}">
                <a16:creationId xmlns:a16="http://schemas.microsoft.com/office/drawing/2014/main" id="{213D80FD-03BA-0642-0503-7E6AB493A750}"/>
              </a:ext>
            </a:extLst>
          </p:cNvPr>
          <p:cNvSpPr txBox="1"/>
          <p:nvPr/>
        </p:nvSpPr>
        <p:spPr>
          <a:xfrm>
            <a:off x="2643446" y="6367622"/>
            <a:ext cx="3960000" cy="1616400"/>
          </a:xfrm>
          <a:prstGeom prst="rect">
            <a:avLst/>
          </a:prstGeom>
          <a:noFill/>
          <a:ln>
            <a:noFill/>
          </a:ln>
          <a:effectLst/>
          <a:extLst>
            <a:ext uri="{C572A759-6A51-4108-AA02-DFA0A04FC94B}">
              <ma14:wrappingTextBoxFlag xmlns=""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nSpc>
                <a:spcPct val="105000"/>
              </a:lnSpc>
              <a:spcAft>
                <a:spcPts val="15"/>
              </a:spcAft>
            </a:pPr>
            <a:r>
              <a:rPr lang="en-US" sz="1600" dirty="0">
                <a:solidFill>
                  <a:srgbClr val="000000"/>
                </a:solidFill>
                <a:latin typeface="Arial"/>
                <a:cs typeface="Arial"/>
              </a:rPr>
              <a:t>Join our online community of Inclusive Music Teachers and Leaders by clicking </a:t>
            </a:r>
            <a:r>
              <a:rPr lang="en-US" sz="1600" dirty="0">
                <a:solidFill>
                  <a:schemeClr val="bg2"/>
                </a:solidFill>
                <a:latin typeface="Arial"/>
                <a:cs typeface="Arial"/>
                <a:hlinkClick r:id="rId8">
                  <a:extLst>
                    <a:ext uri="{A12FA001-AC4F-418D-AE19-62706E023703}">
                      <ahyp:hlinkClr xmlns:ahyp="http://schemas.microsoft.com/office/drawing/2018/hyperlinkcolor" val="tx"/>
                    </a:ext>
                  </a:extLst>
                </a:hlinkClick>
              </a:rPr>
              <a:t>here.</a:t>
            </a:r>
            <a:endParaRPr lang="en-US" sz="1600" dirty="0">
              <a:solidFill>
                <a:schemeClr val="bg2"/>
              </a:solidFill>
              <a:latin typeface="Arial"/>
              <a:cs typeface="Arial"/>
            </a:endParaRPr>
          </a:p>
        </p:txBody>
      </p:sp>
      <p:pic>
        <p:nvPicPr>
          <p:cNvPr id="10" name="Picture 4" descr="Online Network with solid fill">
            <a:extLst>
              <a:ext uri="{FF2B5EF4-FFF2-40B4-BE49-F238E27FC236}">
                <a16:creationId xmlns:a16="http://schemas.microsoft.com/office/drawing/2014/main" id="{8A9E1ACD-41C0-7072-E9B3-CAB81F21AAD3}"/>
              </a:ext>
            </a:extLst>
          </p:cNvPr>
          <p:cNvPicPr/>
          <p:nvPr/>
        </p:nvPicPr>
        <p:blipFill>
          <a:blip r:embed="rId9">
            <a:extLst>
              <a:ext uri="{96DAC541-7B7A-43D3-8B79-37D633B846F1}">
                <asvg:svgBlip xmlns:asvg="http://schemas.microsoft.com/office/drawing/2016/SVG/main" r:embed="rId10"/>
              </a:ext>
            </a:extLst>
          </a:blip>
          <a:srcRect/>
          <a:stretch/>
        </p:blipFill>
        <p:spPr>
          <a:xfrm>
            <a:off x="554080" y="6455822"/>
            <a:ext cx="1440000" cy="1440000"/>
          </a:xfrm>
          <a:prstGeom prst="rect">
            <a:avLst/>
          </a:prstGeom>
        </p:spPr>
      </p:pic>
      <p:sp>
        <p:nvSpPr>
          <p:cNvPr id="11" name="Text Box 17">
            <a:extLst>
              <a:ext uri="{FF2B5EF4-FFF2-40B4-BE49-F238E27FC236}">
                <a16:creationId xmlns:a16="http://schemas.microsoft.com/office/drawing/2014/main" id="{A2810929-C83B-60D5-DEE7-9633F149EA06}"/>
              </a:ext>
            </a:extLst>
          </p:cNvPr>
          <p:cNvSpPr txBox="1"/>
          <p:nvPr/>
        </p:nvSpPr>
        <p:spPr>
          <a:xfrm>
            <a:off x="2657992" y="8255309"/>
            <a:ext cx="3960000" cy="1616400"/>
          </a:xfrm>
          <a:prstGeom prst="rect">
            <a:avLst/>
          </a:prstGeom>
          <a:noFill/>
          <a:ln>
            <a:noFill/>
          </a:ln>
          <a:effectLst/>
          <a:extLst>
            <a:ext uri="{C572A759-6A51-4108-AA02-DFA0A04FC94B}">
              <ma14:wrappingTextBoxFlag xmlns=""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nSpc>
                <a:spcPct val="105000"/>
              </a:lnSpc>
              <a:spcAft>
                <a:spcPts val="15"/>
              </a:spcAft>
            </a:pPr>
            <a:r>
              <a:rPr lang="en-US" sz="1600" dirty="0">
                <a:latin typeface="Arial"/>
                <a:cs typeface="Arial"/>
              </a:rPr>
              <a:t>Disabled People are underrepresented in our workplace and in our industry.</a:t>
            </a:r>
          </a:p>
        </p:txBody>
      </p:sp>
      <p:pic>
        <p:nvPicPr>
          <p:cNvPr id="13" name="Picture 4" descr="Users with solid fill">
            <a:extLst>
              <a:ext uri="{FF2B5EF4-FFF2-40B4-BE49-F238E27FC236}">
                <a16:creationId xmlns:a16="http://schemas.microsoft.com/office/drawing/2014/main" id="{45D314CD-E0A0-6364-EB5D-DC57D71C6B21}"/>
              </a:ext>
            </a:extLst>
          </p:cNvPr>
          <p:cNvPicPr/>
          <p:nvPr/>
        </p:nvPicPr>
        <p:blipFill>
          <a:blip r:embed="rId11">
            <a:extLst>
              <a:ext uri="{96DAC541-7B7A-43D3-8B79-37D633B846F1}">
                <asvg:svgBlip xmlns:asvg="http://schemas.microsoft.com/office/drawing/2016/SVG/main" r:embed="rId12"/>
              </a:ext>
            </a:extLst>
          </a:blip>
          <a:srcRect/>
          <a:stretch/>
        </p:blipFill>
        <p:spPr>
          <a:xfrm>
            <a:off x="568626" y="8343509"/>
            <a:ext cx="1440000" cy="1440000"/>
          </a:xfrm>
          <a:prstGeom prst="rect">
            <a:avLst/>
          </a:prstGeom>
        </p:spPr>
      </p:pic>
    </p:spTree>
    <p:extLst>
      <p:ext uri="{BB962C8B-B14F-4D97-AF65-F5344CB8AC3E}">
        <p14:creationId xmlns:p14="http://schemas.microsoft.com/office/powerpoint/2010/main" val="17543182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FE46FA2-4935-41F3-B21E-7DEFBD0F2391}"/>
              </a:ext>
            </a:extLst>
          </p:cNvPr>
          <p:cNvSpPr/>
          <p:nvPr/>
        </p:nvSpPr>
        <p:spPr>
          <a:xfrm>
            <a:off x="2521490" y="972989"/>
            <a:ext cx="4320000" cy="1800000"/>
          </a:xfrm>
          <a:prstGeom prst="rect">
            <a:avLst/>
          </a:prstGeom>
          <a:solidFill>
            <a:srgbClr val="D2F0FD"/>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600" dirty="0">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57C11FF4-4E45-84DC-FADC-5B6FDADBE855}"/>
              </a:ext>
            </a:extLst>
          </p:cNvPr>
          <p:cNvSpPr>
            <a:spLocks noGrp="1"/>
          </p:cNvSpPr>
          <p:nvPr>
            <p:ph type="sldNum" sz="quarter" idx="12"/>
          </p:nvPr>
        </p:nvSpPr>
        <p:spPr/>
        <p:txBody>
          <a:bodyPr/>
          <a:lstStyle/>
          <a:p>
            <a:fld id="{2DD70488-1BA5-554A-927A-C902243CFC7F}" type="slidenum">
              <a:rPr lang="en-US" sz="1600" smtClean="0">
                <a:latin typeface="Arial" panose="020B0604020202020204" pitchFamily="34" charset="0"/>
                <a:cs typeface="Arial" panose="020B0604020202020204" pitchFamily="34" charset="0"/>
              </a:rPr>
              <a:t>13</a:t>
            </a:fld>
            <a:endParaRPr lang="en-US" sz="1600" dirty="0">
              <a:latin typeface="Arial" panose="020B0604020202020204" pitchFamily="34" charset="0"/>
              <a:cs typeface="Arial" panose="020B0604020202020204" pitchFamily="34" charset="0"/>
            </a:endParaRPr>
          </a:p>
        </p:txBody>
      </p:sp>
      <p:sp>
        <p:nvSpPr>
          <p:cNvPr id="3" name="Slide Number Placeholder 1">
            <a:extLst>
              <a:ext uri="{FF2B5EF4-FFF2-40B4-BE49-F238E27FC236}">
                <a16:creationId xmlns:a16="http://schemas.microsoft.com/office/drawing/2014/main" id="{040F92DD-9AD2-0225-E47C-506E84ED8A87}"/>
              </a:ext>
            </a:extLst>
          </p:cNvPr>
          <p:cNvSpPr txBox="1">
            <a:spLocks/>
          </p:cNvSpPr>
          <p:nvPr/>
        </p:nvSpPr>
        <p:spPr>
          <a:xfrm>
            <a:off x="5572443" y="10059185"/>
            <a:ext cx="1764665" cy="56907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DD70488-1BA5-554A-927A-C902243CFC7F}" type="slidenum">
              <a:rPr lang="en-US" sz="1600" smtClean="0">
                <a:solidFill>
                  <a:schemeClr val="bg1"/>
                </a:solidFill>
                <a:latin typeface="Arial" panose="020B0604020202020204" pitchFamily="34" charset="0"/>
                <a:cs typeface="Arial" panose="020B0604020202020204" pitchFamily="34" charset="0"/>
              </a:rPr>
              <a:pPr/>
              <a:t>13</a:t>
            </a:fld>
            <a:endParaRPr lang="en-US" sz="1600" dirty="0">
              <a:solidFill>
                <a:schemeClr val="bg1"/>
              </a:solidFill>
              <a:latin typeface="Arial" panose="020B0604020202020204" pitchFamily="34" charset="0"/>
              <a:cs typeface="Arial" panose="020B0604020202020204" pitchFamily="34" charset="0"/>
            </a:endParaRPr>
          </a:p>
        </p:txBody>
      </p:sp>
      <p:sp>
        <p:nvSpPr>
          <p:cNvPr id="10" name="Text Box 64">
            <a:extLst>
              <a:ext uri="{FF2B5EF4-FFF2-40B4-BE49-F238E27FC236}">
                <a16:creationId xmlns:a16="http://schemas.microsoft.com/office/drawing/2014/main" id="{A9E93F95-DDD1-2B8D-C6D0-F7153A2DA6B7}"/>
              </a:ext>
            </a:extLst>
          </p:cNvPr>
          <p:cNvSpPr txBox="1"/>
          <p:nvPr/>
        </p:nvSpPr>
        <p:spPr>
          <a:xfrm>
            <a:off x="2701490" y="1062989"/>
            <a:ext cx="3960000" cy="1620000"/>
          </a:xfrm>
          <a:prstGeom prst="rect">
            <a:avLst/>
          </a:prstGeom>
          <a:noFill/>
          <a:ln>
            <a:noFill/>
          </a:ln>
          <a:effectLst/>
          <a:extLst>
            <a:ext uri="{C572A759-6A51-4108-AA02-DFA0A04FC94B}">
              <ma14:wrappingTextBoxFlag xmlns=""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lvl="0">
              <a:lnSpc>
                <a:spcPct val="115000"/>
              </a:lnSpc>
              <a:spcAft>
                <a:spcPts val="600"/>
              </a:spcAft>
            </a:pPr>
            <a:r>
              <a:rPr lang="en-US" sz="16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Sharing these competencies will help to make our workplace and industry more inclusive of Disabled People.</a:t>
            </a:r>
          </a:p>
        </p:txBody>
      </p:sp>
      <p:pic>
        <p:nvPicPr>
          <p:cNvPr id="11" name="Picture 17" descr="Thumbs up sign with solid fill">
            <a:extLst>
              <a:ext uri="{FF2B5EF4-FFF2-40B4-BE49-F238E27FC236}">
                <a16:creationId xmlns:a16="http://schemas.microsoft.com/office/drawing/2014/main" id="{DF48CE1B-9D6F-88C3-60EE-136906FF9FF0}"/>
              </a:ext>
            </a:extLst>
          </p:cNvPr>
          <p:cNvPicPr/>
          <p:nvPr/>
        </p:nvPicPr>
        <p:blipFill>
          <a:blip r:embed="rId2">
            <a:extLst>
              <a:ext uri="{96DAC541-7B7A-43D3-8B79-37D633B846F1}">
                <asvg:svgBlip xmlns:asvg="http://schemas.microsoft.com/office/drawing/2016/SVG/main" r:embed="rId3"/>
              </a:ext>
            </a:extLst>
          </a:blip>
          <a:srcRect/>
          <a:stretch/>
        </p:blipFill>
        <p:spPr>
          <a:xfrm>
            <a:off x="641421" y="1100061"/>
            <a:ext cx="1440000" cy="1440000"/>
          </a:xfrm>
          <a:prstGeom prst="rect">
            <a:avLst/>
          </a:prstGeom>
        </p:spPr>
      </p:pic>
    </p:spTree>
    <p:extLst>
      <p:ext uri="{BB962C8B-B14F-4D97-AF65-F5344CB8AC3E}">
        <p14:creationId xmlns:p14="http://schemas.microsoft.com/office/powerpoint/2010/main" val="29690176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hlinkClick r:id="rId2" action="ppaction://hlinksldjump"/>
          </p:cNvPr>
          <p:cNvSpPr/>
          <p:nvPr/>
        </p:nvSpPr>
        <p:spPr>
          <a:xfrm>
            <a:off x="479243" y="2644434"/>
            <a:ext cx="2128212" cy="2128212"/>
          </a:xfrm>
          <a:custGeom>
            <a:avLst/>
            <a:gdLst/>
            <a:ahLst/>
            <a:cxnLst/>
            <a:rect l="l" t="t" r="r" b="b"/>
            <a:pathLst>
              <a:path w="2130425" h="2130425">
                <a:moveTo>
                  <a:pt x="1065190" y="2130371"/>
                </a:moveTo>
                <a:lnTo>
                  <a:pt x="1016427" y="2129275"/>
                </a:lnTo>
                <a:lnTo>
                  <a:pt x="968232" y="2126018"/>
                </a:lnTo>
                <a:lnTo>
                  <a:pt x="920646" y="2120647"/>
                </a:lnTo>
                <a:lnTo>
                  <a:pt x="873717" y="2113209"/>
                </a:lnTo>
                <a:lnTo>
                  <a:pt x="827491" y="2103752"/>
                </a:lnTo>
                <a:lnTo>
                  <a:pt x="782017" y="2092321"/>
                </a:lnTo>
                <a:lnTo>
                  <a:pt x="737340" y="2078965"/>
                </a:lnTo>
                <a:lnTo>
                  <a:pt x="693507" y="2063730"/>
                </a:lnTo>
                <a:lnTo>
                  <a:pt x="650567" y="2046663"/>
                </a:lnTo>
                <a:lnTo>
                  <a:pt x="608565" y="2027812"/>
                </a:lnTo>
                <a:lnTo>
                  <a:pt x="567549" y="2007222"/>
                </a:lnTo>
                <a:lnTo>
                  <a:pt x="527566" y="1984942"/>
                </a:lnTo>
                <a:lnTo>
                  <a:pt x="488662" y="1961018"/>
                </a:lnTo>
                <a:lnTo>
                  <a:pt x="450885" y="1935497"/>
                </a:lnTo>
                <a:lnTo>
                  <a:pt x="414282" y="1908426"/>
                </a:lnTo>
                <a:lnTo>
                  <a:pt x="378900" y="1879853"/>
                </a:lnTo>
                <a:lnTo>
                  <a:pt x="344785" y="1849823"/>
                </a:lnTo>
                <a:lnTo>
                  <a:pt x="311985" y="1818385"/>
                </a:lnTo>
                <a:lnTo>
                  <a:pt x="280547" y="1785585"/>
                </a:lnTo>
                <a:lnTo>
                  <a:pt x="250518" y="1751471"/>
                </a:lnTo>
                <a:lnTo>
                  <a:pt x="221944" y="1716088"/>
                </a:lnTo>
                <a:lnTo>
                  <a:pt x="194874" y="1679485"/>
                </a:lnTo>
                <a:lnTo>
                  <a:pt x="169353" y="1641708"/>
                </a:lnTo>
                <a:lnTo>
                  <a:pt x="145429" y="1602805"/>
                </a:lnTo>
                <a:lnTo>
                  <a:pt x="123148" y="1562821"/>
                </a:lnTo>
                <a:lnTo>
                  <a:pt x="102559" y="1521805"/>
                </a:lnTo>
                <a:lnTo>
                  <a:pt x="83707" y="1479804"/>
                </a:lnTo>
                <a:lnTo>
                  <a:pt x="66640" y="1436863"/>
                </a:lnTo>
                <a:lnTo>
                  <a:pt x="51405" y="1393031"/>
                </a:lnTo>
                <a:lnTo>
                  <a:pt x="38049" y="1348354"/>
                </a:lnTo>
                <a:lnTo>
                  <a:pt x="26619" y="1302879"/>
                </a:lnTo>
                <a:lnTo>
                  <a:pt x="17161" y="1256654"/>
                </a:lnTo>
                <a:lnTo>
                  <a:pt x="9723" y="1209725"/>
                </a:lnTo>
                <a:lnTo>
                  <a:pt x="4353" y="1162139"/>
                </a:lnTo>
                <a:lnTo>
                  <a:pt x="1096" y="1113944"/>
                </a:lnTo>
                <a:lnTo>
                  <a:pt x="0" y="1065184"/>
                </a:lnTo>
                <a:lnTo>
                  <a:pt x="1096" y="1016427"/>
                </a:lnTo>
                <a:lnTo>
                  <a:pt x="4353" y="968232"/>
                </a:lnTo>
                <a:lnTo>
                  <a:pt x="9723" y="920646"/>
                </a:lnTo>
                <a:lnTo>
                  <a:pt x="17161" y="873717"/>
                </a:lnTo>
                <a:lnTo>
                  <a:pt x="26619" y="827491"/>
                </a:lnTo>
                <a:lnTo>
                  <a:pt x="38049" y="782017"/>
                </a:lnTo>
                <a:lnTo>
                  <a:pt x="51405" y="737340"/>
                </a:lnTo>
                <a:lnTo>
                  <a:pt x="66640" y="693508"/>
                </a:lnTo>
                <a:lnTo>
                  <a:pt x="83707" y="650567"/>
                </a:lnTo>
                <a:lnTo>
                  <a:pt x="102559" y="608565"/>
                </a:lnTo>
                <a:lnTo>
                  <a:pt x="123148" y="567549"/>
                </a:lnTo>
                <a:lnTo>
                  <a:pt x="145429" y="527566"/>
                </a:lnTo>
                <a:lnTo>
                  <a:pt x="169353" y="488662"/>
                </a:lnTo>
                <a:lnTo>
                  <a:pt x="194874" y="450885"/>
                </a:lnTo>
                <a:lnTo>
                  <a:pt x="221944" y="414282"/>
                </a:lnTo>
                <a:lnTo>
                  <a:pt x="250518" y="378900"/>
                </a:lnTo>
                <a:lnTo>
                  <a:pt x="280547" y="344785"/>
                </a:lnTo>
                <a:lnTo>
                  <a:pt x="311985" y="311985"/>
                </a:lnTo>
                <a:lnTo>
                  <a:pt x="344785" y="280547"/>
                </a:lnTo>
                <a:lnTo>
                  <a:pt x="378900" y="250518"/>
                </a:lnTo>
                <a:lnTo>
                  <a:pt x="414282" y="221944"/>
                </a:lnTo>
                <a:lnTo>
                  <a:pt x="450885" y="194874"/>
                </a:lnTo>
                <a:lnTo>
                  <a:pt x="488662" y="169353"/>
                </a:lnTo>
                <a:lnTo>
                  <a:pt x="527566" y="145429"/>
                </a:lnTo>
                <a:lnTo>
                  <a:pt x="567549" y="123148"/>
                </a:lnTo>
                <a:lnTo>
                  <a:pt x="608565" y="102559"/>
                </a:lnTo>
                <a:lnTo>
                  <a:pt x="650567" y="83707"/>
                </a:lnTo>
                <a:lnTo>
                  <a:pt x="693507" y="66640"/>
                </a:lnTo>
                <a:lnTo>
                  <a:pt x="737340" y="51405"/>
                </a:lnTo>
                <a:lnTo>
                  <a:pt x="782017" y="38049"/>
                </a:lnTo>
                <a:lnTo>
                  <a:pt x="827491" y="26619"/>
                </a:lnTo>
                <a:lnTo>
                  <a:pt x="873717" y="17161"/>
                </a:lnTo>
                <a:lnTo>
                  <a:pt x="920646" y="9723"/>
                </a:lnTo>
                <a:lnTo>
                  <a:pt x="968232" y="4353"/>
                </a:lnTo>
                <a:lnTo>
                  <a:pt x="1016427" y="1096"/>
                </a:lnTo>
                <a:lnTo>
                  <a:pt x="1065185" y="0"/>
                </a:lnTo>
                <a:lnTo>
                  <a:pt x="1113943" y="1096"/>
                </a:lnTo>
                <a:lnTo>
                  <a:pt x="1162139" y="4353"/>
                </a:lnTo>
                <a:lnTo>
                  <a:pt x="1209725" y="9723"/>
                </a:lnTo>
                <a:lnTo>
                  <a:pt x="1256654" y="17161"/>
                </a:lnTo>
                <a:lnTo>
                  <a:pt x="1302879" y="26619"/>
                </a:lnTo>
                <a:lnTo>
                  <a:pt x="1348354" y="38049"/>
                </a:lnTo>
                <a:lnTo>
                  <a:pt x="1393031" y="51405"/>
                </a:lnTo>
                <a:lnTo>
                  <a:pt x="1436863" y="66640"/>
                </a:lnTo>
                <a:lnTo>
                  <a:pt x="1479804" y="83707"/>
                </a:lnTo>
                <a:lnTo>
                  <a:pt x="1521805" y="102559"/>
                </a:lnTo>
                <a:lnTo>
                  <a:pt x="1562821" y="123148"/>
                </a:lnTo>
                <a:lnTo>
                  <a:pt x="1602805" y="145429"/>
                </a:lnTo>
                <a:lnTo>
                  <a:pt x="1641708" y="169353"/>
                </a:lnTo>
                <a:lnTo>
                  <a:pt x="1679485" y="194874"/>
                </a:lnTo>
                <a:lnTo>
                  <a:pt x="1716088" y="221944"/>
                </a:lnTo>
                <a:lnTo>
                  <a:pt x="1751471" y="250518"/>
                </a:lnTo>
                <a:lnTo>
                  <a:pt x="1785585" y="280547"/>
                </a:lnTo>
                <a:lnTo>
                  <a:pt x="1818385" y="311985"/>
                </a:lnTo>
                <a:lnTo>
                  <a:pt x="1849823" y="344785"/>
                </a:lnTo>
                <a:lnTo>
                  <a:pt x="1879853" y="378900"/>
                </a:lnTo>
                <a:lnTo>
                  <a:pt x="1908426" y="414282"/>
                </a:lnTo>
                <a:lnTo>
                  <a:pt x="1935497" y="450885"/>
                </a:lnTo>
                <a:lnTo>
                  <a:pt x="1961018" y="488662"/>
                </a:lnTo>
                <a:lnTo>
                  <a:pt x="1984942" y="527566"/>
                </a:lnTo>
                <a:lnTo>
                  <a:pt x="2007222" y="567549"/>
                </a:lnTo>
                <a:lnTo>
                  <a:pt x="2027812" y="608565"/>
                </a:lnTo>
                <a:lnTo>
                  <a:pt x="2046663" y="650567"/>
                </a:lnTo>
                <a:lnTo>
                  <a:pt x="2063730" y="693508"/>
                </a:lnTo>
                <a:lnTo>
                  <a:pt x="2078965" y="737340"/>
                </a:lnTo>
                <a:lnTo>
                  <a:pt x="2092321" y="782017"/>
                </a:lnTo>
                <a:lnTo>
                  <a:pt x="2103752" y="827491"/>
                </a:lnTo>
                <a:lnTo>
                  <a:pt x="2113209" y="873717"/>
                </a:lnTo>
                <a:lnTo>
                  <a:pt x="2120647" y="920646"/>
                </a:lnTo>
                <a:lnTo>
                  <a:pt x="2126018" y="968232"/>
                </a:lnTo>
                <a:lnTo>
                  <a:pt x="2129275" y="1016427"/>
                </a:lnTo>
                <a:lnTo>
                  <a:pt x="2130371" y="1065185"/>
                </a:lnTo>
                <a:lnTo>
                  <a:pt x="2129275" y="1113944"/>
                </a:lnTo>
                <a:lnTo>
                  <a:pt x="2126018" y="1162139"/>
                </a:lnTo>
                <a:lnTo>
                  <a:pt x="2120647" y="1209725"/>
                </a:lnTo>
                <a:lnTo>
                  <a:pt x="2113209" y="1256654"/>
                </a:lnTo>
                <a:lnTo>
                  <a:pt x="2103752" y="1302879"/>
                </a:lnTo>
                <a:lnTo>
                  <a:pt x="2092321" y="1348354"/>
                </a:lnTo>
                <a:lnTo>
                  <a:pt x="2078965" y="1393031"/>
                </a:lnTo>
                <a:lnTo>
                  <a:pt x="2063730" y="1436863"/>
                </a:lnTo>
                <a:lnTo>
                  <a:pt x="2046663" y="1479804"/>
                </a:lnTo>
                <a:lnTo>
                  <a:pt x="2027812" y="1521805"/>
                </a:lnTo>
                <a:lnTo>
                  <a:pt x="2007222" y="1562821"/>
                </a:lnTo>
                <a:lnTo>
                  <a:pt x="1984942" y="1602805"/>
                </a:lnTo>
                <a:lnTo>
                  <a:pt x="1961018" y="1641708"/>
                </a:lnTo>
                <a:lnTo>
                  <a:pt x="1935497" y="1679485"/>
                </a:lnTo>
                <a:lnTo>
                  <a:pt x="1908426" y="1716088"/>
                </a:lnTo>
                <a:lnTo>
                  <a:pt x="1879853" y="1751471"/>
                </a:lnTo>
                <a:lnTo>
                  <a:pt x="1849823" y="1785585"/>
                </a:lnTo>
                <a:lnTo>
                  <a:pt x="1818385" y="1818385"/>
                </a:lnTo>
                <a:lnTo>
                  <a:pt x="1785585" y="1849823"/>
                </a:lnTo>
                <a:lnTo>
                  <a:pt x="1751471" y="1879853"/>
                </a:lnTo>
                <a:lnTo>
                  <a:pt x="1716088" y="1908426"/>
                </a:lnTo>
                <a:lnTo>
                  <a:pt x="1679485" y="1935497"/>
                </a:lnTo>
                <a:lnTo>
                  <a:pt x="1641708" y="1961018"/>
                </a:lnTo>
                <a:lnTo>
                  <a:pt x="1602805" y="1984942"/>
                </a:lnTo>
                <a:lnTo>
                  <a:pt x="1562821" y="2007222"/>
                </a:lnTo>
                <a:lnTo>
                  <a:pt x="1521805" y="2027812"/>
                </a:lnTo>
                <a:lnTo>
                  <a:pt x="1479804" y="2046663"/>
                </a:lnTo>
                <a:lnTo>
                  <a:pt x="1436863" y="2063730"/>
                </a:lnTo>
                <a:lnTo>
                  <a:pt x="1393031" y="2078965"/>
                </a:lnTo>
                <a:lnTo>
                  <a:pt x="1348354" y="2092321"/>
                </a:lnTo>
                <a:lnTo>
                  <a:pt x="1302879" y="2103752"/>
                </a:lnTo>
                <a:lnTo>
                  <a:pt x="1256654" y="2113209"/>
                </a:lnTo>
                <a:lnTo>
                  <a:pt x="1209725" y="2120647"/>
                </a:lnTo>
                <a:lnTo>
                  <a:pt x="1162139" y="2126018"/>
                </a:lnTo>
                <a:lnTo>
                  <a:pt x="1113943" y="2129275"/>
                </a:lnTo>
                <a:lnTo>
                  <a:pt x="1065190" y="2130371"/>
                </a:lnTo>
                <a:close/>
              </a:path>
            </a:pathLst>
          </a:custGeom>
          <a:solidFill>
            <a:srgbClr val="CDE8E8"/>
          </a:solidFill>
        </p:spPr>
        <p:txBody>
          <a:bodyPr wrap="square" lIns="0" tIns="0" rIns="0" bIns="0" rtlCol="0"/>
          <a:lstStyle/>
          <a:p>
            <a:endParaRPr sz="1798">
              <a:solidFill>
                <a:schemeClr val="bg1"/>
              </a:solidFill>
              <a:latin typeface="Arial" panose="020B0604020202020204" pitchFamily="34" charset="0"/>
              <a:cs typeface="Arial" panose="020B0604020202020204" pitchFamily="34" charset="0"/>
            </a:endParaRPr>
          </a:p>
        </p:txBody>
      </p:sp>
      <p:sp>
        <p:nvSpPr>
          <p:cNvPr id="3" name="object 3"/>
          <p:cNvSpPr txBox="1"/>
          <p:nvPr/>
        </p:nvSpPr>
        <p:spPr>
          <a:xfrm>
            <a:off x="854209" y="3447705"/>
            <a:ext cx="1498312" cy="486294"/>
          </a:xfrm>
          <a:prstGeom prst="rect">
            <a:avLst/>
          </a:prstGeom>
        </p:spPr>
        <p:txBody>
          <a:bodyPr vert="horz" wrap="square" lIns="0" tIns="12687" rIns="0" bIns="0" rtlCol="0">
            <a:spAutoFit/>
          </a:bodyPr>
          <a:lstStyle/>
          <a:p>
            <a:pPr marL="385694" marR="5075" indent="-373641">
              <a:lnSpc>
                <a:spcPct val="115999"/>
              </a:lnSpc>
              <a:spcBef>
                <a:spcPts val="100"/>
              </a:spcBef>
            </a:pPr>
            <a:r>
              <a:rPr sz="1399" b="1" spc="5" dirty="0">
                <a:solidFill>
                  <a:schemeClr val="bg1"/>
                </a:solidFill>
                <a:latin typeface="Arial" panose="020B0604020202020204" pitchFamily="34" charset="0"/>
                <a:cs typeface="Arial" panose="020B0604020202020204" pitchFamily="34" charset="0"/>
              </a:rPr>
              <a:t>Get</a:t>
            </a:r>
            <a:r>
              <a:rPr sz="1399" b="1" spc="110" dirty="0">
                <a:solidFill>
                  <a:schemeClr val="bg1"/>
                </a:solidFill>
                <a:latin typeface="Arial" panose="020B0604020202020204" pitchFamily="34" charset="0"/>
                <a:cs typeface="Arial" panose="020B0604020202020204" pitchFamily="34" charset="0"/>
              </a:rPr>
              <a:t> </a:t>
            </a:r>
            <a:r>
              <a:rPr sz="1399" b="1" spc="-15" dirty="0">
                <a:solidFill>
                  <a:schemeClr val="bg1"/>
                </a:solidFill>
                <a:latin typeface="Arial" panose="020B0604020202020204" pitchFamily="34" charset="0"/>
                <a:cs typeface="Arial" panose="020B0604020202020204" pitchFamily="34" charset="0"/>
              </a:rPr>
              <a:t>to</a:t>
            </a:r>
            <a:r>
              <a:rPr sz="1399" b="1" spc="114" dirty="0">
                <a:solidFill>
                  <a:schemeClr val="bg1"/>
                </a:solidFill>
                <a:latin typeface="Arial" panose="020B0604020202020204" pitchFamily="34" charset="0"/>
                <a:cs typeface="Arial" panose="020B0604020202020204" pitchFamily="34" charset="0"/>
              </a:rPr>
              <a:t> </a:t>
            </a:r>
            <a:r>
              <a:rPr sz="1399" b="1" spc="-25" dirty="0">
                <a:solidFill>
                  <a:schemeClr val="bg1"/>
                </a:solidFill>
                <a:latin typeface="Arial" panose="020B0604020202020204" pitchFamily="34" charset="0"/>
                <a:cs typeface="Arial" panose="020B0604020202020204" pitchFamily="34" charset="0"/>
              </a:rPr>
              <a:t>know</a:t>
            </a:r>
            <a:r>
              <a:rPr sz="1399" b="1" spc="114" dirty="0">
                <a:solidFill>
                  <a:schemeClr val="bg1"/>
                </a:solidFill>
                <a:latin typeface="Arial" panose="020B0604020202020204" pitchFamily="34" charset="0"/>
                <a:cs typeface="Arial" panose="020B0604020202020204" pitchFamily="34" charset="0"/>
              </a:rPr>
              <a:t> </a:t>
            </a:r>
            <a:r>
              <a:rPr sz="1399" b="1" spc="-20" dirty="0">
                <a:solidFill>
                  <a:schemeClr val="bg1"/>
                </a:solidFill>
                <a:latin typeface="Arial" panose="020B0604020202020204" pitchFamily="34" charset="0"/>
                <a:cs typeface="Arial" panose="020B0604020202020204" pitchFamily="34" charset="0"/>
              </a:rPr>
              <a:t>the </a:t>
            </a:r>
            <a:r>
              <a:rPr sz="1399" b="1" spc="-395" dirty="0">
                <a:solidFill>
                  <a:schemeClr val="bg1"/>
                </a:solidFill>
                <a:latin typeface="Arial" panose="020B0604020202020204" pitchFamily="34" charset="0"/>
                <a:cs typeface="Arial" panose="020B0604020202020204" pitchFamily="34" charset="0"/>
              </a:rPr>
              <a:t> </a:t>
            </a:r>
            <a:r>
              <a:rPr sz="1399" b="1" spc="-10" dirty="0">
                <a:solidFill>
                  <a:schemeClr val="bg1"/>
                </a:solidFill>
                <a:latin typeface="Arial" panose="020B0604020202020204" pitchFamily="34" charset="0"/>
                <a:cs typeface="Arial" panose="020B0604020202020204" pitchFamily="34" charset="0"/>
              </a:rPr>
              <a:t>learners</a:t>
            </a:r>
            <a:endParaRPr sz="1399" dirty="0">
              <a:solidFill>
                <a:schemeClr val="bg1"/>
              </a:solidFill>
              <a:latin typeface="Arial" panose="020B0604020202020204" pitchFamily="34" charset="0"/>
              <a:cs typeface="Arial" panose="020B0604020202020204" pitchFamily="34" charset="0"/>
            </a:endParaRPr>
          </a:p>
        </p:txBody>
      </p:sp>
      <p:sp>
        <p:nvSpPr>
          <p:cNvPr id="4" name="object 4"/>
          <p:cNvSpPr txBox="1">
            <a:spLocks noGrp="1"/>
          </p:cNvSpPr>
          <p:nvPr>
            <p:ph type="title"/>
          </p:nvPr>
        </p:nvSpPr>
        <p:spPr>
          <a:xfrm>
            <a:off x="356688" y="711968"/>
            <a:ext cx="6844145" cy="1191980"/>
          </a:xfrm>
          <a:prstGeom prst="rect">
            <a:avLst/>
          </a:prstGeom>
        </p:spPr>
        <p:txBody>
          <a:bodyPr vert="horz" wrap="square" lIns="0" tIns="12052" rIns="0" bIns="0" rtlCol="0" anchor="ctr">
            <a:spAutoFit/>
          </a:bodyPr>
          <a:lstStyle/>
          <a:p>
            <a:pPr marL="12687">
              <a:lnSpc>
                <a:spcPts val="4570"/>
              </a:lnSpc>
              <a:spcBef>
                <a:spcPts val="95"/>
              </a:spcBef>
            </a:pPr>
            <a:r>
              <a:rPr b="1" spc="-229" dirty="0">
                <a:solidFill>
                  <a:schemeClr val="bg1"/>
                </a:solidFill>
                <a:latin typeface="Arial" panose="020B0604020202020204" pitchFamily="34" charset="0"/>
                <a:cs typeface="Arial" panose="020B0604020202020204" pitchFamily="34" charset="0"/>
              </a:rPr>
              <a:t>9</a:t>
            </a:r>
            <a:r>
              <a:rPr b="1" spc="140" dirty="0">
                <a:solidFill>
                  <a:schemeClr val="bg1"/>
                </a:solidFill>
                <a:latin typeface="Arial" panose="020B0604020202020204" pitchFamily="34" charset="0"/>
                <a:cs typeface="Arial" panose="020B0604020202020204" pitchFamily="34" charset="0"/>
              </a:rPr>
              <a:t> </a:t>
            </a:r>
            <a:r>
              <a:rPr b="1" spc="-15" dirty="0">
                <a:solidFill>
                  <a:schemeClr val="bg1"/>
                </a:solidFill>
                <a:latin typeface="Arial" panose="020B0604020202020204" pitchFamily="34" charset="0"/>
                <a:cs typeface="Arial" panose="020B0604020202020204" pitchFamily="34" charset="0"/>
              </a:rPr>
              <a:t>Competencies</a:t>
            </a:r>
            <a:r>
              <a:rPr b="1" spc="140" dirty="0">
                <a:solidFill>
                  <a:schemeClr val="bg1"/>
                </a:solidFill>
                <a:latin typeface="Arial" panose="020B0604020202020204" pitchFamily="34" charset="0"/>
                <a:cs typeface="Arial" panose="020B0604020202020204" pitchFamily="34" charset="0"/>
              </a:rPr>
              <a:t> </a:t>
            </a:r>
            <a:r>
              <a:rPr b="1" spc="-5" dirty="0">
                <a:solidFill>
                  <a:schemeClr val="bg1"/>
                </a:solidFill>
                <a:latin typeface="Arial" panose="020B0604020202020204" pitchFamily="34" charset="0"/>
                <a:cs typeface="Arial" panose="020B0604020202020204" pitchFamily="34" charset="0"/>
              </a:rPr>
              <a:t>of</a:t>
            </a:r>
          </a:p>
          <a:p>
            <a:pPr marL="12687">
              <a:lnSpc>
                <a:spcPts val="4570"/>
              </a:lnSpc>
            </a:pPr>
            <a:r>
              <a:rPr b="1" spc="-80" dirty="0">
                <a:solidFill>
                  <a:schemeClr val="bg1"/>
                </a:solidFill>
                <a:latin typeface="Arial" panose="020B0604020202020204" pitchFamily="34" charset="0"/>
                <a:cs typeface="Arial" panose="020B0604020202020204" pitchFamily="34" charset="0"/>
              </a:rPr>
              <a:t>Inclusive</a:t>
            </a:r>
            <a:r>
              <a:rPr b="1" spc="145" dirty="0">
                <a:solidFill>
                  <a:schemeClr val="bg1"/>
                </a:solidFill>
                <a:latin typeface="Arial" panose="020B0604020202020204" pitchFamily="34" charset="0"/>
                <a:cs typeface="Arial" panose="020B0604020202020204" pitchFamily="34" charset="0"/>
              </a:rPr>
              <a:t> </a:t>
            </a:r>
            <a:r>
              <a:rPr b="1" spc="45" dirty="0">
                <a:solidFill>
                  <a:schemeClr val="bg1"/>
                </a:solidFill>
                <a:latin typeface="Arial" panose="020B0604020202020204" pitchFamily="34" charset="0"/>
                <a:cs typeface="Arial" panose="020B0604020202020204" pitchFamily="34" charset="0"/>
              </a:rPr>
              <a:t>Music</a:t>
            </a:r>
            <a:r>
              <a:rPr b="1" spc="150" dirty="0">
                <a:solidFill>
                  <a:schemeClr val="bg1"/>
                </a:solidFill>
                <a:latin typeface="Arial" panose="020B0604020202020204" pitchFamily="34" charset="0"/>
                <a:cs typeface="Arial" panose="020B0604020202020204" pitchFamily="34" charset="0"/>
              </a:rPr>
              <a:t> </a:t>
            </a:r>
            <a:r>
              <a:rPr b="1" dirty="0">
                <a:solidFill>
                  <a:schemeClr val="bg1"/>
                </a:solidFill>
                <a:latin typeface="Arial" panose="020B0604020202020204" pitchFamily="34" charset="0"/>
                <a:cs typeface="Arial" panose="020B0604020202020204" pitchFamily="34" charset="0"/>
              </a:rPr>
              <a:t>Practice</a:t>
            </a:r>
          </a:p>
        </p:txBody>
      </p:sp>
      <p:sp>
        <p:nvSpPr>
          <p:cNvPr id="5" name="object 5">
            <a:hlinkClick r:id="rId3" action="ppaction://hlinksldjump"/>
          </p:cNvPr>
          <p:cNvSpPr/>
          <p:nvPr/>
        </p:nvSpPr>
        <p:spPr>
          <a:xfrm>
            <a:off x="4952603" y="4848650"/>
            <a:ext cx="2128212" cy="2128212"/>
          </a:xfrm>
          <a:custGeom>
            <a:avLst/>
            <a:gdLst/>
            <a:ahLst/>
            <a:cxnLst/>
            <a:rect l="l" t="t" r="r" b="b"/>
            <a:pathLst>
              <a:path w="2130425" h="2130425">
                <a:moveTo>
                  <a:pt x="1065217" y="2130371"/>
                </a:moveTo>
                <a:lnTo>
                  <a:pt x="1016427" y="2129275"/>
                </a:lnTo>
                <a:lnTo>
                  <a:pt x="968231" y="2126018"/>
                </a:lnTo>
                <a:lnTo>
                  <a:pt x="920646" y="2120647"/>
                </a:lnTo>
                <a:lnTo>
                  <a:pt x="873716" y="2113210"/>
                </a:lnTo>
                <a:lnTo>
                  <a:pt x="827491" y="2103752"/>
                </a:lnTo>
                <a:lnTo>
                  <a:pt x="782016" y="2092322"/>
                </a:lnTo>
                <a:lnTo>
                  <a:pt x="737339" y="2078966"/>
                </a:lnTo>
                <a:lnTo>
                  <a:pt x="693507" y="2063731"/>
                </a:lnTo>
                <a:lnTo>
                  <a:pt x="650567" y="2046664"/>
                </a:lnTo>
                <a:lnTo>
                  <a:pt x="608565" y="2027812"/>
                </a:lnTo>
                <a:lnTo>
                  <a:pt x="567549" y="2007222"/>
                </a:lnTo>
                <a:lnTo>
                  <a:pt x="527565" y="1984942"/>
                </a:lnTo>
                <a:lnTo>
                  <a:pt x="488662" y="1961018"/>
                </a:lnTo>
                <a:lnTo>
                  <a:pt x="450885" y="1935497"/>
                </a:lnTo>
                <a:lnTo>
                  <a:pt x="414282" y="1908426"/>
                </a:lnTo>
                <a:lnTo>
                  <a:pt x="378899" y="1879853"/>
                </a:lnTo>
                <a:lnTo>
                  <a:pt x="344785" y="1849823"/>
                </a:lnTo>
                <a:lnTo>
                  <a:pt x="311985" y="1818385"/>
                </a:lnTo>
                <a:lnTo>
                  <a:pt x="280547" y="1785586"/>
                </a:lnTo>
                <a:lnTo>
                  <a:pt x="250518" y="1751471"/>
                </a:lnTo>
                <a:lnTo>
                  <a:pt x="221944" y="1716089"/>
                </a:lnTo>
                <a:lnTo>
                  <a:pt x="194873" y="1679485"/>
                </a:lnTo>
                <a:lnTo>
                  <a:pt x="169353" y="1641709"/>
                </a:lnTo>
                <a:lnTo>
                  <a:pt x="145428" y="1602805"/>
                </a:lnTo>
                <a:lnTo>
                  <a:pt x="123148" y="1562822"/>
                </a:lnTo>
                <a:lnTo>
                  <a:pt x="102559" y="1521805"/>
                </a:lnTo>
                <a:lnTo>
                  <a:pt x="83707" y="1479804"/>
                </a:lnTo>
                <a:lnTo>
                  <a:pt x="66640" y="1436863"/>
                </a:lnTo>
                <a:lnTo>
                  <a:pt x="51405" y="1393031"/>
                </a:lnTo>
                <a:lnTo>
                  <a:pt x="38049" y="1348354"/>
                </a:lnTo>
                <a:lnTo>
                  <a:pt x="26618" y="1302879"/>
                </a:lnTo>
                <a:lnTo>
                  <a:pt x="17161" y="1256654"/>
                </a:lnTo>
                <a:lnTo>
                  <a:pt x="9723" y="1209725"/>
                </a:lnTo>
                <a:lnTo>
                  <a:pt x="4352" y="1162139"/>
                </a:lnTo>
                <a:lnTo>
                  <a:pt x="1095" y="1113943"/>
                </a:lnTo>
                <a:lnTo>
                  <a:pt x="0" y="1065179"/>
                </a:lnTo>
                <a:lnTo>
                  <a:pt x="1095" y="1016427"/>
                </a:lnTo>
                <a:lnTo>
                  <a:pt x="4352" y="968232"/>
                </a:lnTo>
                <a:lnTo>
                  <a:pt x="9723" y="920646"/>
                </a:lnTo>
                <a:lnTo>
                  <a:pt x="17161" y="873717"/>
                </a:lnTo>
                <a:lnTo>
                  <a:pt x="26618" y="827491"/>
                </a:lnTo>
                <a:lnTo>
                  <a:pt x="38049" y="782017"/>
                </a:lnTo>
                <a:lnTo>
                  <a:pt x="51405" y="737340"/>
                </a:lnTo>
                <a:lnTo>
                  <a:pt x="66640" y="693507"/>
                </a:lnTo>
                <a:lnTo>
                  <a:pt x="83707" y="650567"/>
                </a:lnTo>
                <a:lnTo>
                  <a:pt x="102559" y="608565"/>
                </a:lnTo>
                <a:lnTo>
                  <a:pt x="123148" y="567549"/>
                </a:lnTo>
                <a:lnTo>
                  <a:pt x="145428" y="527566"/>
                </a:lnTo>
                <a:lnTo>
                  <a:pt x="169353" y="488662"/>
                </a:lnTo>
                <a:lnTo>
                  <a:pt x="194873" y="450885"/>
                </a:lnTo>
                <a:lnTo>
                  <a:pt x="221944" y="414282"/>
                </a:lnTo>
                <a:lnTo>
                  <a:pt x="250518" y="378900"/>
                </a:lnTo>
                <a:lnTo>
                  <a:pt x="280547" y="344785"/>
                </a:lnTo>
                <a:lnTo>
                  <a:pt x="311985" y="311985"/>
                </a:lnTo>
                <a:lnTo>
                  <a:pt x="344785" y="280547"/>
                </a:lnTo>
                <a:lnTo>
                  <a:pt x="378899" y="250518"/>
                </a:lnTo>
                <a:lnTo>
                  <a:pt x="414282" y="221944"/>
                </a:lnTo>
                <a:lnTo>
                  <a:pt x="450885" y="194874"/>
                </a:lnTo>
                <a:lnTo>
                  <a:pt x="488662" y="169353"/>
                </a:lnTo>
                <a:lnTo>
                  <a:pt x="527565" y="145429"/>
                </a:lnTo>
                <a:lnTo>
                  <a:pt x="567549" y="123148"/>
                </a:lnTo>
                <a:lnTo>
                  <a:pt x="608565" y="102559"/>
                </a:lnTo>
                <a:lnTo>
                  <a:pt x="650567" y="83707"/>
                </a:lnTo>
                <a:lnTo>
                  <a:pt x="693507" y="66640"/>
                </a:lnTo>
                <a:lnTo>
                  <a:pt x="737339" y="51405"/>
                </a:lnTo>
                <a:lnTo>
                  <a:pt x="782016" y="38049"/>
                </a:lnTo>
                <a:lnTo>
                  <a:pt x="827491" y="26619"/>
                </a:lnTo>
                <a:lnTo>
                  <a:pt x="873716" y="17161"/>
                </a:lnTo>
                <a:lnTo>
                  <a:pt x="920646" y="9723"/>
                </a:lnTo>
                <a:lnTo>
                  <a:pt x="968231" y="4353"/>
                </a:lnTo>
                <a:lnTo>
                  <a:pt x="1016427" y="1096"/>
                </a:lnTo>
                <a:lnTo>
                  <a:pt x="1065185" y="0"/>
                </a:lnTo>
                <a:lnTo>
                  <a:pt x="1113943" y="1096"/>
                </a:lnTo>
                <a:lnTo>
                  <a:pt x="1162138" y="4353"/>
                </a:lnTo>
                <a:lnTo>
                  <a:pt x="1209724" y="9723"/>
                </a:lnTo>
                <a:lnTo>
                  <a:pt x="1256653" y="17161"/>
                </a:lnTo>
                <a:lnTo>
                  <a:pt x="1302879" y="26619"/>
                </a:lnTo>
                <a:lnTo>
                  <a:pt x="1348353" y="38049"/>
                </a:lnTo>
                <a:lnTo>
                  <a:pt x="1393030" y="51405"/>
                </a:lnTo>
                <a:lnTo>
                  <a:pt x="1436863" y="66640"/>
                </a:lnTo>
                <a:lnTo>
                  <a:pt x="1479803" y="83707"/>
                </a:lnTo>
                <a:lnTo>
                  <a:pt x="1521805" y="102559"/>
                </a:lnTo>
                <a:lnTo>
                  <a:pt x="1562821" y="123148"/>
                </a:lnTo>
                <a:lnTo>
                  <a:pt x="1602804" y="145429"/>
                </a:lnTo>
                <a:lnTo>
                  <a:pt x="1641708" y="169353"/>
                </a:lnTo>
                <a:lnTo>
                  <a:pt x="1679485" y="194874"/>
                </a:lnTo>
                <a:lnTo>
                  <a:pt x="1716088" y="221944"/>
                </a:lnTo>
                <a:lnTo>
                  <a:pt x="1751471" y="250518"/>
                </a:lnTo>
                <a:lnTo>
                  <a:pt x="1785585" y="280547"/>
                </a:lnTo>
                <a:lnTo>
                  <a:pt x="1818385" y="311985"/>
                </a:lnTo>
                <a:lnTo>
                  <a:pt x="1849823" y="344785"/>
                </a:lnTo>
                <a:lnTo>
                  <a:pt x="1879852" y="378900"/>
                </a:lnTo>
                <a:lnTo>
                  <a:pt x="1908426" y="414282"/>
                </a:lnTo>
                <a:lnTo>
                  <a:pt x="1935497" y="450885"/>
                </a:lnTo>
                <a:lnTo>
                  <a:pt x="1961018" y="488662"/>
                </a:lnTo>
                <a:lnTo>
                  <a:pt x="1984942" y="527566"/>
                </a:lnTo>
                <a:lnTo>
                  <a:pt x="2007222" y="567549"/>
                </a:lnTo>
                <a:lnTo>
                  <a:pt x="2027812" y="608565"/>
                </a:lnTo>
                <a:lnTo>
                  <a:pt x="2046663" y="650567"/>
                </a:lnTo>
                <a:lnTo>
                  <a:pt x="2063730" y="693507"/>
                </a:lnTo>
                <a:lnTo>
                  <a:pt x="2078965" y="737340"/>
                </a:lnTo>
                <a:lnTo>
                  <a:pt x="2092321" y="782017"/>
                </a:lnTo>
                <a:lnTo>
                  <a:pt x="2103752" y="827491"/>
                </a:lnTo>
                <a:lnTo>
                  <a:pt x="2113209" y="873717"/>
                </a:lnTo>
                <a:lnTo>
                  <a:pt x="2120647" y="920646"/>
                </a:lnTo>
                <a:lnTo>
                  <a:pt x="2126018" y="968232"/>
                </a:lnTo>
                <a:lnTo>
                  <a:pt x="2129275" y="1016427"/>
                </a:lnTo>
                <a:lnTo>
                  <a:pt x="2130371" y="1065185"/>
                </a:lnTo>
                <a:lnTo>
                  <a:pt x="2129275" y="1113943"/>
                </a:lnTo>
                <a:lnTo>
                  <a:pt x="2126018" y="1162139"/>
                </a:lnTo>
                <a:lnTo>
                  <a:pt x="2120647" y="1209725"/>
                </a:lnTo>
                <a:lnTo>
                  <a:pt x="2113209" y="1256654"/>
                </a:lnTo>
                <a:lnTo>
                  <a:pt x="2103752" y="1302879"/>
                </a:lnTo>
                <a:lnTo>
                  <a:pt x="2092321" y="1348354"/>
                </a:lnTo>
                <a:lnTo>
                  <a:pt x="2078965" y="1393031"/>
                </a:lnTo>
                <a:lnTo>
                  <a:pt x="2063730" y="1436863"/>
                </a:lnTo>
                <a:lnTo>
                  <a:pt x="2046663" y="1479804"/>
                </a:lnTo>
                <a:lnTo>
                  <a:pt x="2027812" y="1521805"/>
                </a:lnTo>
                <a:lnTo>
                  <a:pt x="2007222" y="1562822"/>
                </a:lnTo>
                <a:lnTo>
                  <a:pt x="1984942" y="1602805"/>
                </a:lnTo>
                <a:lnTo>
                  <a:pt x="1961018" y="1641709"/>
                </a:lnTo>
                <a:lnTo>
                  <a:pt x="1935497" y="1679485"/>
                </a:lnTo>
                <a:lnTo>
                  <a:pt x="1908426" y="1716089"/>
                </a:lnTo>
                <a:lnTo>
                  <a:pt x="1879852" y="1751471"/>
                </a:lnTo>
                <a:lnTo>
                  <a:pt x="1849823" y="1785586"/>
                </a:lnTo>
                <a:lnTo>
                  <a:pt x="1818385" y="1818385"/>
                </a:lnTo>
                <a:lnTo>
                  <a:pt x="1785585" y="1849823"/>
                </a:lnTo>
                <a:lnTo>
                  <a:pt x="1751471" y="1879853"/>
                </a:lnTo>
                <a:lnTo>
                  <a:pt x="1716088" y="1908426"/>
                </a:lnTo>
                <a:lnTo>
                  <a:pt x="1679485" y="1935497"/>
                </a:lnTo>
                <a:lnTo>
                  <a:pt x="1641708" y="1961018"/>
                </a:lnTo>
                <a:lnTo>
                  <a:pt x="1602804" y="1984942"/>
                </a:lnTo>
                <a:lnTo>
                  <a:pt x="1562821" y="2007222"/>
                </a:lnTo>
                <a:lnTo>
                  <a:pt x="1521805" y="2027812"/>
                </a:lnTo>
                <a:lnTo>
                  <a:pt x="1479803" y="2046664"/>
                </a:lnTo>
                <a:lnTo>
                  <a:pt x="1436863" y="2063731"/>
                </a:lnTo>
                <a:lnTo>
                  <a:pt x="1393030" y="2078966"/>
                </a:lnTo>
                <a:lnTo>
                  <a:pt x="1348353" y="2092322"/>
                </a:lnTo>
                <a:lnTo>
                  <a:pt x="1302879" y="2103752"/>
                </a:lnTo>
                <a:lnTo>
                  <a:pt x="1256653" y="2113210"/>
                </a:lnTo>
                <a:lnTo>
                  <a:pt x="1209724" y="2120647"/>
                </a:lnTo>
                <a:lnTo>
                  <a:pt x="1162138" y="2126018"/>
                </a:lnTo>
                <a:lnTo>
                  <a:pt x="1113943" y="2129275"/>
                </a:lnTo>
                <a:lnTo>
                  <a:pt x="1065217" y="2130371"/>
                </a:lnTo>
                <a:close/>
              </a:path>
            </a:pathLst>
          </a:custGeom>
          <a:solidFill>
            <a:srgbClr val="CDE8E8"/>
          </a:solidFill>
        </p:spPr>
        <p:txBody>
          <a:bodyPr wrap="square" lIns="0" tIns="0" rIns="0" bIns="0" rtlCol="0"/>
          <a:lstStyle/>
          <a:p>
            <a:endParaRPr sz="1798">
              <a:solidFill>
                <a:schemeClr val="bg1"/>
              </a:solidFill>
              <a:latin typeface="Arial" panose="020B0604020202020204" pitchFamily="34" charset="0"/>
              <a:cs typeface="Arial" panose="020B0604020202020204" pitchFamily="34" charset="0"/>
            </a:endParaRPr>
          </a:p>
        </p:txBody>
      </p:sp>
      <p:sp>
        <p:nvSpPr>
          <p:cNvPr id="6" name="object 6"/>
          <p:cNvSpPr txBox="1"/>
          <p:nvPr/>
        </p:nvSpPr>
        <p:spPr>
          <a:xfrm>
            <a:off x="5203971" y="5388660"/>
            <a:ext cx="1624547" cy="1003082"/>
          </a:xfrm>
          <a:prstGeom prst="rect">
            <a:avLst/>
          </a:prstGeom>
        </p:spPr>
        <p:txBody>
          <a:bodyPr vert="horz" wrap="square" lIns="0" tIns="12687" rIns="0" bIns="0" rtlCol="0">
            <a:spAutoFit/>
          </a:bodyPr>
          <a:lstStyle>
            <a:defPPr>
              <a:defRPr lang="en-US"/>
            </a:defPPr>
            <a:lvl1pPr marL="124970" marR="66608" indent="-51384" algn="ctr">
              <a:lnSpc>
                <a:spcPct val="115999"/>
              </a:lnSpc>
              <a:spcBef>
                <a:spcPts val="100"/>
              </a:spcBef>
              <a:defRPr sz="1399" b="1" spc="-20">
                <a:solidFill>
                  <a:schemeClr val="bg1"/>
                </a:solidFill>
                <a:latin typeface="Arial" panose="020B0604020202020204" pitchFamily="34" charset="0"/>
                <a:cs typeface="Arial" panose="020B0604020202020204" pitchFamily="34" charset="0"/>
              </a:defRPr>
            </a:lvl1pPr>
          </a:lstStyle>
          <a:p>
            <a:r>
              <a:rPr dirty="0"/>
              <a:t>Work with other  adults to support  learners</a:t>
            </a:r>
          </a:p>
          <a:p>
            <a:r>
              <a:rPr dirty="0"/>
              <a:t>effectively</a:t>
            </a:r>
          </a:p>
        </p:txBody>
      </p:sp>
      <p:sp>
        <p:nvSpPr>
          <p:cNvPr id="7" name="object 7">
            <a:hlinkClick r:id="rId4" action="ppaction://hlinksldjump"/>
          </p:cNvPr>
          <p:cNvSpPr/>
          <p:nvPr/>
        </p:nvSpPr>
        <p:spPr>
          <a:xfrm>
            <a:off x="2716143" y="4848650"/>
            <a:ext cx="2128212" cy="2128212"/>
          </a:xfrm>
          <a:custGeom>
            <a:avLst/>
            <a:gdLst/>
            <a:ahLst/>
            <a:cxnLst/>
            <a:rect l="l" t="t" r="r" b="b"/>
            <a:pathLst>
              <a:path w="2130425" h="2130425">
                <a:moveTo>
                  <a:pt x="1065218" y="2130371"/>
                </a:moveTo>
                <a:lnTo>
                  <a:pt x="1016427" y="2129275"/>
                </a:lnTo>
                <a:lnTo>
                  <a:pt x="968232" y="2126018"/>
                </a:lnTo>
                <a:lnTo>
                  <a:pt x="920646" y="2120647"/>
                </a:lnTo>
                <a:lnTo>
                  <a:pt x="873717" y="2113210"/>
                </a:lnTo>
                <a:lnTo>
                  <a:pt x="827491" y="2103752"/>
                </a:lnTo>
                <a:lnTo>
                  <a:pt x="782017" y="2092322"/>
                </a:lnTo>
                <a:lnTo>
                  <a:pt x="737340" y="2078966"/>
                </a:lnTo>
                <a:lnTo>
                  <a:pt x="693507" y="2063731"/>
                </a:lnTo>
                <a:lnTo>
                  <a:pt x="650567" y="2046664"/>
                </a:lnTo>
                <a:lnTo>
                  <a:pt x="608565" y="2027812"/>
                </a:lnTo>
                <a:lnTo>
                  <a:pt x="567549" y="2007222"/>
                </a:lnTo>
                <a:lnTo>
                  <a:pt x="527566" y="1984942"/>
                </a:lnTo>
                <a:lnTo>
                  <a:pt x="488662" y="1961018"/>
                </a:lnTo>
                <a:lnTo>
                  <a:pt x="450885" y="1935497"/>
                </a:lnTo>
                <a:lnTo>
                  <a:pt x="414282" y="1908426"/>
                </a:lnTo>
                <a:lnTo>
                  <a:pt x="378900" y="1879853"/>
                </a:lnTo>
                <a:lnTo>
                  <a:pt x="344785" y="1849823"/>
                </a:lnTo>
                <a:lnTo>
                  <a:pt x="311985" y="1818385"/>
                </a:lnTo>
                <a:lnTo>
                  <a:pt x="280547" y="1785586"/>
                </a:lnTo>
                <a:lnTo>
                  <a:pt x="250518" y="1751471"/>
                </a:lnTo>
                <a:lnTo>
                  <a:pt x="221944" y="1716089"/>
                </a:lnTo>
                <a:lnTo>
                  <a:pt x="194874" y="1679485"/>
                </a:lnTo>
                <a:lnTo>
                  <a:pt x="169353" y="1641709"/>
                </a:lnTo>
                <a:lnTo>
                  <a:pt x="145429" y="1602805"/>
                </a:lnTo>
                <a:lnTo>
                  <a:pt x="123148" y="1562822"/>
                </a:lnTo>
                <a:lnTo>
                  <a:pt x="102559" y="1521805"/>
                </a:lnTo>
                <a:lnTo>
                  <a:pt x="83707" y="1479804"/>
                </a:lnTo>
                <a:lnTo>
                  <a:pt x="66640" y="1436863"/>
                </a:lnTo>
                <a:lnTo>
                  <a:pt x="51405" y="1393031"/>
                </a:lnTo>
                <a:lnTo>
                  <a:pt x="38049" y="1348354"/>
                </a:lnTo>
                <a:lnTo>
                  <a:pt x="26619" y="1302879"/>
                </a:lnTo>
                <a:lnTo>
                  <a:pt x="17161" y="1256654"/>
                </a:lnTo>
                <a:lnTo>
                  <a:pt x="9723" y="1209725"/>
                </a:lnTo>
                <a:lnTo>
                  <a:pt x="4353" y="1162139"/>
                </a:lnTo>
                <a:lnTo>
                  <a:pt x="1096" y="1113943"/>
                </a:lnTo>
                <a:lnTo>
                  <a:pt x="0" y="1065188"/>
                </a:lnTo>
                <a:lnTo>
                  <a:pt x="1096" y="1016427"/>
                </a:lnTo>
                <a:lnTo>
                  <a:pt x="4353" y="968232"/>
                </a:lnTo>
                <a:lnTo>
                  <a:pt x="9723" y="920646"/>
                </a:lnTo>
                <a:lnTo>
                  <a:pt x="17161" y="873717"/>
                </a:lnTo>
                <a:lnTo>
                  <a:pt x="26619" y="827491"/>
                </a:lnTo>
                <a:lnTo>
                  <a:pt x="38049" y="782017"/>
                </a:lnTo>
                <a:lnTo>
                  <a:pt x="51405" y="737340"/>
                </a:lnTo>
                <a:lnTo>
                  <a:pt x="66640" y="693507"/>
                </a:lnTo>
                <a:lnTo>
                  <a:pt x="83707" y="650567"/>
                </a:lnTo>
                <a:lnTo>
                  <a:pt x="102559" y="608565"/>
                </a:lnTo>
                <a:lnTo>
                  <a:pt x="123148" y="567549"/>
                </a:lnTo>
                <a:lnTo>
                  <a:pt x="145429" y="527566"/>
                </a:lnTo>
                <a:lnTo>
                  <a:pt x="169353" y="488662"/>
                </a:lnTo>
                <a:lnTo>
                  <a:pt x="194874" y="450885"/>
                </a:lnTo>
                <a:lnTo>
                  <a:pt x="221944" y="414282"/>
                </a:lnTo>
                <a:lnTo>
                  <a:pt x="250518" y="378900"/>
                </a:lnTo>
                <a:lnTo>
                  <a:pt x="280547" y="344785"/>
                </a:lnTo>
                <a:lnTo>
                  <a:pt x="311985" y="311985"/>
                </a:lnTo>
                <a:lnTo>
                  <a:pt x="344785" y="280547"/>
                </a:lnTo>
                <a:lnTo>
                  <a:pt x="378900" y="250518"/>
                </a:lnTo>
                <a:lnTo>
                  <a:pt x="414282" y="221944"/>
                </a:lnTo>
                <a:lnTo>
                  <a:pt x="450885" y="194874"/>
                </a:lnTo>
                <a:lnTo>
                  <a:pt x="488662" y="169353"/>
                </a:lnTo>
                <a:lnTo>
                  <a:pt x="527566" y="145429"/>
                </a:lnTo>
                <a:lnTo>
                  <a:pt x="567549" y="123148"/>
                </a:lnTo>
                <a:lnTo>
                  <a:pt x="608565" y="102559"/>
                </a:lnTo>
                <a:lnTo>
                  <a:pt x="650567" y="83707"/>
                </a:lnTo>
                <a:lnTo>
                  <a:pt x="693507" y="66640"/>
                </a:lnTo>
                <a:lnTo>
                  <a:pt x="737340" y="51405"/>
                </a:lnTo>
                <a:lnTo>
                  <a:pt x="782017" y="38049"/>
                </a:lnTo>
                <a:lnTo>
                  <a:pt x="827491" y="26619"/>
                </a:lnTo>
                <a:lnTo>
                  <a:pt x="873717" y="17161"/>
                </a:lnTo>
                <a:lnTo>
                  <a:pt x="920646" y="9723"/>
                </a:lnTo>
                <a:lnTo>
                  <a:pt x="968232" y="4353"/>
                </a:lnTo>
                <a:lnTo>
                  <a:pt x="1016427" y="1096"/>
                </a:lnTo>
                <a:lnTo>
                  <a:pt x="1065185" y="0"/>
                </a:lnTo>
                <a:lnTo>
                  <a:pt x="1113943" y="1096"/>
                </a:lnTo>
                <a:lnTo>
                  <a:pt x="1162139" y="4353"/>
                </a:lnTo>
                <a:lnTo>
                  <a:pt x="1209725" y="9723"/>
                </a:lnTo>
                <a:lnTo>
                  <a:pt x="1256654" y="17161"/>
                </a:lnTo>
                <a:lnTo>
                  <a:pt x="1302879" y="26619"/>
                </a:lnTo>
                <a:lnTo>
                  <a:pt x="1348354" y="38049"/>
                </a:lnTo>
                <a:lnTo>
                  <a:pt x="1393031" y="51405"/>
                </a:lnTo>
                <a:lnTo>
                  <a:pt x="1436863" y="66640"/>
                </a:lnTo>
                <a:lnTo>
                  <a:pt x="1479804" y="83707"/>
                </a:lnTo>
                <a:lnTo>
                  <a:pt x="1521805" y="102559"/>
                </a:lnTo>
                <a:lnTo>
                  <a:pt x="1562821" y="123148"/>
                </a:lnTo>
                <a:lnTo>
                  <a:pt x="1602805" y="145429"/>
                </a:lnTo>
                <a:lnTo>
                  <a:pt x="1641708" y="169353"/>
                </a:lnTo>
                <a:lnTo>
                  <a:pt x="1679485" y="194874"/>
                </a:lnTo>
                <a:lnTo>
                  <a:pt x="1716088" y="221944"/>
                </a:lnTo>
                <a:lnTo>
                  <a:pt x="1751471" y="250518"/>
                </a:lnTo>
                <a:lnTo>
                  <a:pt x="1785585" y="280547"/>
                </a:lnTo>
                <a:lnTo>
                  <a:pt x="1818385" y="311985"/>
                </a:lnTo>
                <a:lnTo>
                  <a:pt x="1849823" y="344785"/>
                </a:lnTo>
                <a:lnTo>
                  <a:pt x="1879852" y="378900"/>
                </a:lnTo>
                <a:lnTo>
                  <a:pt x="1908426" y="414282"/>
                </a:lnTo>
                <a:lnTo>
                  <a:pt x="1935497" y="450885"/>
                </a:lnTo>
                <a:lnTo>
                  <a:pt x="1961018" y="488662"/>
                </a:lnTo>
                <a:lnTo>
                  <a:pt x="1984942" y="527566"/>
                </a:lnTo>
                <a:lnTo>
                  <a:pt x="2007222" y="567549"/>
                </a:lnTo>
                <a:lnTo>
                  <a:pt x="2027812" y="608565"/>
                </a:lnTo>
                <a:lnTo>
                  <a:pt x="2046663" y="650567"/>
                </a:lnTo>
                <a:lnTo>
                  <a:pt x="2063730" y="693507"/>
                </a:lnTo>
                <a:lnTo>
                  <a:pt x="2078965" y="737340"/>
                </a:lnTo>
                <a:lnTo>
                  <a:pt x="2092321" y="782017"/>
                </a:lnTo>
                <a:lnTo>
                  <a:pt x="2103752" y="827491"/>
                </a:lnTo>
                <a:lnTo>
                  <a:pt x="2113209" y="873717"/>
                </a:lnTo>
                <a:lnTo>
                  <a:pt x="2120647" y="920646"/>
                </a:lnTo>
                <a:lnTo>
                  <a:pt x="2126018" y="968232"/>
                </a:lnTo>
                <a:lnTo>
                  <a:pt x="2129275" y="1016427"/>
                </a:lnTo>
                <a:lnTo>
                  <a:pt x="2130371" y="1065182"/>
                </a:lnTo>
                <a:lnTo>
                  <a:pt x="2129275" y="1113943"/>
                </a:lnTo>
                <a:lnTo>
                  <a:pt x="2126018" y="1162139"/>
                </a:lnTo>
                <a:lnTo>
                  <a:pt x="2120647" y="1209725"/>
                </a:lnTo>
                <a:lnTo>
                  <a:pt x="2113209" y="1256654"/>
                </a:lnTo>
                <a:lnTo>
                  <a:pt x="2103752" y="1302879"/>
                </a:lnTo>
                <a:lnTo>
                  <a:pt x="2092321" y="1348354"/>
                </a:lnTo>
                <a:lnTo>
                  <a:pt x="2078965" y="1393031"/>
                </a:lnTo>
                <a:lnTo>
                  <a:pt x="2063730" y="1436863"/>
                </a:lnTo>
                <a:lnTo>
                  <a:pt x="2046663" y="1479804"/>
                </a:lnTo>
                <a:lnTo>
                  <a:pt x="2027812" y="1521805"/>
                </a:lnTo>
                <a:lnTo>
                  <a:pt x="2007222" y="1562822"/>
                </a:lnTo>
                <a:lnTo>
                  <a:pt x="1984942" y="1602805"/>
                </a:lnTo>
                <a:lnTo>
                  <a:pt x="1961018" y="1641709"/>
                </a:lnTo>
                <a:lnTo>
                  <a:pt x="1935497" y="1679485"/>
                </a:lnTo>
                <a:lnTo>
                  <a:pt x="1908426" y="1716089"/>
                </a:lnTo>
                <a:lnTo>
                  <a:pt x="1879852" y="1751471"/>
                </a:lnTo>
                <a:lnTo>
                  <a:pt x="1849823" y="1785586"/>
                </a:lnTo>
                <a:lnTo>
                  <a:pt x="1818385" y="1818385"/>
                </a:lnTo>
                <a:lnTo>
                  <a:pt x="1785585" y="1849823"/>
                </a:lnTo>
                <a:lnTo>
                  <a:pt x="1751471" y="1879853"/>
                </a:lnTo>
                <a:lnTo>
                  <a:pt x="1716088" y="1908426"/>
                </a:lnTo>
                <a:lnTo>
                  <a:pt x="1679485" y="1935497"/>
                </a:lnTo>
                <a:lnTo>
                  <a:pt x="1641708" y="1961018"/>
                </a:lnTo>
                <a:lnTo>
                  <a:pt x="1602805" y="1984942"/>
                </a:lnTo>
                <a:lnTo>
                  <a:pt x="1562821" y="2007222"/>
                </a:lnTo>
                <a:lnTo>
                  <a:pt x="1521805" y="2027812"/>
                </a:lnTo>
                <a:lnTo>
                  <a:pt x="1479804" y="2046664"/>
                </a:lnTo>
                <a:lnTo>
                  <a:pt x="1436863" y="2063731"/>
                </a:lnTo>
                <a:lnTo>
                  <a:pt x="1393031" y="2078966"/>
                </a:lnTo>
                <a:lnTo>
                  <a:pt x="1348354" y="2092322"/>
                </a:lnTo>
                <a:lnTo>
                  <a:pt x="1302879" y="2103752"/>
                </a:lnTo>
                <a:lnTo>
                  <a:pt x="1256654" y="2113210"/>
                </a:lnTo>
                <a:lnTo>
                  <a:pt x="1209725" y="2120647"/>
                </a:lnTo>
                <a:lnTo>
                  <a:pt x="1162139" y="2126018"/>
                </a:lnTo>
                <a:lnTo>
                  <a:pt x="1113943" y="2129275"/>
                </a:lnTo>
                <a:lnTo>
                  <a:pt x="1065218" y="2130371"/>
                </a:lnTo>
                <a:close/>
              </a:path>
            </a:pathLst>
          </a:custGeom>
          <a:solidFill>
            <a:srgbClr val="FDE745"/>
          </a:solidFill>
        </p:spPr>
        <p:txBody>
          <a:bodyPr wrap="square" lIns="0" tIns="0" rIns="0" bIns="0" rtlCol="0"/>
          <a:lstStyle/>
          <a:p>
            <a:endParaRPr sz="1798">
              <a:solidFill>
                <a:schemeClr val="bg1"/>
              </a:solidFill>
              <a:latin typeface="Arial" panose="020B0604020202020204" pitchFamily="34" charset="0"/>
              <a:cs typeface="Arial" panose="020B0604020202020204" pitchFamily="34" charset="0"/>
            </a:endParaRPr>
          </a:p>
        </p:txBody>
      </p:sp>
      <p:sp>
        <p:nvSpPr>
          <p:cNvPr id="8" name="object 8"/>
          <p:cNvSpPr txBox="1"/>
          <p:nvPr/>
        </p:nvSpPr>
        <p:spPr>
          <a:xfrm>
            <a:off x="2993988" y="5508420"/>
            <a:ext cx="1572530" cy="735335"/>
          </a:xfrm>
          <a:prstGeom prst="rect">
            <a:avLst/>
          </a:prstGeom>
        </p:spPr>
        <p:txBody>
          <a:bodyPr vert="horz" wrap="square" lIns="0" tIns="46307" rIns="0" bIns="0" rtlCol="0">
            <a:spAutoFit/>
          </a:bodyPr>
          <a:lstStyle/>
          <a:p>
            <a:pPr algn="ctr">
              <a:spcBef>
                <a:spcPts val="365"/>
              </a:spcBef>
            </a:pPr>
            <a:r>
              <a:rPr sz="1399" b="1" spc="5" dirty="0">
                <a:solidFill>
                  <a:schemeClr val="bg1"/>
                </a:solidFill>
                <a:latin typeface="Arial" panose="020B0604020202020204" pitchFamily="34" charset="0"/>
                <a:cs typeface="Arial" panose="020B0604020202020204" pitchFamily="34" charset="0"/>
              </a:rPr>
              <a:t>Underpin</a:t>
            </a:r>
            <a:r>
              <a:rPr sz="1399" b="1" spc="105" dirty="0">
                <a:solidFill>
                  <a:schemeClr val="bg1"/>
                </a:solidFill>
                <a:latin typeface="Arial" panose="020B0604020202020204" pitchFamily="34" charset="0"/>
                <a:cs typeface="Arial" panose="020B0604020202020204" pitchFamily="34" charset="0"/>
              </a:rPr>
              <a:t> </a:t>
            </a:r>
            <a:r>
              <a:rPr sz="1399" b="1" spc="-30" dirty="0">
                <a:solidFill>
                  <a:schemeClr val="bg1"/>
                </a:solidFill>
                <a:latin typeface="Arial" panose="020B0604020202020204" pitchFamily="34" charset="0"/>
                <a:cs typeface="Arial" panose="020B0604020202020204" pitchFamily="34" charset="0"/>
              </a:rPr>
              <a:t>all</a:t>
            </a:r>
            <a:endParaRPr sz="1399" dirty="0">
              <a:solidFill>
                <a:schemeClr val="bg1"/>
              </a:solidFill>
              <a:latin typeface="Arial" panose="020B0604020202020204" pitchFamily="34" charset="0"/>
              <a:cs typeface="Arial" panose="020B0604020202020204" pitchFamily="34" charset="0"/>
            </a:endParaRPr>
          </a:p>
          <a:p>
            <a:pPr marL="12053" marR="5075" algn="ctr">
              <a:lnSpc>
                <a:spcPct val="115999"/>
              </a:lnSpc>
            </a:pPr>
            <a:r>
              <a:rPr sz="1399" b="1" spc="5" dirty="0">
                <a:solidFill>
                  <a:schemeClr val="bg1"/>
                </a:solidFill>
                <a:latin typeface="Arial" panose="020B0604020202020204" pitchFamily="34" charset="0"/>
                <a:cs typeface="Arial" panose="020B0604020202020204" pitchFamily="34" charset="0"/>
              </a:rPr>
              <a:t>practice</a:t>
            </a:r>
            <a:r>
              <a:rPr sz="1399" b="1" spc="95" dirty="0">
                <a:solidFill>
                  <a:schemeClr val="bg1"/>
                </a:solidFill>
                <a:latin typeface="Arial" panose="020B0604020202020204" pitchFamily="34" charset="0"/>
                <a:cs typeface="Arial" panose="020B0604020202020204" pitchFamily="34" charset="0"/>
              </a:rPr>
              <a:t> </a:t>
            </a:r>
            <a:r>
              <a:rPr sz="1399" b="1" spc="-15" dirty="0">
                <a:solidFill>
                  <a:schemeClr val="bg1"/>
                </a:solidFill>
                <a:latin typeface="Arial" panose="020B0604020202020204" pitchFamily="34" charset="0"/>
                <a:cs typeface="Arial" panose="020B0604020202020204" pitchFamily="34" charset="0"/>
              </a:rPr>
              <a:t>with</a:t>
            </a:r>
            <a:r>
              <a:rPr sz="1399" b="1" spc="100" dirty="0">
                <a:solidFill>
                  <a:schemeClr val="bg1"/>
                </a:solidFill>
                <a:latin typeface="Arial" panose="020B0604020202020204" pitchFamily="34" charset="0"/>
                <a:cs typeface="Arial" panose="020B0604020202020204" pitchFamily="34" charset="0"/>
              </a:rPr>
              <a:t> </a:t>
            </a:r>
            <a:r>
              <a:rPr sz="1399" b="1" spc="-20" dirty="0">
                <a:solidFill>
                  <a:schemeClr val="bg1"/>
                </a:solidFill>
                <a:latin typeface="Arial" panose="020B0604020202020204" pitchFamily="34" charset="0"/>
                <a:cs typeface="Arial" panose="020B0604020202020204" pitchFamily="34" charset="0"/>
              </a:rPr>
              <a:t>the </a:t>
            </a:r>
            <a:r>
              <a:rPr sz="1399" b="1" spc="-395" dirty="0">
                <a:solidFill>
                  <a:schemeClr val="bg1"/>
                </a:solidFill>
                <a:latin typeface="Arial" panose="020B0604020202020204" pitchFamily="34" charset="0"/>
                <a:cs typeface="Arial" panose="020B0604020202020204" pitchFamily="34" charset="0"/>
              </a:rPr>
              <a:t> </a:t>
            </a:r>
            <a:r>
              <a:rPr sz="1399" b="1" spc="-5" dirty="0">
                <a:solidFill>
                  <a:schemeClr val="bg1"/>
                </a:solidFill>
                <a:latin typeface="Arial" panose="020B0604020202020204" pitchFamily="34" charset="0"/>
                <a:cs typeface="Arial" panose="020B0604020202020204" pitchFamily="34" charset="0"/>
              </a:rPr>
              <a:t>Social</a:t>
            </a:r>
            <a:r>
              <a:rPr sz="1399" b="1" spc="120" dirty="0">
                <a:solidFill>
                  <a:schemeClr val="bg1"/>
                </a:solidFill>
                <a:latin typeface="Arial" panose="020B0604020202020204" pitchFamily="34" charset="0"/>
                <a:cs typeface="Arial" panose="020B0604020202020204" pitchFamily="34" charset="0"/>
              </a:rPr>
              <a:t> </a:t>
            </a:r>
            <a:r>
              <a:rPr sz="1399" b="1" spc="30" dirty="0">
                <a:solidFill>
                  <a:schemeClr val="bg1"/>
                </a:solidFill>
                <a:latin typeface="Arial" panose="020B0604020202020204" pitchFamily="34" charset="0"/>
                <a:cs typeface="Arial" panose="020B0604020202020204" pitchFamily="34" charset="0"/>
              </a:rPr>
              <a:t>Model</a:t>
            </a:r>
            <a:endParaRPr sz="1399" dirty="0">
              <a:solidFill>
                <a:schemeClr val="bg1"/>
              </a:solidFill>
              <a:latin typeface="Arial" panose="020B0604020202020204" pitchFamily="34" charset="0"/>
              <a:cs typeface="Arial" panose="020B0604020202020204" pitchFamily="34" charset="0"/>
            </a:endParaRPr>
          </a:p>
        </p:txBody>
      </p:sp>
      <p:sp>
        <p:nvSpPr>
          <p:cNvPr id="9" name="object 9">
            <a:hlinkClick r:id="rId5" action="ppaction://hlinksldjump"/>
          </p:cNvPr>
          <p:cNvSpPr/>
          <p:nvPr/>
        </p:nvSpPr>
        <p:spPr>
          <a:xfrm>
            <a:off x="2714655" y="2644434"/>
            <a:ext cx="2128212" cy="2128212"/>
          </a:xfrm>
          <a:custGeom>
            <a:avLst/>
            <a:gdLst/>
            <a:ahLst/>
            <a:cxnLst/>
            <a:rect l="l" t="t" r="r" b="b"/>
            <a:pathLst>
              <a:path w="2130425" h="2130425">
                <a:moveTo>
                  <a:pt x="1065190" y="2130371"/>
                </a:moveTo>
                <a:lnTo>
                  <a:pt x="1016427" y="2129275"/>
                </a:lnTo>
                <a:lnTo>
                  <a:pt x="968231" y="2126018"/>
                </a:lnTo>
                <a:lnTo>
                  <a:pt x="920646" y="2120647"/>
                </a:lnTo>
                <a:lnTo>
                  <a:pt x="873717" y="2113209"/>
                </a:lnTo>
                <a:lnTo>
                  <a:pt x="827491" y="2103752"/>
                </a:lnTo>
                <a:lnTo>
                  <a:pt x="782017" y="2092321"/>
                </a:lnTo>
                <a:lnTo>
                  <a:pt x="737340" y="2078965"/>
                </a:lnTo>
                <a:lnTo>
                  <a:pt x="693507" y="2063730"/>
                </a:lnTo>
                <a:lnTo>
                  <a:pt x="650567" y="2046663"/>
                </a:lnTo>
                <a:lnTo>
                  <a:pt x="608565" y="2027812"/>
                </a:lnTo>
                <a:lnTo>
                  <a:pt x="567549" y="2007222"/>
                </a:lnTo>
                <a:lnTo>
                  <a:pt x="527566" y="1984942"/>
                </a:lnTo>
                <a:lnTo>
                  <a:pt x="488662" y="1961018"/>
                </a:lnTo>
                <a:lnTo>
                  <a:pt x="450885" y="1935497"/>
                </a:lnTo>
                <a:lnTo>
                  <a:pt x="414282" y="1908426"/>
                </a:lnTo>
                <a:lnTo>
                  <a:pt x="378900" y="1879853"/>
                </a:lnTo>
                <a:lnTo>
                  <a:pt x="344785" y="1849823"/>
                </a:lnTo>
                <a:lnTo>
                  <a:pt x="311985" y="1818385"/>
                </a:lnTo>
                <a:lnTo>
                  <a:pt x="280547" y="1785585"/>
                </a:lnTo>
                <a:lnTo>
                  <a:pt x="250518" y="1751471"/>
                </a:lnTo>
                <a:lnTo>
                  <a:pt x="221944" y="1716088"/>
                </a:lnTo>
                <a:lnTo>
                  <a:pt x="194874" y="1679485"/>
                </a:lnTo>
                <a:lnTo>
                  <a:pt x="169353" y="1641708"/>
                </a:lnTo>
                <a:lnTo>
                  <a:pt x="145429" y="1602805"/>
                </a:lnTo>
                <a:lnTo>
                  <a:pt x="123148" y="1562821"/>
                </a:lnTo>
                <a:lnTo>
                  <a:pt x="102559" y="1521805"/>
                </a:lnTo>
                <a:lnTo>
                  <a:pt x="83707" y="1479804"/>
                </a:lnTo>
                <a:lnTo>
                  <a:pt x="66640" y="1436863"/>
                </a:lnTo>
                <a:lnTo>
                  <a:pt x="51405" y="1393031"/>
                </a:lnTo>
                <a:lnTo>
                  <a:pt x="38049" y="1348354"/>
                </a:lnTo>
                <a:lnTo>
                  <a:pt x="26619" y="1302879"/>
                </a:lnTo>
                <a:lnTo>
                  <a:pt x="17161" y="1256654"/>
                </a:lnTo>
                <a:lnTo>
                  <a:pt x="9723" y="1209725"/>
                </a:lnTo>
                <a:lnTo>
                  <a:pt x="4353" y="1162139"/>
                </a:lnTo>
                <a:lnTo>
                  <a:pt x="1096" y="1113944"/>
                </a:lnTo>
                <a:lnTo>
                  <a:pt x="0" y="1065185"/>
                </a:lnTo>
                <a:lnTo>
                  <a:pt x="1096" y="1016427"/>
                </a:lnTo>
                <a:lnTo>
                  <a:pt x="4353" y="968232"/>
                </a:lnTo>
                <a:lnTo>
                  <a:pt x="9723" y="920646"/>
                </a:lnTo>
                <a:lnTo>
                  <a:pt x="17161" y="873717"/>
                </a:lnTo>
                <a:lnTo>
                  <a:pt x="26619" y="827491"/>
                </a:lnTo>
                <a:lnTo>
                  <a:pt x="38049" y="782017"/>
                </a:lnTo>
                <a:lnTo>
                  <a:pt x="51405" y="737340"/>
                </a:lnTo>
                <a:lnTo>
                  <a:pt x="66640" y="693508"/>
                </a:lnTo>
                <a:lnTo>
                  <a:pt x="83707" y="650567"/>
                </a:lnTo>
                <a:lnTo>
                  <a:pt x="102559" y="608565"/>
                </a:lnTo>
                <a:lnTo>
                  <a:pt x="123148" y="567549"/>
                </a:lnTo>
                <a:lnTo>
                  <a:pt x="145429" y="527566"/>
                </a:lnTo>
                <a:lnTo>
                  <a:pt x="169353" y="488662"/>
                </a:lnTo>
                <a:lnTo>
                  <a:pt x="194874" y="450885"/>
                </a:lnTo>
                <a:lnTo>
                  <a:pt x="221944" y="414282"/>
                </a:lnTo>
                <a:lnTo>
                  <a:pt x="250518" y="378900"/>
                </a:lnTo>
                <a:lnTo>
                  <a:pt x="280547" y="344785"/>
                </a:lnTo>
                <a:lnTo>
                  <a:pt x="311985" y="311985"/>
                </a:lnTo>
                <a:lnTo>
                  <a:pt x="344785" y="280547"/>
                </a:lnTo>
                <a:lnTo>
                  <a:pt x="378900" y="250518"/>
                </a:lnTo>
                <a:lnTo>
                  <a:pt x="414282" y="221944"/>
                </a:lnTo>
                <a:lnTo>
                  <a:pt x="450885" y="194874"/>
                </a:lnTo>
                <a:lnTo>
                  <a:pt x="488662" y="169353"/>
                </a:lnTo>
                <a:lnTo>
                  <a:pt x="527566" y="145429"/>
                </a:lnTo>
                <a:lnTo>
                  <a:pt x="567549" y="123148"/>
                </a:lnTo>
                <a:lnTo>
                  <a:pt x="608565" y="102559"/>
                </a:lnTo>
                <a:lnTo>
                  <a:pt x="650567" y="83707"/>
                </a:lnTo>
                <a:lnTo>
                  <a:pt x="693507" y="66640"/>
                </a:lnTo>
                <a:lnTo>
                  <a:pt x="737340" y="51405"/>
                </a:lnTo>
                <a:lnTo>
                  <a:pt x="782017" y="38049"/>
                </a:lnTo>
                <a:lnTo>
                  <a:pt x="827491" y="26619"/>
                </a:lnTo>
                <a:lnTo>
                  <a:pt x="873717" y="17161"/>
                </a:lnTo>
                <a:lnTo>
                  <a:pt x="920646" y="9723"/>
                </a:lnTo>
                <a:lnTo>
                  <a:pt x="968231" y="4353"/>
                </a:lnTo>
                <a:lnTo>
                  <a:pt x="1016427" y="1096"/>
                </a:lnTo>
                <a:lnTo>
                  <a:pt x="1065185" y="0"/>
                </a:lnTo>
                <a:lnTo>
                  <a:pt x="1113943" y="1096"/>
                </a:lnTo>
                <a:lnTo>
                  <a:pt x="1162139" y="4353"/>
                </a:lnTo>
                <a:lnTo>
                  <a:pt x="1209724" y="9723"/>
                </a:lnTo>
                <a:lnTo>
                  <a:pt x="1256654" y="17161"/>
                </a:lnTo>
                <a:lnTo>
                  <a:pt x="1302879" y="26619"/>
                </a:lnTo>
                <a:lnTo>
                  <a:pt x="1348354" y="38049"/>
                </a:lnTo>
                <a:lnTo>
                  <a:pt x="1393031" y="51405"/>
                </a:lnTo>
                <a:lnTo>
                  <a:pt x="1436863" y="66640"/>
                </a:lnTo>
                <a:lnTo>
                  <a:pt x="1479803" y="83707"/>
                </a:lnTo>
                <a:lnTo>
                  <a:pt x="1521805" y="102559"/>
                </a:lnTo>
                <a:lnTo>
                  <a:pt x="1562821" y="123148"/>
                </a:lnTo>
                <a:lnTo>
                  <a:pt x="1602805" y="145429"/>
                </a:lnTo>
                <a:lnTo>
                  <a:pt x="1641708" y="169353"/>
                </a:lnTo>
                <a:lnTo>
                  <a:pt x="1679485" y="194874"/>
                </a:lnTo>
                <a:lnTo>
                  <a:pt x="1716088" y="221944"/>
                </a:lnTo>
                <a:lnTo>
                  <a:pt x="1751471" y="250518"/>
                </a:lnTo>
                <a:lnTo>
                  <a:pt x="1785585" y="280547"/>
                </a:lnTo>
                <a:lnTo>
                  <a:pt x="1818385" y="311985"/>
                </a:lnTo>
                <a:lnTo>
                  <a:pt x="1849823" y="344785"/>
                </a:lnTo>
                <a:lnTo>
                  <a:pt x="1879853" y="378900"/>
                </a:lnTo>
                <a:lnTo>
                  <a:pt x="1908426" y="414282"/>
                </a:lnTo>
                <a:lnTo>
                  <a:pt x="1935497" y="450885"/>
                </a:lnTo>
                <a:lnTo>
                  <a:pt x="1961018" y="488662"/>
                </a:lnTo>
                <a:lnTo>
                  <a:pt x="1984942" y="527566"/>
                </a:lnTo>
                <a:lnTo>
                  <a:pt x="2007222" y="567549"/>
                </a:lnTo>
                <a:lnTo>
                  <a:pt x="2027812" y="608565"/>
                </a:lnTo>
                <a:lnTo>
                  <a:pt x="2046663" y="650567"/>
                </a:lnTo>
                <a:lnTo>
                  <a:pt x="2063730" y="693508"/>
                </a:lnTo>
                <a:lnTo>
                  <a:pt x="2078965" y="737340"/>
                </a:lnTo>
                <a:lnTo>
                  <a:pt x="2092321" y="782017"/>
                </a:lnTo>
                <a:lnTo>
                  <a:pt x="2103752" y="827491"/>
                </a:lnTo>
                <a:lnTo>
                  <a:pt x="2113209" y="873717"/>
                </a:lnTo>
                <a:lnTo>
                  <a:pt x="2120647" y="920646"/>
                </a:lnTo>
                <a:lnTo>
                  <a:pt x="2126018" y="968232"/>
                </a:lnTo>
                <a:lnTo>
                  <a:pt x="2129275" y="1016427"/>
                </a:lnTo>
                <a:lnTo>
                  <a:pt x="2130371" y="1065185"/>
                </a:lnTo>
                <a:lnTo>
                  <a:pt x="2129275" y="1113944"/>
                </a:lnTo>
                <a:lnTo>
                  <a:pt x="2126018" y="1162139"/>
                </a:lnTo>
                <a:lnTo>
                  <a:pt x="2120647" y="1209725"/>
                </a:lnTo>
                <a:lnTo>
                  <a:pt x="2113209" y="1256654"/>
                </a:lnTo>
                <a:lnTo>
                  <a:pt x="2103752" y="1302879"/>
                </a:lnTo>
                <a:lnTo>
                  <a:pt x="2092321" y="1348354"/>
                </a:lnTo>
                <a:lnTo>
                  <a:pt x="2078965" y="1393031"/>
                </a:lnTo>
                <a:lnTo>
                  <a:pt x="2063730" y="1436863"/>
                </a:lnTo>
                <a:lnTo>
                  <a:pt x="2046663" y="1479804"/>
                </a:lnTo>
                <a:lnTo>
                  <a:pt x="2027812" y="1521805"/>
                </a:lnTo>
                <a:lnTo>
                  <a:pt x="2007222" y="1562821"/>
                </a:lnTo>
                <a:lnTo>
                  <a:pt x="1984942" y="1602805"/>
                </a:lnTo>
                <a:lnTo>
                  <a:pt x="1961018" y="1641708"/>
                </a:lnTo>
                <a:lnTo>
                  <a:pt x="1935497" y="1679485"/>
                </a:lnTo>
                <a:lnTo>
                  <a:pt x="1908426" y="1716088"/>
                </a:lnTo>
                <a:lnTo>
                  <a:pt x="1879853" y="1751471"/>
                </a:lnTo>
                <a:lnTo>
                  <a:pt x="1849823" y="1785585"/>
                </a:lnTo>
                <a:lnTo>
                  <a:pt x="1818385" y="1818385"/>
                </a:lnTo>
                <a:lnTo>
                  <a:pt x="1785585" y="1849823"/>
                </a:lnTo>
                <a:lnTo>
                  <a:pt x="1751471" y="1879853"/>
                </a:lnTo>
                <a:lnTo>
                  <a:pt x="1716088" y="1908426"/>
                </a:lnTo>
                <a:lnTo>
                  <a:pt x="1679485" y="1935497"/>
                </a:lnTo>
                <a:lnTo>
                  <a:pt x="1641708" y="1961018"/>
                </a:lnTo>
                <a:lnTo>
                  <a:pt x="1602805" y="1984942"/>
                </a:lnTo>
                <a:lnTo>
                  <a:pt x="1562821" y="2007222"/>
                </a:lnTo>
                <a:lnTo>
                  <a:pt x="1521805" y="2027812"/>
                </a:lnTo>
                <a:lnTo>
                  <a:pt x="1479803" y="2046663"/>
                </a:lnTo>
                <a:lnTo>
                  <a:pt x="1436863" y="2063730"/>
                </a:lnTo>
                <a:lnTo>
                  <a:pt x="1393031" y="2078965"/>
                </a:lnTo>
                <a:lnTo>
                  <a:pt x="1348354" y="2092321"/>
                </a:lnTo>
                <a:lnTo>
                  <a:pt x="1302879" y="2103752"/>
                </a:lnTo>
                <a:lnTo>
                  <a:pt x="1256654" y="2113209"/>
                </a:lnTo>
                <a:lnTo>
                  <a:pt x="1209724" y="2120647"/>
                </a:lnTo>
                <a:lnTo>
                  <a:pt x="1162139" y="2126018"/>
                </a:lnTo>
                <a:lnTo>
                  <a:pt x="1113943" y="2129275"/>
                </a:lnTo>
                <a:lnTo>
                  <a:pt x="1065190" y="2130371"/>
                </a:lnTo>
                <a:close/>
              </a:path>
            </a:pathLst>
          </a:custGeom>
          <a:solidFill>
            <a:srgbClr val="CDE8E8"/>
          </a:solidFill>
        </p:spPr>
        <p:txBody>
          <a:bodyPr wrap="square" lIns="0" tIns="0" rIns="0" bIns="0" rtlCol="0"/>
          <a:lstStyle/>
          <a:p>
            <a:endParaRPr sz="1798">
              <a:solidFill>
                <a:schemeClr val="bg1"/>
              </a:solidFill>
              <a:latin typeface="Arial" panose="020B0604020202020204" pitchFamily="34" charset="0"/>
              <a:cs typeface="Arial" panose="020B0604020202020204" pitchFamily="34" charset="0"/>
            </a:endParaRPr>
          </a:p>
        </p:txBody>
      </p:sp>
      <p:sp>
        <p:nvSpPr>
          <p:cNvPr id="10" name="object 10"/>
          <p:cNvSpPr txBox="1"/>
          <p:nvPr/>
        </p:nvSpPr>
        <p:spPr>
          <a:xfrm>
            <a:off x="3144982" y="2933426"/>
            <a:ext cx="1308010" cy="1514853"/>
          </a:xfrm>
          <a:prstGeom prst="rect">
            <a:avLst/>
          </a:prstGeom>
        </p:spPr>
        <p:txBody>
          <a:bodyPr vert="horz" wrap="square" lIns="0" tIns="46307" rIns="0" bIns="0" rtlCol="0">
            <a:spAutoFit/>
          </a:bodyPr>
          <a:lstStyle/>
          <a:p>
            <a:pPr marL="238521">
              <a:spcBef>
                <a:spcPts val="365"/>
              </a:spcBef>
            </a:pPr>
            <a:r>
              <a:rPr sz="1399" b="1" spc="-10" dirty="0">
                <a:solidFill>
                  <a:schemeClr val="bg1"/>
                </a:solidFill>
                <a:latin typeface="Arial" panose="020B0604020202020204" pitchFamily="34" charset="0"/>
                <a:cs typeface="Arial" panose="020B0604020202020204" pitchFamily="34" charset="0"/>
              </a:rPr>
              <a:t>Respond</a:t>
            </a:r>
            <a:endParaRPr sz="1399" dirty="0">
              <a:solidFill>
                <a:schemeClr val="bg1"/>
              </a:solidFill>
              <a:latin typeface="Arial" panose="020B0604020202020204" pitchFamily="34" charset="0"/>
              <a:cs typeface="Arial" panose="020B0604020202020204" pitchFamily="34" charset="0"/>
            </a:endParaRPr>
          </a:p>
          <a:p>
            <a:pPr marL="97692" marR="30450" indent="-59630">
              <a:lnSpc>
                <a:spcPct val="115999"/>
              </a:lnSpc>
            </a:pPr>
            <a:r>
              <a:rPr sz="1399" b="1" spc="20" dirty="0">
                <a:solidFill>
                  <a:schemeClr val="bg1"/>
                </a:solidFill>
                <a:latin typeface="Arial" panose="020B0604020202020204" pitchFamily="34" charset="0"/>
                <a:cs typeface="Arial" panose="020B0604020202020204" pitchFamily="34" charset="0"/>
              </a:rPr>
              <a:t>effectively</a:t>
            </a:r>
            <a:r>
              <a:rPr sz="1399" b="1" spc="90" dirty="0">
                <a:solidFill>
                  <a:schemeClr val="bg1"/>
                </a:solidFill>
                <a:latin typeface="Arial" panose="020B0604020202020204" pitchFamily="34" charset="0"/>
                <a:cs typeface="Arial" panose="020B0604020202020204" pitchFamily="34" charset="0"/>
              </a:rPr>
              <a:t> </a:t>
            </a:r>
            <a:r>
              <a:rPr lang="en-GB" sz="1399" b="1" spc="-85" dirty="0">
                <a:solidFill>
                  <a:schemeClr val="bg1"/>
                </a:solidFill>
                <a:latin typeface="Arial" panose="020B0604020202020204" pitchFamily="34" charset="0"/>
                <a:cs typeface="Arial" panose="020B0604020202020204" pitchFamily="34" charset="0"/>
              </a:rPr>
              <a:t>and</a:t>
            </a:r>
            <a:r>
              <a:rPr sz="1399" b="1" spc="-85" dirty="0">
                <a:solidFill>
                  <a:schemeClr val="bg1"/>
                </a:solidFill>
                <a:latin typeface="Arial" panose="020B0604020202020204" pitchFamily="34" charset="0"/>
                <a:cs typeface="Arial" panose="020B0604020202020204" pitchFamily="34" charset="0"/>
              </a:rPr>
              <a:t> </a:t>
            </a:r>
            <a:r>
              <a:rPr sz="1399" b="1" spc="-395" dirty="0">
                <a:solidFill>
                  <a:schemeClr val="bg1"/>
                </a:solidFill>
                <a:latin typeface="Arial" panose="020B0604020202020204" pitchFamily="34" charset="0"/>
                <a:cs typeface="Arial" panose="020B0604020202020204" pitchFamily="34" charset="0"/>
              </a:rPr>
              <a:t> </a:t>
            </a:r>
            <a:r>
              <a:rPr sz="1399" b="1" spc="5" dirty="0">
                <a:solidFill>
                  <a:schemeClr val="bg1"/>
                </a:solidFill>
                <a:latin typeface="Arial" panose="020B0604020202020204" pitchFamily="34" charset="0"/>
                <a:cs typeface="Arial" panose="020B0604020202020204" pitchFamily="34" charset="0"/>
              </a:rPr>
              <a:t>incorporate</a:t>
            </a:r>
            <a:endParaRPr sz="1399" dirty="0">
              <a:solidFill>
                <a:schemeClr val="bg1"/>
              </a:solidFill>
              <a:latin typeface="Arial" panose="020B0604020202020204" pitchFamily="34" charset="0"/>
              <a:cs typeface="Arial" panose="020B0604020202020204" pitchFamily="34" charset="0"/>
            </a:endParaRPr>
          </a:p>
          <a:p>
            <a:pPr marL="201094" marR="5075" indent="-189041">
              <a:lnSpc>
                <a:spcPct val="115999"/>
              </a:lnSpc>
            </a:pPr>
            <a:r>
              <a:rPr sz="1399" b="1" spc="-10" dirty="0">
                <a:solidFill>
                  <a:schemeClr val="bg1"/>
                </a:solidFill>
                <a:latin typeface="Arial" panose="020B0604020202020204" pitchFamily="34" charset="0"/>
                <a:cs typeface="Arial" panose="020B0604020202020204" pitchFamily="34" charset="0"/>
              </a:rPr>
              <a:t>learner</a:t>
            </a:r>
            <a:r>
              <a:rPr sz="1399" b="1" spc="65" dirty="0">
                <a:solidFill>
                  <a:schemeClr val="bg1"/>
                </a:solidFill>
                <a:latin typeface="Arial" panose="020B0604020202020204" pitchFamily="34" charset="0"/>
                <a:cs typeface="Arial" panose="020B0604020202020204" pitchFamily="34" charset="0"/>
              </a:rPr>
              <a:t> </a:t>
            </a:r>
            <a:r>
              <a:rPr sz="1399" b="1" spc="-15" dirty="0">
                <a:solidFill>
                  <a:schemeClr val="bg1"/>
                </a:solidFill>
                <a:latin typeface="Arial" panose="020B0604020202020204" pitchFamily="34" charset="0"/>
                <a:cs typeface="Arial" panose="020B0604020202020204" pitchFamily="34" charset="0"/>
              </a:rPr>
              <a:t>ideas, </a:t>
            </a:r>
            <a:r>
              <a:rPr sz="1399" b="1" spc="-395" dirty="0">
                <a:solidFill>
                  <a:schemeClr val="bg1"/>
                </a:solidFill>
                <a:latin typeface="Arial" panose="020B0604020202020204" pitchFamily="34" charset="0"/>
                <a:cs typeface="Arial" panose="020B0604020202020204" pitchFamily="34" charset="0"/>
              </a:rPr>
              <a:t> </a:t>
            </a:r>
            <a:r>
              <a:rPr sz="1399" b="1" dirty="0">
                <a:solidFill>
                  <a:schemeClr val="bg1"/>
                </a:solidFill>
                <a:latin typeface="Arial" panose="020B0604020202020204" pitchFamily="34" charset="0"/>
                <a:cs typeface="Arial" panose="020B0604020202020204" pitchFamily="34" charset="0"/>
              </a:rPr>
              <a:t>actions</a:t>
            </a:r>
            <a:r>
              <a:rPr sz="1399" b="1" spc="110" dirty="0">
                <a:solidFill>
                  <a:schemeClr val="bg1"/>
                </a:solidFill>
                <a:latin typeface="Arial" panose="020B0604020202020204" pitchFamily="34" charset="0"/>
                <a:cs typeface="Arial" panose="020B0604020202020204" pitchFamily="34" charset="0"/>
              </a:rPr>
              <a:t> </a:t>
            </a:r>
            <a:r>
              <a:rPr lang="en-GB" sz="1399" b="1" spc="-85" dirty="0">
                <a:solidFill>
                  <a:schemeClr val="bg1"/>
                </a:solidFill>
                <a:latin typeface="Arial" panose="020B0604020202020204" pitchFamily="34" charset="0"/>
                <a:cs typeface="Arial" panose="020B0604020202020204" pitchFamily="34" charset="0"/>
              </a:rPr>
              <a:t>and</a:t>
            </a:r>
            <a:endParaRPr sz="1399" dirty="0">
              <a:solidFill>
                <a:schemeClr val="bg1"/>
              </a:solidFill>
              <a:latin typeface="Arial" panose="020B0604020202020204" pitchFamily="34" charset="0"/>
              <a:cs typeface="Arial" panose="020B0604020202020204" pitchFamily="34" charset="0"/>
            </a:endParaRPr>
          </a:p>
          <a:p>
            <a:pPr marL="15225">
              <a:spcBef>
                <a:spcPts val="270"/>
              </a:spcBef>
            </a:pPr>
            <a:r>
              <a:rPr sz="1399" b="1" spc="10" dirty="0">
                <a:solidFill>
                  <a:schemeClr val="bg1"/>
                </a:solidFill>
                <a:latin typeface="Arial" panose="020B0604020202020204" pitchFamily="34" charset="0"/>
                <a:cs typeface="Arial" panose="020B0604020202020204" pitchFamily="34" charset="0"/>
              </a:rPr>
              <a:t>contributions</a:t>
            </a:r>
            <a:endParaRPr sz="1399" dirty="0">
              <a:solidFill>
                <a:schemeClr val="bg1"/>
              </a:solidFill>
              <a:latin typeface="Arial" panose="020B0604020202020204" pitchFamily="34" charset="0"/>
              <a:cs typeface="Arial" panose="020B0604020202020204" pitchFamily="34" charset="0"/>
            </a:endParaRPr>
          </a:p>
        </p:txBody>
      </p:sp>
      <p:sp>
        <p:nvSpPr>
          <p:cNvPr id="11" name="object 11">
            <a:hlinkClick r:id="rId6" action="ppaction://hlinksldjump"/>
          </p:cNvPr>
          <p:cNvSpPr/>
          <p:nvPr/>
        </p:nvSpPr>
        <p:spPr>
          <a:xfrm>
            <a:off x="479390" y="4848650"/>
            <a:ext cx="2128212" cy="2128212"/>
          </a:xfrm>
          <a:custGeom>
            <a:avLst/>
            <a:gdLst/>
            <a:ahLst/>
            <a:cxnLst/>
            <a:rect l="l" t="t" r="r" b="b"/>
            <a:pathLst>
              <a:path w="2130425" h="2130425">
                <a:moveTo>
                  <a:pt x="1065218" y="2130371"/>
                </a:moveTo>
                <a:lnTo>
                  <a:pt x="1016427" y="2129275"/>
                </a:lnTo>
                <a:lnTo>
                  <a:pt x="968232" y="2126018"/>
                </a:lnTo>
                <a:lnTo>
                  <a:pt x="920646" y="2120647"/>
                </a:lnTo>
                <a:lnTo>
                  <a:pt x="873717" y="2113210"/>
                </a:lnTo>
                <a:lnTo>
                  <a:pt x="827491" y="2103752"/>
                </a:lnTo>
                <a:lnTo>
                  <a:pt x="782017" y="2092322"/>
                </a:lnTo>
                <a:lnTo>
                  <a:pt x="737340" y="2078966"/>
                </a:lnTo>
                <a:lnTo>
                  <a:pt x="693507" y="2063731"/>
                </a:lnTo>
                <a:lnTo>
                  <a:pt x="650567" y="2046664"/>
                </a:lnTo>
                <a:lnTo>
                  <a:pt x="608565" y="2027812"/>
                </a:lnTo>
                <a:lnTo>
                  <a:pt x="567549" y="2007222"/>
                </a:lnTo>
                <a:lnTo>
                  <a:pt x="527566" y="1984942"/>
                </a:lnTo>
                <a:lnTo>
                  <a:pt x="488662" y="1961018"/>
                </a:lnTo>
                <a:lnTo>
                  <a:pt x="450885" y="1935497"/>
                </a:lnTo>
                <a:lnTo>
                  <a:pt x="414282" y="1908426"/>
                </a:lnTo>
                <a:lnTo>
                  <a:pt x="378900" y="1879853"/>
                </a:lnTo>
                <a:lnTo>
                  <a:pt x="344785" y="1849823"/>
                </a:lnTo>
                <a:lnTo>
                  <a:pt x="311985" y="1818385"/>
                </a:lnTo>
                <a:lnTo>
                  <a:pt x="280547" y="1785586"/>
                </a:lnTo>
                <a:lnTo>
                  <a:pt x="250518" y="1751471"/>
                </a:lnTo>
                <a:lnTo>
                  <a:pt x="221944" y="1716089"/>
                </a:lnTo>
                <a:lnTo>
                  <a:pt x="194874" y="1679485"/>
                </a:lnTo>
                <a:lnTo>
                  <a:pt x="169353" y="1641709"/>
                </a:lnTo>
                <a:lnTo>
                  <a:pt x="145429" y="1602805"/>
                </a:lnTo>
                <a:lnTo>
                  <a:pt x="123148" y="1562822"/>
                </a:lnTo>
                <a:lnTo>
                  <a:pt x="102559" y="1521805"/>
                </a:lnTo>
                <a:lnTo>
                  <a:pt x="83707" y="1479804"/>
                </a:lnTo>
                <a:lnTo>
                  <a:pt x="66640" y="1436863"/>
                </a:lnTo>
                <a:lnTo>
                  <a:pt x="51405" y="1393031"/>
                </a:lnTo>
                <a:lnTo>
                  <a:pt x="38049" y="1348354"/>
                </a:lnTo>
                <a:lnTo>
                  <a:pt x="26619" y="1302879"/>
                </a:lnTo>
                <a:lnTo>
                  <a:pt x="17161" y="1256654"/>
                </a:lnTo>
                <a:lnTo>
                  <a:pt x="9723" y="1209725"/>
                </a:lnTo>
                <a:lnTo>
                  <a:pt x="4353" y="1162139"/>
                </a:lnTo>
                <a:lnTo>
                  <a:pt x="1096" y="1113943"/>
                </a:lnTo>
                <a:lnTo>
                  <a:pt x="0" y="1065185"/>
                </a:lnTo>
                <a:lnTo>
                  <a:pt x="1096" y="1016427"/>
                </a:lnTo>
                <a:lnTo>
                  <a:pt x="4353" y="968232"/>
                </a:lnTo>
                <a:lnTo>
                  <a:pt x="9723" y="920646"/>
                </a:lnTo>
                <a:lnTo>
                  <a:pt x="17161" y="873717"/>
                </a:lnTo>
                <a:lnTo>
                  <a:pt x="26619" y="827491"/>
                </a:lnTo>
                <a:lnTo>
                  <a:pt x="38049" y="782017"/>
                </a:lnTo>
                <a:lnTo>
                  <a:pt x="51405" y="737340"/>
                </a:lnTo>
                <a:lnTo>
                  <a:pt x="66640" y="693507"/>
                </a:lnTo>
                <a:lnTo>
                  <a:pt x="83707" y="650567"/>
                </a:lnTo>
                <a:lnTo>
                  <a:pt x="102559" y="608565"/>
                </a:lnTo>
                <a:lnTo>
                  <a:pt x="123148" y="567549"/>
                </a:lnTo>
                <a:lnTo>
                  <a:pt x="145429" y="527566"/>
                </a:lnTo>
                <a:lnTo>
                  <a:pt x="169353" y="488662"/>
                </a:lnTo>
                <a:lnTo>
                  <a:pt x="194874" y="450885"/>
                </a:lnTo>
                <a:lnTo>
                  <a:pt x="221944" y="414282"/>
                </a:lnTo>
                <a:lnTo>
                  <a:pt x="250518" y="378900"/>
                </a:lnTo>
                <a:lnTo>
                  <a:pt x="280547" y="344785"/>
                </a:lnTo>
                <a:lnTo>
                  <a:pt x="311985" y="311985"/>
                </a:lnTo>
                <a:lnTo>
                  <a:pt x="344785" y="280547"/>
                </a:lnTo>
                <a:lnTo>
                  <a:pt x="378900" y="250518"/>
                </a:lnTo>
                <a:lnTo>
                  <a:pt x="414282" y="221944"/>
                </a:lnTo>
                <a:lnTo>
                  <a:pt x="450885" y="194874"/>
                </a:lnTo>
                <a:lnTo>
                  <a:pt x="488662" y="169353"/>
                </a:lnTo>
                <a:lnTo>
                  <a:pt x="527566" y="145429"/>
                </a:lnTo>
                <a:lnTo>
                  <a:pt x="567549" y="123148"/>
                </a:lnTo>
                <a:lnTo>
                  <a:pt x="608565" y="102559"/>
                </a:lnTo>
                <a:lnTo>
                  <a:pt x="650567" y="83707"/>
                </a:lnTo>
                <a:lnTo>
                  <a:pt x="693507" y="66640"/>
                </a:lnTo>
                <a:lnTo>
                  <a:pt x="737340" y="51405"/>
                </a:lnTo>
                <a:lnTo>
                  <a:pt x="782017" y="38049"/>
                </a:lnTo>
                <a:lnTo>
                  <a:pt x="827491" y="26619"/>
                </a:lnTo>
                <a:lnTo>
                  <a:pt x="873717" y="17161"/>
                </a:lnTo>
                <a:lnTo>
                  <a:pt x="920646" y="9723"/>
                </a:lnTo>
                <a:lnTo>
                  <a:pt x="968232" y="4353"/>
                </a:lnTo>
                <a:lnTo>
                  <a:pt x="1016427" y="1096"/>
                </a:lnTo>
                <a:lnTo>
                  <a:pt x="1065185" y="0"/>
                </a:lnTo>
                <a:lnTo>
                  <a:pt x="1113943" y="1096"/>
                </a:lnTo>
                <a:lnTo>
                  <a:pt x="1162139" y="4353"/>
                </a:lnTo>
                <a:lnTo>
                  <a:pt x="1209725" y="9723"/>
                </a:lnTo>
                <a:lnTo>
                  <a:pt x="1256654" y="17161"/>
                </a:lnTo>
                <a:lnTo>
                  <a:pt x="1302879" y="26619"/>
                </a:lnTo>
                <a:lnTo>
                  <a:pt x="1348354" y="38049"/>
                </a:lnTo>
                <a:lnTo>
                  <a:pt x="1393031" y="51405"/>
                </a:lnTo>
                <a:lnTo>
                  <a:pt x="1436863" y="66640"/>
                </a:lnTo>
                <a:lnTo>
                  <a:pt x="1479804" y="83707"/>
                </a:lnTo>
                <a:lnTo>
                  <a:pt x="1521805" y="102559"/>
                </a:lnTo>
                <a:lnTo>
                  <a:pt x="1562821" y="123148"/>
                </a:lnTo>
                <a:lnTo>
                  <a:pt x="1602805" y="145429"/>
                </a:lnTo>
                <a:lnTo>
                  <a:pt x="1641708" y="169353"/>
                </a:lnTo>
                <a:lnTo>
                  <a:pt x="1679485" y="194874"/>
                </a:lnTo>
                <a:lnTo>
                  <a:pt x="1716088" y="221944"/>
                </a:lnTo>
                <a:lnTo>
                  <a:pt x="1751471" y="250518"/>
                </a:lnTo>
                <a:lnTo>
                  <a:pt x="1785585" y="280547"/>
                </a:lnTo>
                <a:lnTo>
                  <a:pt x="1818385" y="311985"/>
                </a:lnTo>
                <a:lnTo>
                  <a:pt x="1849823" y="344785"/>
                </a:lnTo>
                <a:lnTo>
                  <a:pt x="1879853" y="378900"/>
                </a:lnTo>
                <a:lnTo>
                  <a:pt x="1908426" y="414282"/>
                </a:lnTo>
                <a:lnTo>
                  <a:pt x="1935497" y="450885"/>
                </a:lnTo>
                <a:lnTo>
                  <a:pt x="1961018" y="488662"/>
                </a:lnTo>
                <a:lnTo>
                  <a:pt x="1984942" y="527566"/>
                </a:lnTo>
                <a:lnTo>
                  <a:pt x="2007222" y="567549"/>
                </a:lnTo>
                <a:lnTo>
                  <a:pt x="2027812" y="608565"/>
                </a:lnTo>
                <a:lnTo>
                  <a:pt x="2046663" y="650567"/>
                </a:lnTo>
                <a:lnTo>
                  <a:pt x="2063730" y="693507"/>
                </a:lnTo>
                <a:lnTo>
                  <a:pt x="2078965" y="737340"/>
                </a:lnTo>
                <a:lnTo>
                  <a:pt x="2092321" y="782017"/>
                </a:lnTo>
                <a:lnTo>
                  <a:pt x="2103752" y="827491"/>
                </a:lnTo>
                <a:lnTo>
                  <a:pt x="2113209" y="873717"/>
                </a:lnTo>
                <a:lnTo>
                  <a:pt x="2120647" y="920646"/>
                </a:lnTo>
                <a:lnTo>
                  <a:pt x="2126018" y="968232"/>
                </a:lnTo>
                <a:lnTo>
                  <a:pt x="2129275" y="1016427"/>
                </a:lnTo>
                <a:lnTo>
                  <a:pt x="2130371" y="1065185"/>
                </a:lnTo>
                <a:lnTo>
                  <a:pt x="2129275" y="1113943"/>
                </a:lnTo>
                <a:lnTo>
                  <a:pt x="2126018" y="1162139"/>
                </a:lnTo>
                <a:lnTo>
                  <a:pt x="2120647" y="1209725"/>
                </a:lnTo>
                <a:lnTo>
                  <a:pt x="2113209" y="1256654"/>
                </a:lnTo>
                <a:lnTo>
                  <a:pt x="2103752" y="1302879"/>
                </a:lnTo>
                <a:lnTo>
                  <a:pt x="2092321" y="1348354"/>
                </a:lnTo>
                <a:lnTo>
                  <a:pt x="2078965" y="1393031"/>
                </a:lnTo>
                <a:lnTo>
                  <a:pt x="2063730" y="1436863"/>
                </a:lnTo>
                <a:lnTo>
                  <a:pt x="2046663" y="1479804"/>
                </a:lnTo>
                <a:lnTo>
                  <a:pt x="2027812" y="1521805"/>
                </a:lnTo>
                <a:lnTo>
                  <a:pt x="2007222" y="1562822"/>
                </a:lnTo>
                <a:lnTo>
                  <a:pt x="1984942" y="1602805"/>
                </a:lnTo>
                <a:lnTo>
                  <a:pt x="1961018" y="1641709"/>
                </a:lnTo>
                <a:lnTo>
                  <a:pt x="1935497" y="1679485"/>
                </a:lnTo>
                <a:lnTo>
                  <a:pt x="1908426" y="1716089"/>
                </a:lnTo>
                <a:lnTo>
                  <a:pt x="1879853" y="1751471"/>
                </a:lnTo>
                <a:lnTo>
                  <a:pt x="1849823" y="1785586"/>
                </a:lnTo>
                <a:lnTo>
                  <a:pt x="1818385" y="1818385"/>
                </a:lnTo>
                <a:lnTo>
                  <a:pt x="1785585" y="1849823"/>
                </a:lnTo>
                <a:lnTo>
                  <a:pt x="1751471" y="1879853"/>
                </a:lnTo>
                <a:lnTo>
                  <a:pt x="1716088" y="1908426"/>
                </a:lnTo>
                <a:lnTo>
                  <a:pt x="1679485" y="1935497"/>
                </a:lnTo>
                <a:lnTo>
                  <a:pt x="1641708" y="1961018"/>
                </a:lnTo>
                <a:lnTo>
                  <a:pt x="1602805" y="1984942"/>
                </a:lnTo>
                <a:lnTo>
                  <a:pt x="1562821" y="2007222"/>
                </a:lnTo>
                <a:lnTo>
                  <a:pt x="1521805" y="2027812"/>
                </a:lnTo>
                <a:lnTo>
                  <a:pt x="1479804" y="2046664"/>
                </a:lnTo>
                <a:lnTo>
                  <a:pt x="1436863" y="2063731"/>
                </a:lnTo>
                <a:lnTo>
                  <a:pt x="1393031" y="2078966"/>
                </a:lnTo>
                <a:lnTo>
                  <a:pt x="1348354" y="2092322"/>
                </a:lnTo>
                <a:lnTo>
                  <a:pt x="1302879" y="2103752"/>
                </a:lnTo>
                <a:lnTo>
                  <a:pt x="1256654" y="2113210"/>
                </a:lnTo>
                <a:lnTo>
                  <a:pt x="1209725" y="2120647"/>
                </a:lnTo>
                <a:lnTo>
                  <a:pt x="1162139" y="2126018"/>
                </a:lnTo>
                <a:lnTo>
                  <a:pt x="1113943" y="2129275"/>
                </a:lnTo>
                <a:lnTo>
                  <a:pt x="1065218" y="2130371"/>
                </a:lnTo>
                <a:close/>
              </a:path>
            </a:pathLst>
          </a:custGeom>
          <a:solidFill>
            <a:srgbClr val="CDE8E8"/>
          </a:solidFill>
        </p:spPr>
        <p:txBody>
          <a:bodyPr wrap="square" lIns="0" tIns="0" rIns="0" bIns="0" rtlCol="0"/>
          <a:lstStyle/>
          <a:p>
            <a:endParaRPr sz="1798">
              <a:solidFill>
                <a:schemeClr val="bg1"/>
              </a:solidFill>
              <a:latin typeface="Arial" panose="020B0604020202020204" pitchFamily="34" charset="0"/>
              <a:cs typeface="Arial" panose="020B0604020202020204" pitchFamily="34" charset="0"/>
            </a:endParaRPr>
          </a:p>
        </p:txBody>
      </p:sp>
      <p:sp>
        <p:nvSpPr>
          <p:cNvPr id="12" name="object 12"/>
          <p:cNvSpPr txBox="1"/>
          <p:nvPr/>
        </p:nvSpPr>
        <p:spPr>
          <a:xfrm>
            <a:off x="707343" y="5499419"/>
            <a:ext cx="1671893" cy="753335"/>
          </a:xfrm>
          <a:prstGeom prst="rect">
            <a:avLst/>
          </a:prstGeom>
        </p:spPr>
        <p:txBody>
          <a:bodyPr vert="horz" wrap="square" lIns="0" tIns="12687" rIns="0" bIns="0" rtlCol="0">
            <a:spAutoFit/>
          </a:bodyPr>
          <a:lstStyle>
            <a:defPPr>
              <a:defRPr lang="en-US"/>
            </a:defPPr>
            <a:lvl1pPr marL="124970" marR="66608" indent="-51384" algn="ctr">
              <a:lnSpc>
                <a:spcPct val="115999"/>
              </a:lnSpc>
              <a:spcBef>
                <a:spcPts val="100"/>
              </a:spcBef>
              <a:defRPr sz="1399" b="1" spc="-20">
                <a:solidFill>
                  <a:schemeClr val="bg1"/>
                </a:solidFill>
                <a:latin typeface="Arial" panose="020B0604020202020204" pitchFamily="34" charset="0"/>
                <a:cs typeface="Arial" panose="020B0604020202020204" pitchFamily="34" charset="0"/>
              </a:defRPr>
            </a:lvl1pPr>
          </a:lstStyle>
          <a:p>
            <a:r>
              <a:rPr dirty="0"/>
              <a:t>Find</a:t>
            </a:r>
            <a:r>
              <a:rPr lang="en-GB" dirty="0"/>
              <a:t> and </a:t>
            </a:r>
            <a:r>
              <a:rPr dirty="0"/>
              <a:t>use</a:t>
            </a:r>
            <a:endParaRPr lang="en-GB" dirty="0"/>
          </a:p>
          <a:p>
            <a:r>
              <a:rPr dirty="0"/>
              <a:t>music</a:t>
            </a:r>
            <a:r>
              <a:rPr lang="en-GB" dirty="0"/>
              <a:t> </a:t>
            </a:r>
            <a:r>
              <a:rPr dirty="0"/>
              <a:t>tech</a:t>
            </a:r>
            <a:r>
              <a:rPr lang="en-GB" dirty="0"/>
              <a:t> </a:t>
            </a:r>
            <a:r>
              <a:rPr dirty="0"/>
              <a:t>that</a:t>
            </a:r>
            <a:r>
              <a:rPr lang="en-GB" dirty="0"/>
              <a:t> </a:t>
            </a:r>
            <a:r>
              <a:rPr dirty="0"/>
              <a:t>removes</a:t>
            </a:r>
            <a:r>
              <a:rPr lang="en-GB" dirty="0"/>
              <a:t> </a:t>
            </a:r>
            <a:r>
              <a:rPr dirty="0"/>
              <a:t>barriers</a:t>
            </a:r>
          </a:p>
        </p:txBody>
      </p:sp>
      <p:sp>
        <p:nvSpPr>
          <p:cNvPr id="13" name="object 13">
            <a:hlinkClick r:id="rId7" action="ppaction://hlinksldjump"/>
          </p:cNvPr>
          <p:cNvSpPr/>
          <p:nvPr/>
        </p:nvSpPr>
        <p:spPr>
          <a:xfrm>
            <a:off x="2715996" y="7052865"/>
            <a:ext cx="2128212" cy="2128212"/>
          </a:xfrm>
          <a:custGeom>
            <a:avLst/>
            <a:gdLst/>
            <a:ahLst/>
            <a:cxnLst/>
            <a:rect l="l" t="t" r="r" b="b"/>
            <a:pathLst>
              <a:path w="2130425" h="2130425">
                <a:moveTo>
                  <a:pt x="1065197" y="2130371"/>
                </a:moveTo>
                <a:lnTo>
                  <a:pt x="1016427" y="2129275"/>
                </a:lnTo>
                <a:lnTo>
                  <a:pt x="968231" y="2126018"/>
                </a:lnTo>
                <a:lnTo>
                  <a:pt x="920646" y="2120647"/>
                </a:lnTo>
                <a:lnTo>
                  <a:pt x="873716" y="2113210"/>
                </a:lnTo>
                <a:lnTo>
                  <a:pt x="827491" y="2103752"/>
                </a:lnTo>
                <a:lnTo>
                  <a:pt x="782016" y="2092322"/>
                </a:lnTo>
                <a:lnTo>
                  <a:pt x="737339" y="2078965"/>
                </a:lnTo>
                <a:lnTo>
                  <a:pt x="693507" y="2063730"/>
                </a:lnTo>
                <a:lnTo>
                  <a:pt x="650567" y="2046664"/>
                </a:lnTo>
                <a:lnTo>
                  <a:pt x="608565" y="2027812"/>
                </a:lnTo>
                <a:lnTo>
                  <a:pt x="567549" y="2007222"/>
                </a:lnTo>
                <a:lnTo>
                  <a:pt x="527565" y="1984942"/>
                </a:lnTo>
                <a:lnTo>
                  <a:pt x="488662" y="1961018"/>
                </a:lnTo>
                <a:lnTo>
                  <a:pt x="450885" y="1935497"/>
                </a:lnTo>
                <a:lnTo>
                  <a:pt x="414282" y="1908426"/>
                </a:lnTo>
                <a:lnTo>
                  <a:pt x="378899" y="1879853"/>
                </a:lnTo>
                <a:lnTo>
                  <a:pt x="344785" y="1849823"/>
                </a:lnTo>
                <a:lnTo>
                  <a:pt x="311985" y="1818385"/>
                </a:lnTo>
                <a:lnTo>
                  <a:pt x="280547" y="1785585"/>
                </a:lnTo>
                <a:lnTo>
                  <a:pt x="250518" y="1751471"/>
                </a:lnTo>
                <a:lnTo>
                  <a:pt x="221944" y="1716088"/>
                </a:lnTo>
                <a:lnTo>
                  <a:pt x="194873" y="1679485"/>
                </a:lnTo>
                <a:lnTo>
                  <a:pt x="169353" y="1641708"/>
                </a:lnTo>
                <a:lnTo>
                  <a:pt x="145428" y="1602805"/>
                </a:lnTo>
                <a:lnTo>
                  <a:pt x="123148" y="1562821"/>
                </a:lnTo>
                <a:lnTo>
                  <a:pt x="102559" y="1521805"/>
                </a:lnTo>
                <a:lnTo>
                  <a:pt x="83707" y="1479804"/>
                </a:lnTo>
                <a:lnTo>
                  <a:pt x="66640" y="1436863"/>
                </a:lnTo>
                <a:lnTo>
                  <a:pt x="51405" y="1393031"/>
                </a:lnTo>
                <a:lnTo>
                  <a:pt x="38049" y="1348354"/>
                </a:lnTo>
                <a:lnTo>
                  <a:pt x="26618" y="1302879"/>
                </a:lnTo>
                <a:lnTo>
                  <a:pt x="17161" y="1256654"/>
                </a:lnTo>
                <a:lnTo>
                  <a:pt x="9723" y="1209725"/>
                </a:lnTo>
                <a:lnTo>
                  <a:pt x="4352" y="1162139"/>
                </a:lnTo>
                <a:lnTo>
                  <a:pt x="1095" y="1113943"/>
                </a:lnTo>
                <a:lnTo>
                  <a:pt x="0" y="1065177"/>
                </a:lnTo>
                <a:lnTo>
                  <a:pt x="1095" y="1016427"/>
                </a:lnTo>
                <a:lnTo>
                  <a:pt x="4352" y="968232"/>
                </a:lnTo>
                <a:lnTo>
                  <a:pt x="9723" y="920646"/>
                </a:lnTo>
                <a:lnTo>
                  <a:pt x="17161" y="873717"/>
                </a:lnTo>
                <a:lnTo>
                  <a:pt x="26618" y="827491"/>
                </a:lnTo>
                <a:lnTo>
                  <a:pt x="38049" y="782017"/>
                </a:lnTo>
                <a:lnTo>
                  <a:pt x="51405" y="737340"/>
                </a:lnTo>
                <a:lnTo>
                  <a:pt x="66640" y="693507"/>
                </a:lnTo>
                <a:lnTo>
                  <a:pt x="83707" y="650567"/>
                </a:lnTo>
                <a:lnTo>
                  <a:pt x="102559" y="608565"/>
                </a:lnTo>
                <a:lnTo>
                  <a:pt x="123148" y="567549"/>
                </a:lnTo>
                <a:lnTo>
                  <a:pt x="145428" y="527565"/>
                </a:lnTo>
                <a:lnTo>
                  <a:pt x="169353" y="488662"/>
                </a:lnTo>
                <a:lnTo>
                  <a:pt x="194873" y="450885"/>
                </a:lnTo>
                <a:lnTo>
                  <a:pt x="221944" y="414282"/>
                </a:lnTo>
                <a:lnTo>
                  <a:pt x="250518" y="378899"/>
                </a:lnTo>
                <a:lnTo>
                  <a:pt x="280547" y="344785"/>
                </a:lnTo>
                <a:lnTo>
                  <a:pt x="311985" y="311985"/>
                </a:lnTo>
                <a:lnTo>
                  <a:pt x="344785" y="280547"/>
                </a:lnTo>
                <a:lnTo>
                  <a:pt x="378899" y="250518"/>
                </a:lnTo>
                <a:lnTo>
                  <a:pt x="414282" y="221944"/>
                </a:lnTo>
                <a:lnTo>
                  <a:pt x="450885" y="194874"/>
                </a:lnTo>
                <a:lnTo>
                  <a:pt x="488662" y="169353"/>
                </a:lnTo>
                <a:lnTo>
                  <a:pt x="527565" y="145428"/>
                </a:lnTo>
                <a:lnTo>
                  <a:pt x="567549" y="123148"/>
                </a:lnTo>
                <a:lnTo>
                  <a:pt x="608565" y="102559"/>
                </a:lnTo>
                <a:lnTo>
                  <a:pt x="650567" y="83707"/>
                </a:lnTo>
                <a:lnTo>
                  <a:pt x="693507" y="66640"/>
                </a:lnTo>
                <a:lnTo>
                  <a:pt x="737339" y="51405"/>
                </a:lnTo>
                <a:lnTo>
                  <a:pt x="782016" y="38049"/>
                </a:lnTo>
                <a:lnTo>
                  <a:pt x="827491" y="26619"/>
                </a:lnTo>
                <a:lnTo>
                  <a:pt x="873716" y="17161"/>
                </a:lnTo>
                <a:lnTo>
                  <a:pt x="920646" y="9723"/>
                </a:lnTo>
                <a:lnTo>
                  <a:pt x="968231" y="4353"/>
                </a:lnTo>
                <a:lnTo>
                  <a:pt x="1016427" y="1096"/>
                </a:lnTo>
                <a:lnTo>
                  <a:pt x="1065185" y="0"/>
                </a:lnTo>
                <a:lnTo>
                  <a:pt x="1113943" y="1096"/>
                </a:lnTo>
                <a:lnTo>
                  <a:pt x="1162138" y="4353"/>
                </a:lnTo>
                <a:lnTo>
                  <a:pt x="1209724" y="9723"/>
                </a:lnTo>
                <a:lnTo>
                  <a:pt x="1256653" y="17161"/>
                </a:lnTo>
                <a:lnTo>
                  <a:pt x="1302879" y="26619"/>
                </a:lnTo>
                <a:lnTo>
                  <a:pt x="1348353" y="38049"/>
                </a:lnTo>
                <a:lnTo>
                  <a:pt x="1393030" y="51405"/>
                </a:lnTo>
                <a:lnTo>
                  <a:pt x="1436863" y="66640"/>
                </a:lnTo>
                <a:lnTo>
                  <a:pt x="1479803" y="83707"/>
                </a:lnTo>
                <a:lnTo>
                  <a:pt x="1521805" y="102559"/>
                </a:lnTo>
                <a:lnTo>
                  <a:pt x="1562821" y="123148"/>
                </a:lnTo>
                <a:lnTo>
                  <a:pt x="1602805" y="145428"/>
                </a:lnTo>
                <a:lnTo>
                  <a:pt x="1641708" y="169353"/>
                </a:lnTo>
                <a:lnTo>
                  <a:pt x="1679485" y="194874"/>
                </a:lnTo>
                <a:lnTo>
                  <a:pt x="1716088" y="221944"/>
                </a:lnTo>
                <a:lnTo>
                  <a:pt x="1751471" y="250518"/>
                </a:lnTo>
                <a:lnTo>
                  <a:pt x="1785585" y="280547"/>
                </a:lnTo>
                <a:lnTo>
                  <a:pt x="1818385" y="311985"/>
                </a:lnTo>
                <a:lnTo>
                  <a:pt x="1849823" y="344785"/>
                </a:lnTo>
                <a:lnTo>
                  <a:pt x="1879852" y="378899"/>
                </a:lnTo>
                <a:lnTo>
                  <a:pt x="1908426" y="414282"/>
                </a:lnTo>
                <a:lnTo>
                  <a:pt x="1935497" y="450885"/>
                </a:lnTo>
                <a:lnTo>
                  <a:pt x="1961017" y="488662"/>
                </a:lnTo>
                <a:lnTo>
                  <a:pt x="1984942" y="527565"/>
                </a:lnTo>
                <a:lnTo>
                  <a:pt x="2007222" y="567549"/>
                </a:lnTo>
                <a:lnTo>
                  <a:pt x="2027811" y="608565"/>
                </a:lnTo>
                <a:lnTo>
                  <a:pt x="2046663" y="650567"/>
                </a:lnTo>
                <a:lnTo>
                  <a:pt x="2063730" y="693507"/>
                </a:lnTo>
                <a:lnTo>
                  <a:pt x="2078965" y="737340"/>
                </a:lnTo>
                <a:lnTo>
                  <a:pt x="2092321" y="782017"/>
                </a:lnTo>
                <a:lnTo>
                  <a:pt x="2103752" y="827491"/>
                </a:lnTo>
                <a:lnTo>
                  <a:pt x="2113209" y="873717"/>
                </a:lnTo>
                <a:lnTo>
                  <a:pt x="2120647" y="920646"/>
                </a:lnTo>
                <a:lnTo>
                  <a:pt x="2126018" y="968232"/>
                </a:lnTo>
                <a:lnTo>
                  <a:pt x="2129275" y="1016427"/>
                </a:lnTo>
                <a:lnTo>
                  <a:pt x="2130370" y="1065185"/>
                </a:lnTo>
                <a:lnTo>
                  <a:pt x="2129275" y="1113943"/>
                </a:lnTo>
                <a:lnTo>
                  <a:pt x="2126018" y="1162139"/>
                </a:lnTo>
                <a:lnTo>
                  <a:pt x="2120647" y="1209725"/>
                </a:lnTo>
                <a:lnTo>
                  <a:pt x="2113209" y="1256654"/>
                </a:lnTo>
                <a:lnTo>
                  <a:pt x="2103752" y="1302879"/>
                </a:lnTo>
                <a:lnTo>
                  <a:pt x="2092321" y="1348354"/>
                </a:lnTo>
                <a:lnTo>
                  <a:pt x="2078965" y="1393031"/>
                </a:lnTo>
                <a:lnTo>
                  <a:pt x="2063730" y="1436863"/>
                </a:lnTo>
                <a:lnTo>
                  <a:pt x="2046663" y="1479804"/>
                </a:lnTo>
                <a:lnTo>
                  <a:pt x="2027811" y="1521805"/>
                </a:lnTo>
                <a:lnTo>
                  <a:pt x="2007222" y="1562821"/>
                </a:lnTo>
                <a:lnTo>
                  <a:pt x="1984942" y="1602805"/>
                </a:lnTo>
                <a:lnTo>
                  <a:pt x="1961017" y="1641708"/>
                </a:lnTo>
                <a:lnTo>
                  <a:pt x="1935497" y="1679485"/>
                </a:lnTo>
                <a:lnTo>
                  <a:pt x="1908426" y="1716088"/>
                </a:lnTo>
                <a:lnTo>
                  <a:pt x="1879852" y="1751471"/>
                </a:lnTo>
                <a:lnTo>
                  <a:pt x="1849823" y="1785585"/>
                </a:lnTo>
                <a:lnTo>
                  <a:pt x="1818385" y="1818385"/>
                </a:lnTo>
                <a:lnTo>
                  <a:pt x="1785585" y="1849823"/>
                </a:lnTo>
                <a:lnTo>
                  <a:pt x="1751471" y="1879853"/>
                </a:lnTo>
                <a:lnTo>
                  <a:pt x="1716088" y="1908426"/>
                </a:lnTo>
                <a:lnTo>
                  <a:pt x="1679485" y="1935497"/>
                </a:lnTo>
                <a:lnTo>
                  <a:pt x="1641708" y="1961018"/>
                </a:lnTo>
                <a:lnTo>
                  <a:pt x="1602805" y="1984942"/>
                </a:lnTo>
                <a:lnTo>
                  <a:pt x="1562821" y="2007222"/>
                </a:lnTo>
                <a:lnTo>
                  <a:pt x="1521805" y="2027812"/>
                </a:lnTo>
                <a:lnTo>
                  <a:pt x="1479803" y="2046664"/>
                </a:lnTo>
                <a:lnTo>
                  <a:pt x="1436863" y="2063730"/>
                </a:lnTo>
                <a:lnTo>
                  <a:pt x="1393030" y="2078965"/>
                </a:lnTo>
                <a:lnTo>
                  <a:pt x="1348353" y="2092322"/>
                </a:lnTo>
                <a:lnTo>
                  <a:pt x="1302879" y="2103752"/>
                </a:lnTo>
                <a:lnTo>
                  <a:pt x="1256653" y="2113210"/>
                </a:lnTo>
                <a:lnTo>
                  <a:pt x="1209724" y="2120647"/>
                </a:lnTo>
                <a:lnTo>
                  <a:pt x="1162138" y="2126018"/>
                </a:lnTo>
                <a:lnTo>
                  <a:pt x="1113943" y="2129275"/>
                </a:lnTo>
                <a:lnTo>
                  <a:pt x="1065197" y="2130371"/>
                </a:lnTo>
                <a:close/>
              </a:path>
            </a:pathLst>
          </a:custGeom>
          <a:solidFill>
            <a:srgbClr val="CDE8E8"/>
          </a:solidFill>
        </p:spPr>
        <p:txBody>
          <a:bodyPr wrap="square" lIns="0" tIns="0" rIns="0" bIns="0" rtlCol="0"/>
          <a:lstStyle/>
          <a:p>
            <a:endParaRPr sz="1798">
              <a:solidFill>
                <a:schemeClr val="bg1"/>
              </a:solidFill>
              <a:latin typeface="Arial" panose="020B0604020202020204" pitchFamily="34" charset="0"/>
              <a:cs typeface="Arial" panose="020B0604020202020204" pitchFamily="34" charset="0"/>
            </a:endParaRPr>
          </a:p>
        </p:txBody>
      </p:sp>
      <p:sp>
        <p:nvSpPr>
          <p:cNvPr id="14" name="object 14"/>
          <p:cNvSpPr txBox="1"/>
          <p:nvPr/>
        </p:nvSpPr>
        <p:spPr>
          <a:xfrm>
            <a:off x="2806727" y="7697721"/>
            <a:ext cx="1984520" cy="765610"/>
          </a:xfrm>
          <a:prstGeom prst="rect">
            <a:avLst/>
          </a:prstGeom>
        </p:spPr>
        <p:txBody>
          <a:bodyPr vert="horz" wrap="square" lIns="0" tIns="46307" rIns="0" bIns="0" rtlCol="0">
            <a:spAutoFit/>
          </a:bodyPr>
          <a:lstStyle/>
          <a:p>
            <a:pPr algn="ctr">
              <a:spcBef>
                <a:spcPts val="365"/>
              </a:spcBef>
            </a:pPr>
            <a:r>
              <a:rPr sz="1399" b="1" spc="10" dirty="0">
                <a:solidFill>
                  <a:schemeClr val="bg1"/>
                </a:solidFill>
                <a:latin typeface="Arial" panose="020B0604020202020204" pitchFamily="34" charset="0"/>
                <a:cs typeface="Arial" panose="020B0604020202020204" pitchFamily="34" charset="0"/>
              </a:rPr>
              <a:t>Choose</a:t>
            </a:r>
            <a:endParaRPr sz="1399" dirty="0">
              <a:solidFill>
                <a:schemeClr val="bg1"/>
              </a:solidFill>
              <a:latin typeface="Arial" panose="020B0604020202020204" pitchFamily="34" charset="0"/>
              <a:cs typeface="Arial" panose="020B0604020202020204" pitchFamily="34" charset="0"/>
            </a:endParaRPr>
          </a:p>
          <a:p>
            <a:pPr marL="12053" marR="5075" algn="ctr">
              <a:lnSpc>
                <a:spcPct val="115999"/>
              </a:lnSpc>
            </a:pPr>
            <a:r>
              <a:rPr sz="1399" b="1" spc="-30" dirty="0">
                <a:solidFill>
                  <a:schemeClr val="bg1"/>
                </a:solidFill>
                <a:latin typeface="Arial" panose="020B0604020202020204" pitchFamily="34" charset="0"/>
                <a:cs typeface="Arial" panose="020B0604020202020204" pitchFamily="34" charset="0"/>
              </a:rPr>
              <a:t>a</a:t>
            </a:r>
            <a:r>
              <a:rPr sz="1399" b="1" spc="10" dirty="0">
                <a:solidFill>
                  <a:schemeClr val="bg1"/>
                </a:solidFill>
                <a:latin typeface="Arial" panose="020B0604020202020204" pitchFamily="34" charset="0"/>
                <a:cs typeface="Arial" panose="020B0604020202020204" pitchFamily="34" charset="0"/>
              </a:rPr>
              <a:t>ppr</a:t>
            </a:r>
            <a:r>
              <a:rPr sz="1399" b="1" spc="35" dirty="0">
                <a:solidFill>
                  <a:schemeClr val="bg1"/>
                </a:solidFill>
                <a:latin typeface="Arial" panose="020B0604020202020204" pitchFamily="34" charset="0"/>
                <a:cs typeface="Arial" panose="020B0604020202020204" pitchFamily="34" charset="0"/>
              </a:rPr>
              <a:t>o</a:t>
            </a:r>
            <a:r>
              <a:rPr sz="1399" b="1" spc="10" dirty="0">
                <a:solidFill>
                  <a:schemeClr val="bg1"/>
                </a:solidFill>
                <a:latin typeface="Arial" panose="020B0604020202020204" pitchFamily="34" charset="0"/>
                <a:cs typeface="Arial" panose="020B0604020202020204" pitchFamily="34" charset="0"/>
              </a:rPr>
              <a:t>pr</a:t>
            </a:r>
            <a:r>
              <a:rPr sz="1399" b="1" spc="30" dirty="0">
                <a:solidFill>
                  <a:schemeClr val="bg1"/>
                </a:solidFill>
                <a:latin typeface="Arial" panose="020B0604020202020204" pitchFamily="34" charset="0"/>
                <a:cs typeface="Arial" panose="020B0604020202020204" pitchFamily="34" charset="0"/>
              </a:rPr>
              <a:t>i</a:t>
            </a:r>
            <a:r>
              <a:rPr sz="1399" b="1" spc="-30" dirty="0">
                <a:solidFill>
                  <a:schemeClr val="bg1"/>
                </a:solidFill>
                <a:latin typeface="Arial" panose="020B0604020202020204" pitchFamily="34" charset="0"/>
                <a:cs typeface="Arial" panose="020B0604020202020204" pitchFamily="34" charset="0"/>
              </a:rPr>
              <a:t>a</a:t>
            </a:r>
            <a:r>
              <a:rPr sz="1399" b="1" spc="35" dirty="0">
                <a:solidFill>
                  <a:schemeClr val="bg1"/>
                </a:solidFill>
                <a:latin typeface="Arial" panose="020B0604020202020204" pitchFamily="34" charset="0"/>
                <a:cs typeface="Arial" panose="020B0604020202020204" pitchFamily="34" charset="0"/>
              </a:rPr>
              <a:t>t</a:t>
            </a:r>
            <a:r>
              <a:rPr sz="1399" b="1" spc="-60" dirty="0">
                <a:solidFill>
                  <a:schemeClr val="bg1"/>
                </a:solidFill>
                <a:latin typeface="Arial" panose="020B0604020202020204" pitchFamily="34" charset="0"/>
                <a:cs typeface="Arial" panose="020B0604020202020204" pitchFamily="34" charset="0"/>
              </a:rPr>
              <a:t>e  </a:t>
            </a:r>
            <a:r>
              <a:rPr sz="1399" b="1" spc="-10" dirty="0">
                <a:solidFill>
                  <a:schemeClr val="bg1"/>
                </a:solidFill>
                <a:latin typeface="Arial" panose="020B0604020202020204" pitchFamily="34" charset="0"/>
                <a:cs typeface="Arial" panose="020B0604020202020204" pitchFamily="34" charset="0"/>
              </a:rPr>
              <a:t>teaching</a:t>
            </a:r>
            <a:endParaRPr sz="1399" dirty="0">
              <a:solidFill>
                <a:schemeClr val="bg1"/>
              </a:solidFill>
              <a:latin typeface="Arial" panose="020B0604020202020204" pitchFamily="34" charset="0"/>
              <a:cs typeface="Arial" panose="020B0604020202020204" pitchFamily="34" charset="0"/>
            </a:endParaRPr>
          </a:p>
          <a:p>
            <a:pPr algn="ctr">
              <a:spcBef>
                <a:spcPts val="270"/>
              </a:spcBef>
            </a:pPr>
            <a:r>
              <a:rPr sz="1399" b="1" dirty="0">
                <a:solidFill>
                  <a:schemeClr val="bg1"/>
                </a:solidFill>
                <a:latin typeface="Arial" panose="020B0604020202020204" pitchFamily="34" charset="0"/>
                <a:cs typeface="Arial" panose="020B0604020202020204" pitchFamily="34" charset="0"/>
              </a:rPr>
              <a:t>resources</a:t>
            </a:r>
            <a:endParaRPr sz="1399" dirty="0">
              <a:solidFill>
                <a:schemeClr val="bg1"/>
              </a:solidFill>
              <a:latin typeface="Arial" panose="020B0604020202020204" pitchFamily="34" charset="0"/>
              <a:cs typeface="Arial" panose="020B0604020202020204" pitchFamily="34" charset="0"/>
            </a:endParaRPr>
          </a:p>
        </p:txBody>
      </p:sp>
      <p:sp>
        <p:nvSpPr>
          <p:cNvPr id="15" name="object 15">
            <a:hlinkClick r:id="rId8" action="ppaction://hlinksldjump"/>
          </p:cNvPr>
          <p:cNvSpPr/>
          <p:nvPr/>
        </p:nvSpPr>
        <p:spPr>
          <a:xfrm>
            <a:off x="479243" y="7052865"/>
            <a:ext cx="2128212" cy="2128212"/>
          </a:xfrm>
          <a:custGeom>
            <a:avLst/>
            <a:gdLst/>
            <a:ahLst/>
            <a:cxnLst/>
            <a:rect l="l" t="t" r="r" b="b"/>
            <a:pathLst>
              <a:path w="2130425" h="2130425">
                <a:moveTo>
                  <a:pt x="1065197" y="2130371"/>
                </a:moveTo>
                <a:lnTo>
                  <a:pt x="1016427" y="2129275"/>
                </a:lnTo>
                <a:lnTo>
                  <a:pt x="968232" y="2126018"/>
                </a:lnTo>
                <a:lnTo>
                  <a:pt x="920646" y="2120647"/>
                </a:lnTo>
                <a:lnTo>
                  <a:pt x="873717" y="2113210"/>
                </a:lnTo>
                <a:lnTo>
                  <a:pt x="827491" y="2103752"/>
                </a:lnTo>
                <a:lnTo>
                  <a:pt x="782017" y="2092322"/>
                </a:lnTo>
                <a:lnTo>
                  <a:pt x="737340" y="2078965"/>
                </a:lnTo>
                <a:lnTo>
                  <a:pt x="693507" y="2063730"/>
                </a:lnTo>
                <a:lnTo>
                  <a:pt x="650567" y="2046664"/>
                </a:lnTo>
                <a:lnTo>
                  <a:pt x="608565" y="2027812"/>
                </a:lnTo>
                <a:lnTo>
                  <a:pt x="567549" y="2007222"/>
                </a:lnTo>
                <a:lnTo>
                  <a:pt x="527566" y="1984942"/>
                </a:lnTo>
                <a:lnTo>
                  <a:pt x="488662" y="1961018"/>
                </a:lnTo>
                <a:lnTo>
                  <a:pt x="450885" y="1935497"/>
                </a:lnTo>
                <a:lnTo>
                  <a:pt x="414282" y="1908426"/>
                </a:lnTo>
                <a:lnTo>
                  <a:pt x="378900" y="1879853"/>
                </a:lnTo>
                <a:lnTo>
                  <a:pt x="344785" y="1849823"/>
                </a:lnTo>
                <a:lnTo>
                  <a:pt x="311985" y="1818385"/>
                </a:lnTo>
                <a:lnTo>
                  <a:pt x="280547" y="1785585"/>
                </a:lnTo>
                <a:lnTo>
                  <a:pt x="250518" y="1751471"/>
                </a:lnTo>
                <a:lnTo>
                  <a:pt x="221944" y="1716088"/>
                </a:lnTo>
                <a:lnTo>
                  <a:pt x="194874" y="1679485"/>
                </a:lnTo>
                <a:lnTo>
                  <a:pt x="169353" y="1641708"/>
                </a:lnTo>
                <a:lnTo>
                  <a:pt x="145429" y="1602805"/>
                </a:lnTo>
                <a:lnTo>
                  <a:pt x="123148" y="1562821"/>
                </a:lnTo>
                <a:lnTo>
                  <a:pt x="102559" y="1521805"/>
                </a:lnTo>
                <a:lnTo>
                  <a:pt x="83707" y="1479804"/>
                </a:lnTo>
                <a:lnTo>
                  <a:pt x="66640" y="1436863"/>
                </a:lnTo>
                <a:lnTo>
                  <a:pt x="51405" y="1393031"/>
                </a:lnTo>
                <a:lnTo>
                  <a:pt x="38049" y="1348354"/>
                </a:lnTo>
                <a:lnTo>
                  <a:pt x="26619" y="1302879"/>
                </a:lnTo>
                <a:lnTo>
                  <a:pt x="17161" y="1256654"/>
                </a:lnTo>
                <a:lnTo>
                  <a:pt x="9723" y="1209725"/>
                </a:lnTo>
                <a:lnTo>
                  <a:pt x="4353" y="1162139"/>
                </a:lnTo>
                <a:lnTo>
                  <a:pt x="1096" y="1113943"/>
                </a:lnTo>
                <a:lnTo>
                  <a:pt x="0" y="1065184"/>
                </a:lnTo>
                <a:lnTo>
                  <a:pt x="1096" y="1016427"/>
                </a:lnTo>
                <a:lnTo>
                  <a:pt x="4353" y="968232"/>
                </a:lnTo>
                <a:lnTo>
                  <a:pt x="9723" y="920646"/>
                </a:lnTo>
                <a:lnTo>
                  <a:pt x="17161" y="873717"/>
                </a:lnTo>
                <a:lnTo>
                  <a:pt x="26619" y="827491"/>
                </a:lnTo>
                <a:lnTo>
                  <a:pt x="38049" y="782017"/>
                </a:lnTo>
                <a:lnTo>
                  <a:pt x="51405" y="737340"/>
                </a:lnTo>
                <a:lnTo>
                  <a:pt x="66640" y="693507"/>
                </a:lnTo>
                <a:lnTo>
                  <a:pt x="83707" y="650567"/>
                </a:lnTo>
                <a:lnTo>
                  <a:pt x="102559" y="608565"/>
                </a:lnTo>
                <a:lnTo>
                  <a:pt x="123148" y="567549"/>
                </a:lnTo>
                <a:lnTo>
                  <a:pt x="145429" y="527565"/>
                </a:lnTo>
                <a:lnTo>
                  <a:pt x="169353" y="488662"/>
                </a:lnTo>
                <a:lnTo>
                  <a:pt x="194874" y="450885"/>
                </a:lnTo>
                <a:lnTo>
                  <a:pt x="221944" y="414282"/>
                </a:lnTo>
                <a:lnTo>
                  <a:pt x="250518" y="378899"/>
                </a:lnTo>
                <a:lnTo>
                  <a:pt x="280547" y="344785"/>
                </a:lnTo>
                <a:lnTo>
                  <a:pt x="311985" y="311985"/>
                </a:lnTo>
                <a:lnTo>
                  <a:pt x="344785" y="280547"/>
                </a:lnTo>
                <a:lnTo>
                  <a:pt x="378900" y="250518"/>
                </a:lnTo>
                <a:lnTo>
                  <a:pt x="414282" y="221944"/>
                </a:lnTo>
                <a:lnTo>
                  <a:pt x="450885" y="194874"/>
                </a:lnTo>
                <a:lnTo>
                  <a:pt x="488662" y="169353"/>
                </a:lnTo>
                <a:lnTo>
                  <a:pt x="527566" y="145428"/>
                </a:lnTo>
                <a:lnTo>
                  <a:pt x="567549" y="123148"/>
                </a:lnTo>
                <a:lnTo>
                  <a:pt x="608565" y="102559"/>
                </a:lnTo>
                <a:lnTo>
                  <a:pt x="650567" y="83707"/>
                </a:lnTo>
                <a:lnTo>
                  <a:pt x="693507" y="66640"/>
                </a:lnTo>
                <a:lnTo>
                  <a:pt x="737340" y="51405"/>
                </a:lnTo>
                <a:lnTo>
                  <a:pt x="782017" y="38049"/>
                </a:lnTo>
                <a:lnTo>
                  <a:pt x="827491" y="26619"/>
                </a:lnTo>
                <a:lnTo>
                  <a:pt x="873717" y="17161"/>
                </a:lnTo>
                <a:lnTo>
                  <a:pt x="920646" y="9723"/>
                </a:lnTo>
                <a:lnTo>
                  <a:pt x="968232" y="4353"/>
                </a:lnTo>
                <a:lnTo>
                  <a:pt x="1016427" y="1096"/>
                </a:lnTo>
                <a:lnTo>
                  <a:pt x="1065185" y="0"/>
                </a:lnTo>
                <a:lnTo>
                  <a:pt x="1113943" y="1096"/>
                </a:lnTo>
                <a:lnTo>
                  <a:pt x="1162139" y="4353"/>
                </a:lnTo>
                <a:lnTo>
                  <a:pt x="1209725" y="9723"/>
                </a:lnTo>
                <a:lnTo>
                  <a:pt x="1256654" y="17161"/>
                </a:lnTo>
                <a:lnTo>
                  <a:pt x="1302879" y="26619"/>
                </a:lnTo>
                <a:lnTo>
                  <a:pt x="1348354" y="38049"/>
                </a:lnTo>
                <a:lnTo>
                  <a:pt x="1393031" y="51405"/>
                </a:lnTo>
                <a:lnTo>
                  <a:pt x="1436863" y="66640"/>
                </a:lnTo>
                <a:lnTo>
                  <a:pt x="1479804" y="83707"/>
                </a:lnTo>
                <a:lnTo>
                  <a:pt x="1521805" y="102559"/>
                </a:lnTo>
                <a:lnTo>
                  <a:pt x="1562821" y="123148"/>
                </a:lnTo>
                <a:lnTo>
                  <a:pt x="1602805" y="145428"/>
                </a:lnTo>
                <a:lnTo>
                  <a:pt x="1641708" y="169353"/>
                </a:lnTo>
                <a:lnTo>
                  <a:pt x="1679485" y="194874"/>
                </a:lnTo>
                <a:lnTo>
                  <a:pt x="1716088" y="221944"/>
                </a:lnTo>
                <a:lnTo>
                  <a:pt x="1751471" y="250518"/>
                </a:lnTo>
                <a:lnTo>
                  <a:pt x="1785585" y="280547"/>
                </a:lnTo>
                <a:lnTo>
                  <a:pt x="1818385" y="311985"/>
                </a:lnTo>
                <a:lnTo>
                  <a:pt x="1849823" y="344785"/>
                </a:lnTo>
                <a:lnTo>
                  <a:pt x="1879853" y="378899"/>
                </a:lnTo>
                <a:lnTo>
                  <a:pt x="1908426" y="414282"/>
                </a:lnTo>
                <a:lnTo>
                  <a:pt x="1935497" y="450885"/>
                </a:lnTo>
                <a:lnTo>
                  <a:pt x="1961018" y="488662"/>
                </a:lnTo>
                <a:lnTo>
                  <a:pt x="1984942" y="527565"/>
                </a:lnTo>
                <a:lnTo>
                  <a:pt x="2007222" y="567549"/>
                </a:lnTo>
                <a:lnTo>
                  <a:pt x="2027812" y="608565"/>
                </a:lnTo>
                <a:lnTo>
                  <a:pt x="2046663" y="650567"/>
                </a:lnTo>
                <a:lnTo>
                  <a:pt x="2063730" y="693507"/>
                </a:lnTo>
                <a:lnTo>
                  <a:pt x="2078965" y="737340"/>
                </a:lnTo>
                <a:lnTo>
                  <a:pt x="2092321" y="782017"/>
                </a:lnTo>
                <a:lnTo>
                  <a:pt x="2103752" y="827491"/>
                </a:lnTo>
                <a:lnTo>
                  <a:pt x="2113209" y="873717"/>
                </a:lnTo>
                <a:lnTo>
                  <a:pt x="2120647" y="920646"/>
                </a:lnTo>
                <a:lnTo>
                  <a:pt x="2126018" y="968232"/>
                </a:lnTo>
                <a:lnTo>
                  <a:pt x="2129275" y="1016427"/>
                </a:lnTo>
                <a:lnTo>
                  <a:pt x="2130371" y="1065185"/>
                </a:lnTo>
                <a:lnTo>
                  <a:pt x="2129275" y="1113943"/>
                </a:lnTo>
                <a:lnTo>
                  <a:pt x="2126018" y="1162139"/>
                </a:lnTo>
                <a:lnTo>
                  <a:pt x="2120647" y="1209725"/>
                </a:lnTo>
                <a:lnTo>
                  <a:pt x="2113209" y="1256654"/>
                </a:lnTo>
                <a:lnTo>
                  <a:pt x="2103752" y="1302879"/>
                </a:lnTo>
                <a:lnTo>
                  <a:pt x="2092321" y="1348354"/>
                </a:lnTo>
                <a:lnTo>
                  <a:pt x="2078965" y="1393031"/>
                </a:lnTo>
                <a:lnTo>
                  <a:pt x="2063730" y="1436863"/>
                </a:lnTo>
                <a:lnTo>
                  <a:pt x="2046663" y="1479804"/>
                </a:lnTo>
                <a:lnTo>
                  <a:pt x="2027812" y="1521805"/>
                </a:lnTo>
                <a:lnTo>
                  <a:pt x="2007222" y="1562821"/>
                </a:lnTo>
                <a:lnTo>
                  <a:pt x="1984942" y="1602805"/>
                </a:lnTo>
                <a:lnTo>
                  <a:pt x="1961018" y="1641708"/>
                </a:lnTo>
                <a:lnTo>
                  <a:pt x="1935497" y="1679485"/>
                </a:lnTo>
                <a:lnTo>
                  <a:pt x="1908426" y="1716088"/>
                </a:lnTo>
                <a:lnTo>
                  <a:pt x="1879853" y="1751471"/>
                </a:lnTo>
                <a:lnTo>
                  <a:pt x="1849823" y="1785585"/>
                </a:lnTo>
                <a:lnTo>
                  <a:pt x="1818385" y="1818385"/>
                </a:lnTo>
                <a:lnTo>
                  <a:pt x="1785585" y="1849823"/>
                </a:lnTo>
                <a:lnTo>
                  <a:pt x="1751471" y="1879853"/>
                </a:lnTo>
                <a:lnTo>
                  <a:pt x="1716088" y="1908426"/>
                </a:lnTo>
                <a:lnTo>
                  <a:pt x="1679485" y="1935497"/>
                </a:lnTo>
                <a:lnTo>
                  <a:pt x="1641708" y="1961018"/>
                </a:lnTo>
                <a:lnTo>
                  <a:pt x="1602805" y="1984942"/>
                </a:lnTo>
                <a:lnTo>
                  <a:pt x="1562821" y="2007222"/>
                </a:lnTo>
                <a:lnTo>
                  <a:pt x="1521805" y="2027812"/>
                </a:lnTo>
                <a:lnTo>
                  <a:pt x="1479804" y="2046664"/>
                </a:lnTo>
                <a:lnTo>
                  <a:pt x="1436863" y="2063730"/>
                </a:lnTo>
                <a:lnTo>
                  <a:pt x="1393031" y="2078965"/>
                </a:lnTo>
                <a:lnTo>
                  <a:pt x="1348354" y="2092322"/>
                </a:lnTo>
                <a:lnTo>
                  <a:pt x="1302879" y="2103752"/>
                </a:lnTo>
                <a:lnTo>
                  <a:pt x="1256654" y="2113210"/>
                </a:lnTo>
                <a:lnTo>
                  <a:pt x="1209725" y="2120647"/>
                </a:lnTo>
                <a:lnTo>
                  <a:pt x="1162139" y="2126018"/>
                </a:lnTo>
                <a:lnTo>
                  <a:pt x="1113943" y="2129275"/>
                </a:lnTo>
                <a:lnTo>
                  <a:pt x="1065197" y="2130371"/>
                </a:lnTo>
                <a:close/>
              </a:path>
            </a:pathLst>
          </a:custGeom>
          <a:solidFill>
            <a:srgbClr val="CDE8E8"/>
          </a:solidFill>
        </p:spPr>
        <p:txBody>
          <a:bodyPr wrap="square" lIns="0" tIns="0" rIns="0" bIns="0" rtlCol="0"/>
          <a:lstStyle/>
          <a:p>
            <a:endParaRPr sz="1798">
              <a:solidFill>
                <a:schemeClr val="bg1"/>
              </a:solidFill>
              <a:latin typeface="Arial" panose="020B0604020202020204" pitchFamily="34" charset="0"/>
              <a:cs typeface="Arial" panose="020B0604020202020204" pitchFamily="34" charset="0"/>
            </a:endParaRPr>
          </a:p>
        </p:txBody>
      </p:sp>
      <p:sp>
        <p:nvSpPr>
          <p:cNvPr id="16" name="object 16"/>
          <p:cNvSpPr txBox="1"/>
          <p:nvPr/>
        </p:nvSpPr>
        <p:spPr>
          <a:xfrm>
            <a:off x="1044381" y="7712635"/>
            <a:ext cx="997818" cy="767552"/>
          </a:xfrm>
          <a:prstGeom prst="rect">
            <a:avLst/>
          </a:prstGeom>
        </p:spPr>
        <p:txBody>
          <a:bodyPr vert="horz" wrap="square" lIns="0" tIns="12687" rIns="0" bIns="0" rtlCol="0">
            <a:spAutoFit/>
          </a:bodyPr>
          <a:lstStyle/>
          <a:p>
            <a:pPr marL="124970" marR="66608" indent="-51384" algn="ctr">
              <a:lnSpc>
                <a:spcPct val="115999"/>
              </a:lnSpc>
              <a:spcBef>
                <a:spcPts val="100"/>
              </a:spcBef>
            </a:pPr>
            <a:r>
              <a:rPr sz="1399" b="1" spc="-20" dirty="0">
                <a:solidFill>
                  <a:schemeClr val="bg1"/>
                </a:solidFill>
                <a:latin typeface="Arial" panose="020B0604020202020204" pitchFamily="34" charset="0"/>
                <a:cs typeface="Arial" panose="020B0604020202020204" pitchFamily="34" charset="0"/>
              </a:rPr>
              <a:t>S</a:t>
            </a:r>
            <a:r>
              <a:rPr sz="1399" b="1" spc="35" dirty="0">
                <a:solidFill>
                  <a:schemeClr val="bg1"/>
                </a:solidFill>
                <a:latin typeface="Arial" panose="020B0604020202020204" pitchFamily="34" charset="0"/>
                <a:cs typeface="Arial" panose="020B0604020202020204" pitchFamily="34" charset="0"/>
              </a:rPr>
              <a:t>t</a:t>
            </a:r>
            <a:r>
              <a:rPr sz="1399" b="1" spc="10" dirty="0">
                <a:solidFill>
                  <a:schemeClr val="bg1"/>
                </a:solidFill>
                <a:latin typeface="Arial" panose="020B0604020202020204" pitchFamily="34" charset="0"/>
                <a:cs typeface="Arial" panose="020B0604020202020204" pitchFamily="34" charset="0"/>
              </a:rPr>
              <a:t>r</a:t>
            </a:r>
            <a:r>
              <a:rPr sz="1399" b="1" spc="-10" dirty="0">
                <a:solidFill>
                  <a:schemeClr val="bg1"/>
                </a:solidFill>
                <a:latin typeface="Arial" panose="020B0604020202020204" pitchFamily="34" charset="0"/>
                <a:cs typeface="Arial" panose="020B0604020202020204" pitchFamily="34" charset="0"/>
              </a:rPr>
              <a:t>u</a:t>
            </a:r>
            <a:r>
              <a:rPr sz="1399" b="1" spc="35" dirty="0">
                <a:solidFill>
                  <a:schemeClr val="bg1"/>
                </a:solidFill>
                <a:latin typeface="Arial" panose="020B0604020202020204" pitchFamily="34" charset="0"/>
                <a:cs typeface="Arial" panose="020B0604020202020204" pitchFamily="34" charset="0"/>
              </a:rPr>
              <a:t>ct</a:t>
            </a:r>
            <a:r>
              <a:rPr sz="1399" b="1" spc="-10" dirty="0">
                <a:solidFill>
                  <a:schemeClr val="bg1"/>
                </a:solidFill>
                <a:latin typeface="Arial" panose="020B0604020202020204" pitchFamily="34" charset="0"/>
                <a:cs typeface="Arial" panose="020B0604020202020204" pitchFamily="34" charset="0"/>
              </a:rPr>
              <a:t>u</a:t>
            </a:r>
            <a:r>
              <a:rPr sz="1399" b="1" spc="10" dirty="0">
                <a:solidFill>
                  <a:schemeClr val="bg1"/>
                </a:solidFill>
                <a:latin typeface="Arial" panose="020B0604020202020204" pitchFamily="34" charset="0"/>
                <a:cs typeface="Arial" panose="020B0604020202020204" pitchFamily="34" charset="0"/>
              </a:rPr>
              <a:t>r</a:t>
            </a:r>
            <a:r>
              <a:rPr sz="1399" b="1" spc="-60" dirty="0">
                <a:solidFill>
                  <a:schemeClr val="bg1"/>
                </a:solidFill>
                <a:latin typeface="Arial" panose="020B0604020202020204" pitchFamily="34" charset="0"/>
                <a:cs typeface="Arial" panose="020B0604020202020204" pitchFamily="34" charset="0"/>
              </a:rPr>
              <a:t>e  </a:t>
            </a:r>
            <a:r>
              <a:rPr sz="1399" b="1" spc="-10" dirty="0">
                <a:solidFill>
                  <a:schemeClr val="bg1"/>
                </a:solidFill>
                <a:latin typeface="Arial" panose="020B0604020202020204" pitchFamily="34" charset="0"/>
                <a:cs typeface="Arial" panose="020B0604020202020204" pitchFamily="34" charset="0"/>
              </a:rPr>
              <a:t>sessions</a:t>
            </a:r>
            <a:endParaRPr sz="1399" dirty="0">
              <a:solidFill>
                <a:schemeClr val="bg1"/>
              </a:solidFill>
              <a:latin typeface="Arial" panose="020B0604020202020204" pitchFamily="34" charset="0"/>
              <a:cs typeface="Arial" panose="020B0604020202020204" pitchFamily="34" charset="0"/>
            </a:endParaRPr>
          </a:p>
          <a:p>
            <a:pPr marL="12687" algn="ctr">
              <a:spcBef>
                <a:spcPts val="265"/>
              </a:spcBef>
            </a:pPr>
            <a:r>
              <a:rPr sz="1399" b="1" spc="20" dirty="0">
                <a:solidFill>
                  <a:schemeClr val="bg1"/>
                </a:solidFill>
                <a:latin typeface="Arial" panose="020B0604020202020204" pitchFamily="34" charset="0"/>
                <a:cs typeface="Arial" panose="020B0604020202020204" pitchFamily="34" charset="0"/>
              </a:rPr>
              <a:t>effectively</a:t>
            </a:r>
            <a:endParaRPr sz="1399" dirty="0">
              <a:solidFill>
                <a:schemeClr val="bg1"/>
              </a:solidFill>
              <a:latin typeface="Arial" panose="020B0604020202020204" pitchFamily="34" charset="0"/>
              <a:cs typeface="Arial" panose="020B0604020202020204" pitchFamily="34" charset="0"/>
            </a:endParaRPr>
          </a:p>
        </p:txBody>
      </p:sp>
      <p:sp>
        <p:nvSpPr>
          <p:cNvPr id="17" name="object 17">
            <a:hlinkClick r:id="rId9" action="ppaction://hlinksldjump"/>
          </p:cNvPr>
          <p:cNvSpPr/>
          <p:nvPr/>
        </p:nvSpPr>
        <p:spPr>
          <a:xfrm>
            <a:off x="4952456" y="7052865"/>
            <a:ext cx="2128212" cy="2128212"/>
          </a:xfrm>
          <a:custGeom>
            <a:avLst/>
            <a:gdLst/>
            <a:ahLst/>
            <a:cxnLst/>
            <a:rect l="l" t="t" r="r" b="b"/>
            <a:pathLst>
              <a:path w="2130425" h="2130425">
                <a:moveTo>
                  <a:pt x="1065197" y="2130371"/>
                </a:moveTo>
                <a:lnTo>
                  <a:pt x="1016427" y="2129275"/>
                </a:lnTo>
                <a:lnTo>
                  <a:pt x="968232" y="2126018"/>
                </a:lnTo>
                <a:lnTo>
                  <a:pt x="920646" y="2120647"/>
                </a:lnTo>
                <a:lnTo>
                  <a:pt x="873717" y="2113210"/>
                </a:lnTo>
                <a:lnTo>
                  <a:pt x="827491" y="2103752"/>
                </a:lnTo>
                <a:lnTo>
                  <a:pt x="782017" y="2092322"/>
                </a:lnTo>
                <a:lnTo>
                  <a:pt x="737340" y="2078965"/>
                </a:lnTo>
                <a:lnTo>
                  <a:pt x="693508" y="2063730"/>
                </a:lnTo>
                <a:lnTo>
                  <a:pt x="650567" y="2046664"/>
                </a:lnTo>
                <a:lnTo>
                  <a:pt x="608565" y="2027812"/>
                </a:lnTo>
                <a:lnTo>
                  <a:pt x="567549" y="2007222"/>
                </a:lnTo>
                <a:lnTo>
                  <a:pt x="527566" y="1984942"/>
                </a:lnTo>
                <a:lnTo>
                  <a:pt x="488662" y="1961018"/>
                </a:lnTo>
                <a:lnTo>
                  <a:pt x="450885" y="1935497"/>
                </a:lnTo>
                <a:lnTo>
                  <a:pt x="414282" y="1908426"/>
                </a:lnTo>
                <a:lnTo>
                  <a:pt x="378900" y="1879853"/>
                </a:lnTo>
                <a:lnTo>
                  <a:pt x="344785" y="1849823"/>
                </a:lnTo>
                <a:lnTo>
                  <a:pt x="311985" y="1818385"/>
                </a:lnTo>
                <a:lnTo>
                  <a:pt x="280547" y="1785585"/>
                </a:lnTo>
                <a:lnTo>
                  <a:pt x="250518" y="1751471"/>
                </a:lnTo>
                <a:lnTo>
                  <a:pt x="221944" y="1716088"/>
                </a:lnTo>
                <a:lnTo>
                  <a:pt x="194874" y="1679485"/>
                </a:lnTo>
                <a:lnTo>
                  <a:pt x="169353" y="1641708"/>
                </a:lnTo>
                <a:lnTo>
                  <a:pt x="145429" y="1602805"/>
                </a:lnTo>
                <a:lnTo>
                  <a:pt x="123148" y="1562821"/>
                </a:lnTo>
                <a:lnTo>
                  <a:pt x="102559" y="1521805"/>
                </a:lnTo>
                <a:lnTo>
                  <a:pt x="83707" y="1479804"/>
                </a:lnTo>
                <a:lnTo>
                  <a:pt x="66640" y="1436863"/>
                </a:lnTo>
                <a:lnTo>
                  <a:pt x="51405" y="1393031"/>
                </a:lnTo>
                <a:lnTo>
                  <a:pt x="38049" y="1348354"/>
                </a:lnTo>
                <a:lnTo>
                  <a:pt x="26619" y="1302879"/>
                </a:lnTo>
                <a:lnTo>
                  <a:pt x="17161" y="1256654"/>
                </a:lnTo>
                <a:lnTo>
                  <a:pt x="9723" y="1209725"/>
                </a:lnTo>
                <a:lnTo>
                  <a:pt x="4353" y="1162139"/>
                </a:lnTo>
                <a:lnTo>
                  <a:pt x="1096" y="1113943"/>
                </a:lnTo>
                <a:lnTo>
                  <a:pt x="0" y="1065185"/>
                </a:lnTo>
                <a:lnTo>
                  <a:pt x="1096" y="1016427"/>
                </a:lnTo>
                <a:lnTo>
                  <a:pt x="4353" y="968232"/>
                </a:lnTo>
                <a:lnTo>
                  <a:pt x="9723" y="920646"/>
                </a:lnTo>
                <a:lnTo>
                  <a:pt x="17161" y="873717"/>
                </a:lnTo>
                <a:lnTo>
                  <a:pt x="26619" y="827491"/>
                </a:lnTo>
                <a:lnTo>
                  <a:pt x="38049" y="782017"/>
                </a:lnTo>
                <a:lnTo>
                  <a:pt x="51405" y="737340"/>
                </a:lnTo>
                <a:lnTo>
                  <a:pt x="66640" y="693507"/>
                </a:lnTo>
                <a:lnTo>
                  <a:pt x="83707" y="650567"/>
                </a:lnTo>
                <a:lnTo>
                  <a:pt x="102559" y="608565"/>
                </a:lnTo>
                <a:lnTo>
                  <a:pt x="123148" y="567549"/>
                </a:lnTo>
                <a:lnTo>
                  <a:pt x="145429" y="527565"/>
                </a:lnTo>
                <a:lnTo>
                  <a:pt x="169353" y="488662"/>
                </a:lnTo>
                <a:lnTo>
                  <a:pt x="194874" y="450885"/>
                </a:lnTo>
                <a:lnTo>
                  <a:pt x="221944" y="414282"/>
                </a:lnTo>
                <a:lnTo>
                  <a:pt x="250518" y="378899"/>
                </a:lnTo>
                <a:lnTo>
                  <a:pt x="280547" y="344785"/>
                </a:lnTo>
                <a:lnTo>
                  <a:pt x="311985" y="311985"/>
                </a:lnTo>
                <a:lnTo>
                  <a:pt x="344785" y="280547"/>
                </a:lnTo>
                <a:lnTo>
                  <a:pt x="378900" y="250518"/>
                </a:lnTo>
                <a:lnTo>
                  <a:pt x="414282" y="221944"/>
                </a:lnTo>
                <a:lnTo>
                  <a:pt x="450885" y="194874"/>
                </a:lnTo>
                <a:lnTo>
                  <a:pt x="488662" y="169353"/>
                </a:lnTo>
                <a:lnTo>
                  <a:pt x="527566" y="145428"/>
                </a:lnTo>
                <a:lnTo>
                  <a:pt x="567549" y="123148"/>
                </a:lnTo>
                <a:lnTo>
                  <a:pt x="608565" y="102559"/>
                </a:lnTo>
                <a:lnTo>
                  <a:pt x="650567" y="83707"/>
                </a:lnTo>
                <a:lnTo>
                  <a:pt x="693508" y="66640"/>
                </a:lnTo>
                <a:lnTo>
                  <a:pt x="737340" y="51405"/>
                </a:lnTo>
                <a:lnTo>
                  <a:pt x="782017" y="38049"/>
                </a:lnTo>
                <a:lnTo>
                  <a:pt x="827491" y="26619"/>
                </a:lnTo>
                <a:lnTo>
                  <a:pt x="873717" y="17161"/>
                </a:lnTo>
                <a:lnTo>
                  <a:pt x="920646" y="9723"/>
                </a:lnTo>
                <a:lnTo>
                  <a:pt x="968232" y="4353"/>
                </a:lnTo>
                <a:lnTo>
                  <a:pt x="1016427" y="1096"/>
                </a:lnTo>
                <a:lnTo>
                  <a:pt x="1065185" y="0"/>
                </a:lnTo>
                <a:lnTo>
                  <a:pt x="1113944" y="1096"/>
                </a:lnTo>
                <a:lnTo>
                  <a:pt x="1162139" y="4353"/>
                </a:lnTo>
                <a:lnTo>
                  <a:pt x="1209725" y="9723"/>
                </a:lnTo>
                <a:lnTo>
                  <a:pt x="1256654" y="17161"/>
                </a:lnTo>
                <a:lnTo>
                  <a:pt x="1302879" y="26619"/>
                </a:lnTo>
                <a:lnTo>
                  <a:pt x="1348354" y="38049"/>
                </a:lnTo>
                <a:lnTo>
                  <a:pt x="1393031" y="51405"/>
                </a:lnTo>
                <a:lnTo>
                  <a:pt x="1436863" y="66640"/>
                </a:lnTo>
                <a:lnTo>
                  <a:pt x="1479804" y="83707"/>
                </a:lnTo>
                <a:lnTo>
                  <a:pt x="1521805" y="102559"/>
                </a:lnTo>
                <a:lnTo>
                  <a:pt x="1562821" y="123148"/>
                </a:lnTo>
                <a:lnTo>
                  <a:pt x="1602805" y="145428"/>
                </a:lnTo>
                <a:lnTo>
                  <a:pt x="1641708" y="169353"/>
                </a:lnTo>
                <a:lnTo>
                  <a:pt x="1679485" y="194874"/>
                </a:lnTo>
                <a:lnTo>
                  <a:pt x="1716088" y="221944"/>
                </a:lnTo>
                <a:lnTo>
                  <a:pt x="1751471" y="250518"/>
                </a:lnTo>
                <a:lnTo>
                  <a:pt x="1785585" y="280547"/>
                </a:lnTo>
                <a:lnTo>
                  <a:pt x="1818385" y="311985"/>
                </a:lnTo>
                <a:lnTo>
                  <a:pt x="1849823" y="344785"/>
                </a:lnTo>
                <a:lnTo>
                  <a:pt x="1879852" y="378899"/>
                </a:lnTo>
                <a:lnTo>
                  <a:pt x="1908426" y="414282"/>
                </a:lnTo>
                <a:lnTo>
                  <a:pt x="1935497" y="450885"/>
                </a:lnTo>
                <a:lnTo>
                  <a:pt x="1961017" y="488662"/>
                </a:lnTo>
                <a:lnTo>
                  <a:pt x="1984942" y="527565"/>
                </a:lnTo>
                <a:lnTo>
                  <a:pt x="2007222" y="567549"/>
                </a:lnTo>
                <a:lnTo>
                  <a:pt x="2027811" y="608565"/>
                </a:lnTo>
                <a:lnTo>
                  <a:pt x="2046663" y="650567"/>
                </a:lnTo>
                <a:lnTo>
                  <a:pt x="2063730" y="693507"/>
                </a:lnTo>
                <a:lnTo>
                  <a:pt x="2078965" y="737340"/>
                </a:lnTo>
                <a:lnTo>
                  <a:pt x="2092321" y="782017"/>
                </a:lnTo>
                <a:lnTo>
                  <a:pt x="2103751" y="827491"/>
                </a:lnTo>
                <a:lnTo>
                  <a:pt x="2113209" y="873717"/>
                </a:lnTo>
                <a:lnTo>
                  <a:pt x="2120647" y="920646"/>
                </a:lnTo>
                <a:lnTo>
                  <a:pt x="2126017" y="968232"/>
                </a:lnTo>
                <a:lnTo>
                  <a:pt x="2129274" y="1016427"/>
                </a:lnTo>
                <a:lnTo>
                  <a:pt x="2130370" y="1065185"/>
                </a:lnTo>
                <a:lnTo>
                  <a:pt x="2129274" y="1113943"/>
                </a:lnTo>
                <a:lnTo>
                  <a:pt x="2126017" y="1162139"/>
                </a:lnTo>
                <a:lnTo>
                  <a:pt x="2120647" y="1209725"/>
                </a:lnTo>
                <a:lnTo>
                  <a:pt x="2113209" y="1256654"/>
                </a:lnTo>
                <a:lnTo>
                  <a:pt x="2103751" y="1302879"/>
                </a:lnTo>
                <a:lnTo>
                  <a:pt x="2092321" y="1348354"/>
                </a:lnTo>
                <a:lnTo>
                  <a:pt x="2078965" y="1393031"/>
                </a:lnTo>
                <a:lnTo>
                  <a:pt x="2063730" y="1436863"/>
                </a:lnTo>
                <a:lnTo>
                  <a:pt x="2046663" y="1479804"/>
                </a:lnTo>
                <a:lnTo>
                  <a:pt x="2027811" y="1521805"/>
                </a:lnTo>
                <a:lnTo>
                  <a:pt x="2007222" y="1562821"/>
                </a:lnTo>
                <a:lnTo>
                  <a:pt x="1984942" y="1602805"/>
                </a:lnTo>
                <a:lnTo>
                  <a:pt x="1961017" y="1641708"/>
                </a:lnTo>
                <a:lnTo>
                  <a:pt x="1935497" y="1679485"/>
                </a:lnTo>
                <a:lnTo>
                  <a:pt x="1908426" y="1716088"/>
                </a:lnTo>
                <a:lnTo>
                  <a:pt x="1879852" y="1751471"/>
                </a:lnTo>
                <a:lnTo>
                  <a:pt x="1849823" y="1785585"/>
                </a:lnTo>
                <a:lnTo>
                  <a:pt x="1818385" y="1818385"/>
                </a:lnTo>
                <a:lnTo>
                  <a:pt x="1785585" y="1849823"/>
                </a:lnTo>
                <a:lnTo>
                  <a:pt x="1751471" y="1879853"/>
                </a:lnTo>
                <a:lnTo>
                  <a:pt x="1716088" y="1908426"/>
                </a:lnTo>
                <a:lnTo>
                  <a:pt x="1679485" y="1935497"/>
                </a:lnTo>
                <a:lnTo>
                  <a:pt x="1641708" y="1961018"/>
                </a:lnTo>
                <a:lnTo>
                  <a:pt x="1602805" y="1984942"/>
                </a:lnTo>
                <a:lnTo>
                  <a:pt x="1562821" y="2007222"/>
                </a:lnTo>
                <a:lnTo>
                  <a:pt x="1521805" y="2027812"/>
                </a:lnTo>
                <a:lnTo>
                  <a:pt x="1479804" y="2046664"/>
                </a:lnTo>
                <a:lnTo>
                  <a:pt x="1436863" y="2063730"/>
                </a:lnTo>
                <a:lnTo>
                  <a:pt x="1393031" y="2078965"/>
                </a:lnTo>
                <a:lnTo>
                  <a:pt x="1348354" y="2092322"/>
                </a:lnTo>
                <a:lnTo>
                  <a:pt x="1302879" y="2103752"/>
                </a:lnTo>
                <a:lnTo>
                  <a:pt x="1256654" y="2113210"/>
                </a:lnTo>
                <a:lnTo>
                  <a:pt x="1209725" y="2120647"/>
                </a:lnTo>
                <a:lnTo>
                  <a:pt x="1162139" y="2126018"/>
                </a:lnTo>
                <a:lnTo>
                  <a:pt x="1113944" y="2129275"/>
                </a:lnTo>
                <a:lnTo>
                  <a:pt x="1065197" y="2130371"/>
                </a:lnTo>
                <a:close/>
              </a:path>
            </a:pathLst>
          </a:custGeom>
          <a:solidFill>
            <a:srgbClr val="CDE8E8"/>
          </a:solidFill>
        </p:spPr>
        <p:txBody>
          <a:bodyPr wrap="square" lIns="0" tIns="0" rIns="0" bIns="0" rtlCol="0"/>
          <a:lstStyle/>
          <a:p>
            <a:endParaRPr sz="1798">
              <a:solidFill>
                <a:schemeClr val="bg1"/>
              </a:solidFill>
              <a:latin typeface="Arial" panose="020B0604020202020204" pitchFamily="34" charset="0"/>
              <a:cs typeface="Arial" panose="020B0604020202020204" pitchFamily="34" charset="0"/>
            </a:endParaRPr>
          </a:p>
        </p:txBody>
      </p:sp>
      <p:sp>
        <p:nvSpPr>
          <p:cNvPr id="18" name="object 18"/>
          <p:cNvSpPr txBox="1"/>
          <p:nvPr/>
        </p:nvSpPr>
        <p:spPr>
          <a:xfrm>
            <a:off x="5224208" y="7784171"/>
            <a:ext cx="1663875" cy="735783"/>
          </a:xfrm>
          <a:prstGeom prst="rect">
            <a:avLst/>
          </a:prstGeom>
        </p:spPr>
        <p:txBody>
          <a:bodyPr vert="horz" wrap="square" lIns="0" tIns="12687" rIns="0" bIns="0" rtlCol="0">
            <a:spAutoFit/>
          </a:bodyPr>
          <a:lstStyle/>
          <a:p>
            <a:pPr marL="150345" marR="5075" indent="-138292">
              <a:lnSpc>
                <a:spcPct val="115999"/>
              </a:lnSpc>
              <a:spcBef>
                <a:spcPts val="100"/>
              </a:spcBef>
            </a:pPr>
            <a:r>
              <a:rPr sz="1399" b="1" spc="10" dirty="0">
                <a:solidFill>
                  <a:schemeClr val="bg1"/>
                </a:solidFill>
                <a:latin typeface="Arial" panose="020B0604020202020204" pitchFamily="34" charset="0"/>
                <a:cs typeface="Arial" panose="020B0604020202020204" pitchFamily="34" charset="0"/>
              </a:rPr>
              <a:t>Scaffold</a:t>
            </a:r>
            <a:r>
              <a:rPr sz="1399" b="1" spc="80" dirty="0">
                <a:solidFill>
                  <a:schemeClr val="bg1"/>
                </a:solidFill>
                <a:latin typeface="Arial" panose="020B0604020202020204" pitchFamily="34" charset="0"/>
                <a:cs typeface="Arial" panose="020B0604020202020204" pitchFamily="34" charset="0"/>
              </a:rPr>
              <a:t> </a:t>
            </a:r>
            <a:r>
              <a:rPr sz="1399" b="1" spc="10" dirty="0">
                <a:solidFill>
                  <a:schemeClr val="bg1"/>
                </a:solidFill>
                <a:latin typeface="Arial" panose="020B0604020202020204" pitchFamily="34" charset="0"/>
                <a:cs typeface="Arial" panose="020B0604020202020204" pitchFamily="34" charset="0"/>
              </a:rPr>
              <a:t>activities </a:t>
            </a:r>
            <a:r>
              <a:rPr sz="1399" b="1" spc="-395" dirty="0">
                <a:solidFill>
                  <a:schemeClr val="bg1"/>
                </a:solidFill>
                <a:latin typeface="Arial" panose="020B0604020202020204" pitchFamily="34" charset="0"/>
                <a:cs typeface="Arial" panose="020B0604020202020204" pitchFamily="34" charset="0"/>
              </a:rPr>
              <a:t> </a:t>
            </a:r>
            <a:r>
              <a:rPr sz="1399" b="1" spc="-35" dirty="0">
                <a:solidFill>
                  <a:schemeClr val="bg1"/>
                </a:solidFill>
                <a:latin typeface="Arial" panose="020B0604020202020204" pitchFamily="34" charset="0"/>
                <a:cs typeface="Arial" panose="020B0604020202020204" pitchFamily="34" charset="0"/>
              </a:rPr>
              <a:t>so</a:t>
            </a:r>
            <a:r>
              <a:rPr sz="1399" b="1" spc="-30" dirty="0">
                <a:solidFill>
                  <a:schemeClr val="bg1"/>
                </a:solidFill>
                <a:latin typeface="Arial" panose="020B0604020202020204" pitchFamily="34" charset="0"/>
                <a:cs typeface="Arial" panose="020B0604020202020204" pitchFamily="34" charset="0"/>
              </a:rPr>
              <a:t> </a:t>
            </a:r>
            <a:r>
              <a:rPr sz="1399" b="1" spc="-10" dirty="0">
                <a:solidFill>
                  <a:schemeClr val="bg1"/>
                </a:solidFill>
                <a:latin typeface="Arial" panose="020B0604020202020204" pitchFamily="34" charset="0"/>
                <a:cs typeface="Arial" panose="020B0604020202020204" pitchFamily="34" charset="0"/>
              </a:rPr>
              <a:t>learners </a:t>
            </a:r>
            <a:r>
              <a:rPr sz="1399" b="1" spc="-35" dirty="0">
                <a:solidFill>
                  <a:schemeClr val="bg1"/>
                </a:solidFill>
                <a:latin typeface="Arial" panose="020B0604020202020204" pitchFamily="34" charset="0"/>
                <a:cs typeface="Arial" panose="020B0604020202020204" pitchFamily="34" charset="0"/>
              </a:rPr>
              <a:t>can </a:t>
            </a:r>
            <a:r>
              <a:rPr sz="1399" b="1" spc="-30" dirty="0">
                <a:solidFill>
                  <a:schemeClr val="bg1"/>
                </a:solidFill>
                <a:latin typeface="Arial" panose="020B0604020202020204" pitchFamily="34" charset="0"/>
                <a:cs typeface="Arial" panose="020B0604020202020204" pitchFamily="34" charset="0"/>
              </a:rPr>
              <a:t> </a:t>
            </a:r>
            <a:r>
              <a:rPr sz="1399" b="1" spc="-20" dirty="0">
                <a:solidFill>
                  <a:schemeClr val="bg1"/>
                </a:solidFill>
                <a:latin typeface="Arial" panose="020B0604020202020204" pitchFamily="34" charset="0"/>
                <a:cs typeface="Arial" panose="020B0604020202020204" pitchFamily="34" charset="0"/>
              </a:rPr>
              <a:t>work</a:t>
            </a:r>
            <a:r>
              <a:rPr sz="1399" b="1" spc="114" dirty="0">
                <a:solidFill>
                  <a:schemeClr val="bg1"/>
                </a:solidFill>
                <a:latin typeface="Arial" panose="020B0604020202020204" pitchFamily="34" charset="0"/>
                <a:cs typeface="Arial" panose="020B0604020202020204" pitchFamily="34" charset="0"/>
              </a:rPr>
              <a:t> </a:t>
            </a:r>
            <a:r>
              <a:rPr sz="1399" b="1" dirty="0">
                <a:solidFill>
                  <a:schemeClr val="bg1"/>
                </a:solidFill>
                <a:latin typeface="Arial" panose="020B0604020202020204" pitchFamily="34" charset="0"/>
                <a:cs typeface="Arial" panose="020B0604020202020204" pitchFamily="34" charset="0"/>
              </a:rPr>
              <a:t>together</a:t>
            </a:r>
            <a:endParaRPr sz="1399" dirty="0">
              <a:solidFill>
                <a:schemeClr val="bg1"/>
              </a:solidFill>
              <a:latin typeface="Arial" panose="020B0604020202020204" pitchFamily="34" charset="0"/>
              <a:cs typeface="Arial" panose="020B0604020202020204" pitchFamily="34" charset="0"/>
            </a:endParaRPr>
          </a:p>
        </p:txBody>
      </p:sp>
      <p:sp>
        <p:nvSpPr>
          <p:cNvPr id="19" name="object 19">
            <a:hlinkClick r:id="rId10" action="ppaction://hlinksldjump"/>
          </p:cNvPr>
          <p:cNvSpPr/>
          <p:nvPr/>
        </p:nvSpPr>
        <p:spPr>
          <a:xfrm>
            <a:off x="4952456" y="2644434"/>
            <a:ext cx="2128212" cy="2128212"/>
          </a:xfrm>
          <a:custGeom>
            <a:avLst/>
            <a:gdLst/>
            <a:ahLst/>
            <a:cxnLst/>
            <a:rect l="l" t="t" r="r" b="b"/>
            <a:pathLst>
              <a:path w="2130425" h="2130425">
                <a:moveTo>
                  <a:pt x="1065190" y="2130371"/>
                </a:moveTo>
                <a:lnTo>
                  <a:pt x="1016427" y="2129275"/>
                </a:lnTo>
                <a:lnTo>
                  <a:pt x="968232" y="2126018"/>
                </a:lnTo>
                <a:lnTo>
                  <a:pt x="920646" y="2120647"/>
                </a:lnTo>
                <a:lnTo>
                  <a:pt x="873717" y="2113209"/>
                </a:lnTo>
                <a:lnTo>
                  <a:pt x="827491" y="2103752"/>
                </a:lnTo>
                <a:lnTo>
                  <a:pt x="782017" y="2092321"/>
                </a:lnTo>
                <a:lnTo>
                  <a:pt x="737340" y="2078965"/>
                </a:lnTo>
                <a:lnTo>
                  <a:pt x="693508" y="2063730"/>
                </a:lnTo>
                <a:lnTo>
                  <a:pt x="650567" y="2046663"/>
                </a:lnTo>
                <a:lnTo>
                  <a:pt x="608565" y="2027812"/>
                </a:lnTo>
                <a:lnTo>
                  <a:pt x="567549" y="2007222"/>
                </a:lnTo>
                <a:lnTo>
                  <a:pt x="527566" y="1984942"/>
                </a:lnTo>
                <a:lnTo>
                  <a:pt x="488662" y="1961018"/>
                </a:lnTo>
                <a:lnTo>
                  <a:pt x="450885" y="1935497"/>
                </a:lnTo>
                <a:lnTo>
                  <a:pt x="414282" y="1908426"/>
                </a:lnTo>
                <a:lnTo>
                  <a:pt x="378900" y="1879853"/>
                </a:lnTo>
                <a:lnTo>
                  <a:pt x="344785" y="1849823"/>
                </a:lnTo>
                <a:lnTo>
                  <a:pt x="311985" y="1818385"/>
                </a:lnTo>
                <a:lnTo>
                  <a:pt x="280547" y="1785585"/>
                </a:lnTo>
                <a:lnTo>
                  <a:pt x="250518" y="1751471"/>
                </a:lnTo>
                <a:lnTo>
                  <a:pt x="221944" y="1716088"/>
                </a:lnTo>
                <a:lnTo>
                  <a:pt x="194874" y="1679485"/>
                </a:lnTo>
                <a:lnTo>
                  <a:pt x="169353" y="1641708"/>
                </a:lnTo>
                <a:lnTo>
                  <a:pt x="145429" y="1602805"/>
                </a:lnTo>
                <a:lnTo>
                  <a:pt x="123148" y="1562821"/>
                </a:lnTo>
                <a:lnTo>
                  <a:pt x="102559" y="1521805"/>
                </a:lnTo>
                <a:lnTo>
                  <a:pt x="83707" y="1479804"/>
                </a:lnTo>
                <a:lnTo>
                  <a:pt x="66640" y="1436863"/>
                </a:lnTo>
                <a:lnTo>
                  <a:pt x="51405" y="1393031"/>
                </a:lnTo>
                <a:lnTo>
                  <a:pt x="38049" y="1348354"/>
                </a:lnTo>
                <a:lnTo>
                  <a:pt x="26619" y="1302879"/>
                </a:lnTo>
                <a:lnTo>
                  <a:pt x="17161" y="1256654"/>
                </a:lnTo>
                <a:lnTo>
                  <a:pt x="9723" y="1209725"/>
                </a:lnTo>
                <a:lnTo>
                  <a:pt x="4353" y="1162139"/>
                </a:lnTo>
                <a:lnTo>
                  <a:pt x="1096" y="1113944"/>
                </a:lnTo>
                <a:lnTo>
                  <a:pt x="0" y="1065185"/>
                </a:lnTo>
                <a:lnTo>
                  <a:pt x="1096" y="1016427"/>
                </a:lnTo>
                <a:lnTo>
                  <a:pt x="4353" y="968232"/>
                </a:lnTo>
                <a:lnTo>
                  <a:pt x="9723" y="920646"/>
                </a:lnTo>
                <a:lnTo>
                  <a:pt x="17161" y="873717"/>
                </a:lnTo>
                <a:lnTo>
                  <a:pt x="26619" y="827491"/>
                </a:lnTo>
                <a:lnTo>
                  <a:pt x="38049" y="782017"/>
                </a:lnTo>
                <a:lnTo>
                  <a:pt x="51405" y="737340"/>
                </a:lnTo>
                <a:lnTo>
                  <a:pt x="66640" y="693508"/>
                </a:lnTo>
                <a:lnTo>
                  <a:pt x="83707" y="650567"/>
                </a:lnTo>
                <a:lnTo>
                  <a:pt x="102559" y="608565"/>
                </a:lnTo>
                <a:lnTo>
                  <a:pt x="123148" y="567549"/>
                </a:lnTo>
                <a:lnTo>
                  <a:pt x="145429" y="527566"/>
                </a:lnTo>
                <a:lnTo>
                  <a:pt x="169353" y="488662"/>
                </a:lnTo>
                <a:lnTo>
                  <a:pt x="194874" y="450885"/>
                </a:lnTo>
                <a:lnTo>
                  <a:pt x="221944" y="414282"/>
                </a:lnTo>
                <a:lnTo>
                  <a:pt x="250518" y="378900"/>
                </a:lnTo>
                <a:lnTo>
                  <a:pt x="280547" y="344785"/>
                </a:lnTo>
                <a:lnTo>
                  <a:pt x="311985" y="311985"/>
                </a:lnTo>
                <a:lnTo>
                  <a:pt x="344785" y="280547"/>
                </a:lnTo>
                <a:lnTo>
                  <a:pt x="378900" y="250518"/>
                </a:lnTo>
                <a:lnTo>
                  <a:pt x="414282" y="221944"/>
                </a:lnTo>
                <a:lnTo>
                  <a:pt x="450885" y="194874"/>
                </a:lnTo>
                <a:lnTo>
                  <a:pt x="488662" y="169353"/>
                </a:lnTo>
                <a:lnTo>
                  <a:pt x="527566" y="145429"/>
                </a:lnTo>
                <a:lnTo>
                  <a:pt x="567549" y="123148"/>
                </a:lnTo>
                <a:lnTo>
                  <a:pt x="608565" y="102559"/>
                </a:lnTo>
                <a:lnTo>
                  <a:pt x="650567" y="83707"/>
                </a:lnTo>
                <a:lnTo>
                  <a:pt x="693508" y="66640"/>
                </a:lnTo>
                <a:lnTo>
                  <a:pt x="737340" y="51405"/>
                </a:lnTo>
                <a:lnTo>
                  <a:pt x="782017" y="38049"/>
                </a:lnTo>
                <a:lnTo>
                  <a:pt x="827491" y="26619"/>
                </a:lnTo>
                <a:lnTo>
                  <a:pt x="873717" y="17161"/>
                </a:lnTo>
                <a:lnTo>
                  <a:pt x="920646" y="9723"/>
                </a:lnTo>
                <a:lnTo>
                  <a:pt x="968232" y="4353"/>
                </a:lnTo>
                <a:lnTo>
                  <a:pt x="1016427" y="1096"/>
                </a:lnTo>
                <a:lnTo>
                  <a:pt x="1065185" y="0"/>
                </a:lnTo>
                <a:lnTo>
                  <a:pt x="1113944" y="1096"/>
                </a:lnTo>
                <a:lnTo>
                  <a:pt x="1162139" y="4353"/>
                </a:lnTo>
                <a:lnTo>
                  <a:pt x="1209725" y="9723"/>
                </a:lnTo>
                <a:lnTo>
                  <a:pt x="1256654" y="17161"/>
                </a:lnTo>
                <a:lnTo>
                  <a:pt x="1302879" y="26619"/>
                </a:lnTo>
                <a:lnTo>
                  <a:pt x="1348354" y="38049"/>
                </a:lnTo>
                <a:lnTo>
                  <a:pt x="1393031" y="51405"/>
                </a:lnTo>
                <a:lnTo>
                  <a:pt x="1436863" y="66640"/>
                </a:lnTo>
                <a:lnTo>
                  <a:pt x="1479804" y="83707"/>
                </a:lnTo>
                <a:lnTo>
                  <a:pt x="1521805" y="102559"/>
                </a:lnTo>
                <a:lnTo>
                  <a:pt x="1562821" y="123148"/>
                </a:lnTo>
                <a:lnTo>
                  <a:pt x="1602805" y="145429"/>
                </a:lnTo>
                <a:lnTo>
                  <a:pt x="1641708" y="169353"/>
                </a:lnTo>
                <a:lnTo>
                  <a:pt x="1679485" y="194874"/>
                </a:lnTo>
                <a:lnTo>
                  <a:pt x="1716088" y="221944"/>
                </a:lnTo>
                <a:lnTo>
                  <a:pt x="1751471" y="250518"/>
                </a:lnTo>
                <a:lnTo>
                  <a:pt x="1785585" y="280547"/>
                </a:lnTo>
                <a:lnTo>
                  <a:pt x="1818385" y="311985"/>
                </a:lnTo>
                <a:lnTo>
                  <a:pt x="1849823" y="344785"/>
                </a:lnTo>
                <a:lnTo>
                  <a:pt x="1879852" y="378900"/>
                </a:lnTo>
                <a:lnTo>
                  <a:pt x="1908426" y="414282"/>
                </a:lnTo>
                <a:lnTo>
                  <a:pt x="1935497" y="450885"/>
                </a:lnTo>
                <a:lnTo>
                  <a:pt x="1961017" y="488662"/>
                </a:lnTo>
                <a:lnTo>
                  <a:pt x="1984942" y="527566"/>
                </a:lnTo>
                <a:lnTo>
                  <a:pt x="2007222" y="567549"/>
                </a:lnTo>
                <a:lnTo>
                  <a:pt x="2027811" y="608565"/>
                </a:lnTo>
                <a:lnTo>
                  <a:pt x="2046663" y="650567"/>
                </a:lnTo>
                <a:lnTo>
                  <a:pt x="2063730" y="693508"/>
                </a:lnTo>
                <a:lnTo>
                  <a:pt x="2078965" y="737340"/>
                </a:lnTo>
                <a:lnTo>
                  <a:pt x="2092321" y="782017"/>
                </a:lnTo>
                <a:lnTo>
                  <a:pt x="2103751" y="827491"/>
                </a:lnTo>
                <a:lnTo>
                  <a:pt x="2113209" y="873717"/>
                </a:lnTo>
                <a:lnTo>
                  <a:pt x="2120647" y="920646"/>
                </a:lnTo>
                <a:lnTo>
                  <a:pt x="2126017" y="968232"/>
                </a:lnTo>
                <a:lnTo>
                  <a:pt x="2129274" y="1016427"/>
                </a:lnTo>
                <a:lnTo>
                  <a:pt x="2130370" y="1065185"/>
                </a:lnTo>
                <a:lnTo>
                  <a:pt x="2129274" y="1113944"/>
                </a:lnTo>
                <a:lnTo>
                  <a:pt x="2126017" y="1162139"/>
                </a:lnTo>
                <a:lnTo>
                  <a:pt x="2120647" y="1209725"/>
                </a:lnTo>
                <a:lnTo>
                  <a:pt x="2113209" y="1256654"/>
                </a:lnTo>
                <a:lnTo>
                  <a:pt x="2103751" y="1302879"/>
                </a:lnTo>
                <a:lnTo>
                  <a:pt x="2092321" y="1348354"/>
                </a:lnTo>
                <a:lnTo>
                  <a:pt x="2078965" y="1393031"/>
                </a:lnTo>
                <a:lnTo>
                  <a:pt x="2063730" y="1436863"/>
                </a:lnTo>
                <a:lnTo>
                  <a:pt x="2046663" y="1479804"/>
                </a:lnTo>
                <a:lnTo>
                  <a:pt x="2027811" y="1521805"/>
                </a:lnTo>
                <a:lnTo>
                  <a:pt x="2007222" y="1562821"/>
                </a:lnTo>
                <a:lnTo>
                  <a:pt x="1984942" y="1602805"/>
                </a:lnTo>
                <a:lnTo>
                  <a:pt x="1961017" y="1641708"/>
                </a:lnTo>
                <a:lnTo>
                  <a:pt x="1935497" y="1679485"/>
                </a:lnTo>
                <a:lnTo>
                  <a:pt x="1908426" y="1716088"/>
                </a:lnTo>
                <a:lnTo>
                  <a:pt x="1879852" y="1751471"/>
                </a:lnTo>
                <a:lnTo>
                  <a:pt x="1849823" y="1785585"/>
                </a:lnTo>
                <a:lnTo>
                  <a:pt x="1818385" y="1818385"/>
                </a:lnTo>
                <a:lnTo>
                  <a:pt x="1785585" y="1849823"/>
                </a:lnTo>
                <a:lnTo>
                  <a:pt x="1751471" y="1879853"/>
                </a:lnTo>
                <a:lnTo>
                  <a:pt x="1716088" y="1908426"/>
                </a:lnTo>
                <a:lnTo>
                  <a:pt x="1679485" y="1935497"/>
                </a:lnTo>
                <a:lnTo>
                  <a:pt x="1641708" y="1961018"/>
                </a:lnTo>
                <a:lnTo>
                  <a:pt x="1602805" y="1984942"/>
                </a:lnTo>
                <a:lnTo>
                  <a:pt x="1562821" y="2007222"/>
                </a:lnTo>
                <a:lnTo>
                  <a:pt x="1521805" y="2027812"/>
                </a:lnTo>
                <a:lnTo>
                  <a:pt x="1479804" y="2046663"/>
                </a:lnTo>
                <a:lnTo>
                  <a:pt x="1436863" y="2063730"/>
                </a:lnTo>
                <a:lnTo>
                  <a:pt x="1393031" y="2078965"/>
                </a:lnTo>
                <a:lnTo>
                  <a:pt x="1348354" y="2092321"/>
                </a:lnTo>
                <a:lnTo>
                  <a:pt x="1302879" y="2103752"/>
                </a:lnTo>
                <a:lnTo>
                  <a:pt x="1256654" y="2113209"/>
                </a:lnTo>
                <a:lnTo>
                  <a:pt x="1209725" y="2120647"/>
                </a:lnTo>
                <a:lnTo>
                  <a:pt x="1162139" y="2126018"/>
                </a:lnTo>
                <a:lnTo>
                  <a:pt x="1113944" y="2129275"/>
                </a:lnTo>
                <a:lnTo>
                  <a:pt x="1065190" y="2130371"/>
                </a:lnTo>
                <a:close/>
              </a:path>
            </a:pathLst>
          </a:custGeom>
          <a:solidFill>
            <a:srgbClr val="CDE8E8"/>
          </a:solidFill>
        </p:spPr>
        <p:txBody>
          <a:bodyPr wrap="square" lIns="0" tIns="0" rIns="0" bIns="0" rtlCol="0"/>
          <a:lstStyle/>
          <a:p>
            <a:endParaRPr sz="1798">
              <a:solidFill>
                <a:schemeClr val="bg1"/>
              </a:solidFill>
              <a:latin typeface="Arial" panose="020B0604020202020204" pitchFamily="34" charset="0"/>
              <a:cs typeface="Arial" panose="020B0604020202020204" pitchFamily="34" charset="0"/>
            </a:endParaRPr>
          </a:p>
        </p:txBody>
      </p:sp>
      <p:sp>
        <p:nvSpPr>
          <p:cNvPr id="20" name="object 20"/>
          <p:cNvSpPr txBox="1"/>
          <p:nvPr/>
        </p:nvSpPr>
        <p:spPr>
          <a:xfrm>
            <a:off x="5204606" y="3307076"/>
            <a:ext cx="1623912" cy="767552"/>
          </a:xfrm>
          <a:prstGeom prst="rect">
            <a:avLst/>
          </a:prstGeom>
        </p:spPr>
        <p:txBody>
          <a:bodyPr vert="horz" wrap="square" lIns="0" tIns="12687" rIns="0" bIns="0" rtlCol="0">
            <a:spAutoFit/>
          </a:bodyPr>
          <a:lstStyle/>
          <a:p>
            <a:pPr marL="12053" marR="5075" algn="ctr">
              <a:lnSpc>
                <a:spcPct val="115999"/>
              </a:lnSpc>
              <a:spcBef>
                <a:spcPts val="100"/>
              </a:spcBef>
            </a:pPr>
            <a:r>
              <a:rPr sz="1399" b="1" spc="5" dirty="0">
                <a:solidFill>
                  <a:schemeClr val="bg1"/>
                </a:solidFill>
                <a:latin typeface="Arial" panose="020B0604020202020204" pitchFamily="34" charset="0"/>
                <a:cs typeface="Arial" panose="020B0604020202020204" pitchFamily="34" charset="0"/>
              </a:rPr>
              <a:t>Create</a:t>
            </a:r>
            <a:r>
              <a:rPr sz="1399" b="1" spc="110" dirty="0">
                <a:solidFill>
                  <a:schemeClr val="bg1"/>
                </a:solidFill>
                <a:latin typeface="Arial" panose="020B0604020202020204" pitchFamily="34" charset="0"/>
                <a:cs typeface="Arial" panose="020B0604020202020204" pitchFamily="34" charset="0"/>
              </a:rPr>
              <a:t> </a:t>
            </a:r>
            <a:r>
              <a:rPr sz="1399" b="1" spc="-130" dirty="0">
                <a:solidFill>
                  <a:schemeClr val="bg1"/>
                </a:solidFill>
                <a:latin typeface="Arial" panose="020B0604020202020204" pitchFamily="34" charset="0"/>
                <a:cs typeface="Arial" panose="020B0604020202020204" pitchFamily="34" charset="0"/>
              </a:rPr>
              <a:t>a</a:t>
            </a:r>
            <a:r>
              <a:rPr sz="1399" b="1" spc="114" dirty="0">
                <a:solidFill>
                  <a:schemeClr val="bg1"/>
                </a:solidFill>
                <a:latin typeface="Arial" panose="020B0604020202020204" pitchFamily="34" charset="0"/>
                <a:cs typeface="Arial" panose="020B0604020202020204" pitchFamily="34" charset="0"/>
              </a:rPr>
              <a:t> </a:t>
            </a:r>
            <a:r>
              <a:rPr sz="1399" b="1" spc="5" dirty="0">
                <a:solidFill>
                  <a:schemeClr val="bg1"/>
                </a:solidFill>
                <a:latin typeface="Arial" panose="020B0604020202020204" pitchFamily="34" charset="0"/>
                <a:cs typeface="Arial" panose="020B0604020202020204" pitchFamily="34" charset="0"/>
              </a:rPr>
              <a:t>positive, </a:t>
            </a:r>
            <a:r>
              <a:rPr sz="1399" b="1" spc="-395" dirty="0">
                <a:solidFill>
                  <a:schemeClr val="bg1"/>
                </a:solidFill>
                <a:latin typeface="Arial" panose="020B0604020202020204" pitchFamily="34" charset="0"/>
                <a:cs typeface="Arial" panose="020B0604020202020204" pitchFamily="34" charset="0"/>
              </a:rPr>
              <a:t> </a:t>
            </a:r>
            <a:r>
              <a:rPr sz="1399" b="1" spc="-10" dirty="0">
                <a:solidFill>
                  <a:schemeClr val="bg1"/>
                </a:solidFill>
                <a:latin typeface="Arial" panose="020B0604020202020204" pitchFamily="34" charset="0"/>
                <a:cs typeface="Arial" panose="020B0604020202020204" pitchFamily="34" charset="0"/>
              </a:rPr>
              <a:t>nurturing</a:t>
            </a:r>
            <a:endParaRPr sz="1399" dirty="0">
              <a:solidFill>
                <a:schemeClr val="bg1"/>
              </a:solidFill>
              <a:latin typeface="Arial" panose="020B0604020202020204" pitchFamily="34" charset="0"/>
              <a:cs typeface="Arial" panose="020B0604020202020204" pitchFamily="34" charset="0"/>
            </a:endParaRPr>
          </a:p>
          <a:p>
            <a:pPr algn="ctr">
              <a:spcBef>
                <a:spcPts val="265"/>
              </a:spcBef>
            </a:pPr>
            <a:r>
              <a:rPr sz="1399" b="1" spc="-5" dirty="0">
                <a:solidFill>
                  <a:schemeClr val="bg1"/>
                </a:solidFill>
                <a:latin typeface="Arial" panose="020B0604020202020204" pitchFamily="34" charset="0"/>
                <a:cs typeface="Arial" panose="020B0604020202020204" pitchFamily="34" charset="0"/>
              </a:rPr>
              <a:t>environment</a:t>
            </a:r>
            <a:endParaRPr sz="1399" dirty="0">
              <a:solidFill>
                <a:schemeClr val="bg1"/>
              </a:solidFill>
              <a:latin typeface="Arial" panose="020B0604020202020204" pitchFamily="34" charset="0"/>
              <a:cs typeface="Arial" panose="020B0604020202020204" pitchFamily="34" charset="0"/>
            </a:endParaRPr>
          </a:p>
        </p:txBody>
      </p:sp>
      <p:sp>
        <p:nvSpPr>
          <p:cNvPr id="21" name="object 21"/>
          <p:cNvSpPr txBox="1"/>
          <p:nvPr/>
        </p:nvSpPr>
        <p:spPr>
          <a:xfrm>
            <a:off x="3144982" y="9889238"/>
            <a:ext cx="1308010" cy="239432"/>
          </a:xfrm>
          <a:prstGeom prst="rect">
            <a:avLst/>
          </a:prstGeom>
        </p:spPr>
        <p:txBody>
          <a:bodyPr vert="horz" wrap="square" lIns="0" tIns="8881" rIns="0" bIns="0" rtlCol="0">
            <a:spAutoFit/>
          </a:bodyPr>
          <a:lstStyle/>
          <a:p>
            <a:pPr marL="12687">
              <a:spcBef>
                <a:spcPts val="70"/>
              </a:spcBef>
            </a:pPr>
            <a:r>
              <a:rPr sz="1499" b="1" spc="-20" dirty="0">
                <a:latin typeface="Tahoma"/>
                <a:cs typeface="Tahoma"/>
              </a:rPr>
              <a:t>Page</a:t>
            </a:r>
            <a:r>
              <a:rPr sz="1499" b="1" spc="170" dirty="0">
                <a:latin typeface="Tahoma"/>
                <a:cs typeface="Tahoma"/>
              </a:rPr>
              <a:t> </a:t>
            </a:r>
            <a:r>
              <a:rPr sz="1499" b="1" spc="-95" dirty="0">
                <a:latin typeface="Tahoma"/>
                <a:cs typeface="Tahoma"/>
              </a:rPr>
              <a:t>2</a:t>
            </a:r>
            <a:r>
              <a:rPr sz="1499" b="1" spc="170" dirty="0">
                <a:latin typeface="Tahoma"/>
                <a:cs typeface="Tahoma"/>
              </a:rPr>
              <a:t> </a:t>
            </a:r>
            <a:r>
              <a:rPr sz="1499" b="1" spc="10" dirty="0">
                <a:latin typeface="Tahoma"/>
                <a:cs typeface="Tahoma"/>
              </a:rPr>
              <a:t>of</a:t>
            </a:r>
            <a:r>
              <a:rPr sz="1499" b="1" spc="170" dirty="0">
                <a:latin typeface="Tahoma"/>
                <a:cs typeface="Tahoma"/>
              </a:rPr>
              <a:t> </a:t>
            </a:r>
            <a:r>
              <a:rPr sz="1499" b="1" spc="-30" dirty="0">
                <a:latin typeface="Tahoma"/>
                <a:cs typeface="Tahoma"/>
              </a:rPr>
              <a:t>38</a:t>
            </a:r>
            <a:endParaRPr sz="1499">
              <a:latin typeface="Tahoma"/>
              <a:cs typeface="Tahom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3144982" y="9889238"/>
            <a:ext cx="1308010" cy="239432"/>
          </a:xfrm>
          <a:prstGeom prst="rect">
            <a:avLst/>
          </a:prstGeom>
        </p:spPr>
        <p:txBody>
          <a:bodyPr vert="horz" wrap="square" lIns="0" tIns="8881" rIns="0" bIns="0" rtlCol="0">
            <a:spAutoFit/>
          </a:bodyPr>
          <a:lstStyle/>
          <a:p>
            <a:pPr marL="12687">
              <a:spcBef>
                <a:spcPts val="70"/>
              </a:spcBef>
            </a:pPr>
            <a:r>
              <a:rPr sz="1499" b="1" spc="-20" dirty="0">
                <a:latin typeface="Tahoma"/>
                <a:cs typeface="Tahoma"/>
              </a:rPr>
              <a:t>Page</a:t>
            </a:r>
            <a:r>
              <a:rPr sz="1499" b="1" spc="170" dirty="0">
                <a:latin typeface="Tahoma"/>
                <a:cs typeface="Tahoma"/>
              </a:rPr>
              <a:t> </a:t>
            </a:r>
            <a:r>
              <a:rPr sz="1499" b="1" spc="-95" dirty="0">
                <a:latin typeface="Tahoma"/>
                <a:cs typeface="Tahoma"/>
              </a:rPr>
              <a:t>3</a:t>
            </a:r>
            <a:r>
              <a:rPr sz="1499" b="1" spc="170" dirty="0">
                <a:latin typeface="Tahoma"/>
                <a:cs typeface="Tahoma"/>
              </a:rPr>
              <a:t> </a:t>
            </a:r>
            <a:r>
              <a:rPr sz="1499" b="1" spc="10" dirty="0">
                <a:latin typeface="Tahoma"/>
                <a:cs typeface="Tahoma"/>
              </a:rPr>
              <a:t>of</a:t>
            </a:r>
            <a:r>
              <a:rPr sz="1499" b="1" spc="170" dirty="0">
                <a:latin typeface="Tahoma"/>
                <a:cs typeface="Tahoma"/>
              </a:rPr>
              <a:t> </a:t>
            </a:r>
            <a:r>
              <a:rPr sz="1499" b="1" spc="-30" dirty="0">
                <a:latin typeface="Tahoma"/>
                <a:cs typeface="Tahoma"/>
              </a:rPr>
              <a:t>38</a:t>
            </a:r>
            <a:endParaRPr sz="1499">
              <a:latin typeface="Tahoma"/>
              <a:cs typeface="Tahoma"/>
            </a:endParaRPr>
          </a:p>
        </p:txBody>
      </p:sp>
      <p:sp>
        <p:nvSpPr>
          <p:cNvPr id="2" name="object 2"/>
          <p:cNvSpPr txBox="1">
            <a:spLocks noGrp="1"/>
          </p:cNvSpPr>
          <p:nvPr>
            <p:ph type="title"/>
          </p:nvPr>
        </p:nvSpPr>
        <p:spPr>
          <a:xfrm>
            <a:off x="1713472" y="4011294"/>
            <a:ext cx="4133363" cy="2611580"/>
          </a:xfrm>
          <a:prstGeom prst="rect">
            <a:avLst/>
          </a:prstGeom>
        </p:spPr>
        <p:txBody>
          <a:bodyPr vert="horz" wrap="square" lIns="0" tIns="104031" rIns="0" bIns="0" rtlCol="0" anchor="ctr">
            <a:spAutoFit/>
          </a:bodyPr>
          <a:lstStyle/>
          <a:p>
            <a:pPr marL="881133" marR="1089205" indent="196019">
              <a:lnSpc>
                <a:spcPts val="6583"/>
              </a:lnSpc>
              <a:spcBef>
                <a:spcPts val="818"/>
              </a:spcBef>
            </a:pPr>
            <a:r>
              <a:rPr sz="5994" b="1" spc="-95" dirty="0">
                <a:solidFill>
                  <a:schemeClr val="bg1"/>
                </a:solidFill>
                <a:latin typeface="Arial" panose="020B0604020202020204" pitchFamily="34" charset="0"/>
                <a:cs typeface="Arial" panose="020B0604020202020204" pitchFamily="34" charset="0"/>
              </a:rPr>
              <a:t>Case </a:t>
            </a:r>
            <a:r>
              <a:rPr sz="5994" b="1" spc="-1743" dirty="0">
                <a:solidFill>
                  <a:schemeClr val="bg1"/>
                </a:solidFill>
                <a:latin typeface="Arial" panose="020B0604020202020204" pitchFamily="34" charset="0"/>
                <a:cs typeface="Arial" panose="020B0604020202020204" pitchFamily="34" charset="0"/>
              </a:rPr>
              <a:t> </a:t>
            </a:r>
            <a:r>
              <a:rPr sz="5994" b="1" spc="-165" dirty="0">
                <a:solidFill>
                  <a:schemeClr val="bg1"/>
                </a:solidFill>
                <a:latin typeface="Arial" panose="020B0604020202020204" pitchFamily="34" charset="0"/>
                <a:cs typeface="Arial" panose="020B0604020202020204" pitchFamily="34" charset="0"/>
              </a:rPr>
              <a:t>S</a:t>
            </a:r>
            <a:r>
              <a:rPr sz="5994" b="1" spc="120" dirty="0">
                <a:solidFill>
                  <a:schemeClr val="bg1"/>
                </a:solidFill>
                <a:latin typeface="Arial" panose="020B0604020202020204" pitchFamily="34" charset="0"/>
                <a:cs typeface="Arial" panose="020B0604020202020204" pitchFamily="34" charset="0"/>
              </a:rPr>
              <a:t>t</a:t>
            </a:r>
            <a:r>
              <a:rPr sz="5994" b="1" spc="-110" dirty="0">
                <a:solidFill>
                  <a:schemeClr val="bg1"/>
                </a:solidFill>
                <a:latin typeface="Arial" panose="020B0604020202020204" pitchFamily="34" charset="0"/>
                <a:cs typeface="Arial" panose="020B0604020202020204" pitchFamily="34" charset="0"/>
              </a:rPr>
              <a:t>u</a:t>
            </a:r>
            <a:r>
              <a:rPr sz="5994" b="1" spc="-20" dirty="0">
                <a:solidFill>
                  <a:schemeClr val="bg1"/>
                </a:solidFill>
                <a:latin typeface="Arial" panose="020B0604020202020204" pitchFamily="34" charset="0"/>
                <a:cs typeface="Arial" panose="020B0604020202020204" pitchFamily="34" charset="0"/>
              </a:rPr>
              <a:t>d</a:t>
            </a:r>
            <a:r>
              <a:rPr sz="5994" b="1" spc="-229" dirty="0">
                <a:solidFill>
                  <a:schemeClr val="bg1"/>
                </a:solidFill>
                <a:latin typeface="Arial" panose="020B0604020202020204" pitchFamily="34" charset="0"/>
                <a:cs typeface="Arial" panose="020B0604020202020204" pitchFamily="34" charset="0"/>
              </a:rPr>
              <a:t>y</a:t>
            </a:r>
            <a:endParaRPr sz="5994" b="1" dirty="0">
              <a:solidFill>
                <a:schemeClr val="bg1"/>
              </a:solidFill>
              <a:latin typeface="Arial" panose="020B0604020202020204" pitchFamily="34" charset="0"/>
              <a:cs typeface="Arial" panose="020B0604020202020204" pitchFamily="34" charset="0"/>
            </a:endParaRPr>
          </a:p>
          <a:p>
            <a:pPr marL="12687">
              <a:lnSpc>
                <a:spcPts val="6474"/>
              </a:lnSpc>
            </a:pPr>
            <a:r>
              <a:rPr sz="5994" b="1" spc="-165" dirty="0">
                <a:solidFill>
                  <a:schemeClr val="bg1"/>
                </a:solidFill>
                <a:latin typeface="Arial" panose="020B0604020202020204" pitchFamily="34" charset="0"/>
                <a:cs typeface="Arial" panose="020B0604020202020204" pitchFamily="34" charset="0"/>
              </a:rPr>
              <a:t>S</a:t>
            </a:r>
            <a:r>
              <a:rPr sz="5994" b="1" spc="-110" dirty="0">
                <a:solidFill>
                  <a:schemeClr val="bg1"/>
                </a:solidFill>
                <a:latin typeface="Arial" panose="020B0604020202020204" pitchFamily="34" charset="0"/>
                <a:cs typeface="Arial" panose="020B0604020202020204" pitchFamily="34" charset="0"/>
              </a:rPr>
              <a:t>u</a:t>
            </a:r>
            <a:r>
              <a:rPr sz="5994" b="1" spc="-305" dirty="0">
                <a:solidFill>
                  <a:schemeClr val="bg1"/>
                </a:solidFill>
                <a:latin typeface="Arial" panose="020B0604020202020204" pitchFamily="34" charset="0"/>
                <a:cs typeface="Arial" panose="020B0604020202020204" pitchFamily="34" charset="0"/>
              </a:rPr>
              <a:t>mm</a:t>
            </a:r>
            <a:r>
              <a:rPr sz="5994" b="1" spc="-175" dirty="0">
                <a:solidFill>
                  <a:schemeClr val="bg1"/>
                </a:solidFill>
                <a:latin typeface="Arial" panose="020B0604020202020204" pitchFamily="34" charset="0"/>
                <a:cs typeface="Arial" panose="020B0604020202020204" pitchFamily="34" charset="0"/>
              </a:rPr>
              <a:t>a</a:t>
            </a:r>
            <a:r>
              <a:rPr sz="5994" b="1" dirty="0">
                <a:solidFill>
                  <a:schemeClr val="bg1"/>
                </a:solidFill>
                <a:latin typeface="Arial" panose="020B0604020202020204" pitchFamily="34" charset="0"/>
                <a:cs typeface="Arial" panose="020B0604020202020204" pitchFamily="34" charset="0"/>
              </a:rPr>
              <a:t>r</a:t>
            </a:r>
            <a:r>
              <a:rPr sz="5994" b="1" spc="105" dirty="0">
                <a:solidFill>
                  <a:schemeClr val="bg1"/>
                </a:solidFill>
                <a:latin typeface="Arial" panose="020B0604020202020204" pitchFamily="34" charset="0"/>
                <a:cs typeface="Arial" panose="020B0604020202020204" pitchFamily="34" charset="0"/>
              </a:rPr>
              <a:t>i</a:t>
            </a:r>
            <a:r>
              <a:rPr sz="5994" b="1" spc="-20" dirty="0">
                <a:solidFill>
                  <a:schemeClr val="bg1"/>
                </a:solidFill>
                <a:latin typeface="Arial" panose="020B0604020202020204" pitchFamily="34" charset="0"/>
                <a:cs typeface="Arial" panose="020B0604020202020204" pitchFamily="34" charset="0"/>
              </a:rPr>
              <a:t>e</a:t>
            </a:r>
            <a:r>
              <a:rPr sz="5994" b="1" spc="-420" dirty="0">
                <a:solidFill>
                  <a:schemeClr val="bg1"/>
                </a:solidFill>
                <a:latin typeface="Arial" panose="020B0604020202020204" pitchFamily="34" charset="0"/>
                <a:cs typeface="Arial" panose="020B0604020202020204" pitchFamily="34" charset="0"/>
              </a:rPr>
              <a:t>s</a:t>
            </a:r>
            <a:endParaRPr sz="5994" b="1" dirty="0">
              <a:solidFill>
                <a:schemeClr val="bg1"/>
              </a:solidFill>
              <a:latin typeface="Arial" panose="020B0604020202020204" pitchFamily="34" charset="0"/>
              <a:cs typeface="Arial" panose="020B0604020202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4D75F1B-807F-B3B2-5B26-A0014F6C9299}"/>
              </a:ext>
            </a:extLst>
          </p:cNvPr>
          <p:cNvSpPr/>
          <p:nvPr/>
        </p:nvSpPr>
        <p:spPr>
          <a:xfrm>
            <a:off x="2532920" y="1664493"/>
            <a:ext cx="4320000" cy="7920000"/>
          </a:xfrm>
          <a:prstGeom prst="rect">
            <a:avLst/>
          </a:prstGeom>
          <a:solidFill>
            <a:srgbClr val="D2F0FD"/>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2" name="Text Box 55"/>
          <p:cNvSpPr txBox="1"/>
          <p:nvPr/>
        </p:nvSpPr>
        <p:spPr>
          <a:xfrm>
            <a:off x="2678062" y="1743704"/>
            <a:ext cx="3960000" cy="1620000"/>
          </a:xfrm>
          <a:prstGeom prst="rect">
            <a:avLst/>
          </a:prstGeom>
          <a:noFill/>
          <a:ln>
            <a:noFill/>
          </a:ln>
          <a:effectLst/>
          <a:extLst>
            <a:ext uri="{C572A759-6A51-4108-AA02-DFA0A04FC94B}">
              <ma14:wrappingTextBoxFlag xmlns:ma14="http://schemas.microsoft.com/office/mac/drawingml/2011/main" xmlns=""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nSpc>
                <a:spcPct val="107000"/>
              </a:lnSpc>
              <a:spcAft>
                <a:spcPts val="800"/>
              </a:spcAft>
            </a:pPr>
            <a:r>
              <a:rPr lang="en-US" sz="1600" kern="100" dirty="0">
                <a:effectLst/>
                <a:latin typeface="Arial" panose="020B0604020202020204" pitchFamily="34" charset="0"/>
                <a:ea typeface="Calibri" panose="020F0502020204030204" pitchFamily="34" charset="0"/>
                <a:cs typeface="Arial" panose="020B0604020202020204" pitchFamily="34" charset="0"/>
              </a:rPr>
              <a:t> This means:</a:t>
            </a:r>
          </a:p>
        </p:txBody>
      </p:sp>
      <p:sp>
        <p:nvSpPr>
          <p:cNvPr id="3" name="Text Box 70"/>
          <p:cNvSpPr txBox="1"/>
          <p:nvPr/>
        </p:nvSpPr>
        <p:spPr>
          <a:xfrm>
            <a:off x="2678062" y="3276123"/>
            <a:ext cx="3960000" cy="1620000"/>
          </a:xfrm>
          <a:prstGeom prst="rect">
            <a:avLst/>
          </a:prstGeom>
          <a:noFill/>
          <a:ln>
            <a:noFill/>
          </a:ln>
          <a:effectLst/>
          <a:extLst>
            <a:ext uri="{C572A759-6A51-4108-AA02-DFA0A04FC94B}">
              <ma14:wrappingTextBoxFlag xmlns:ma14="http://schemas.microsoft.com/office/mac/drawingml/2011/main" xmlns=""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Identifying barriers faced by individual Disabled musicians.</a:t>
            </a:r>
          </a:p>
        </p:txBody>
      </p:sp>
      <p:sp>
        <p:nvSpPr>
          <p:cNvPr id="4" name="Text Box 71"/>
          <p:cNvSpPr txBox="1"/>
          <p:nvPr/>
        </p:nvSpPr>
        <p:spPr>
          <a:xfrm>
            <a:off x="2678062" y="4713704"/>
            <a:ext cx="3960000" cy="1620000"/>
          </a:xfrm>
          <a:prstGeom prst="rect">
            <a:avLst/>
          </a:prstGeom>
          <a:noFill/>
          <a:ln>
            <a:noFill/>
          </a:ln>
          <a:effectLst/>
          <a:extLst>
            <a:ext uri="{C572A759-6A51-4108-AA02-DFA0A04FC94B}">
              <ma14:wrappingTextBoxFlag xmlns:ma14="http://schemas.microsoft.com/office/mac/drawingml/2011/main" xmlns=""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285750" indent="-285750">
              <a:buFont typeface="Arial" panose="020B0604020202020204" pitchFamily="34" charset="0"/>
              <a:buChar char="•"/>
            </a:pPr>
            <a:r>
              <a:rPr lang="en-US" sz="1600" kern="50" dirty="0">
                <a:effectLst/>
                <a:latin typeface="Arial" panose="020B0604020202020204" pitchFamily="34" charset="0"/>
                <a:ea typeface="ＭＳ 明朝"/>
                <a:cs typeface="Arial" panose="020B0604020202020204" pitchFamily="34" charset="0"/>
              </a:rPr>
              <a:t>Celebrating Disabled and Non-Disabled peers working together. </a:t>
            </a:r>
            <a:endParaRPr lang="en-GB" sz="1600" kern="50" dirty="0">
              <a:effectLst/>
              <a:latin typeface="Arial" panose="020B0604020202020204" pitchFamily="34" charset="0"/>
              <a:ea typeface="ＭＳ 明朝"/>
              <a:cs typeface="Arial" panose="020B0604020202020204" pitchFamily="34" charset="0"/>
            </a:endParaRPr>
          </a:p>
        </p:txBody>
      </p:sp>
      <p:sp>
        <p:nvSpPr>
          <p:cNvPr id="7" name="Text Box 104"/>
          <p:cNvSpPr txBox="1"/>
          <p:nvPr/>
        </p:nvSpPr>
        <p:spPr>
          <a:xfrm>
            <a:off x="736600" y="751364"/>
            <a:ext cx="6116320" cy="901700"/>
          </a:xfrm>
          <a:prstGeom prst="rect">
            <a:avLst/>
          </a:prstGeom>
          <a:noFill/>
          <a:ln>
            <a:noFill/>
          </a:ln>
          <a:effectLst/>
          <a:extLst>
            <a:ext uri="{C572A759-6A51-4108-AA02-DFA0A04FC94B}">
              <ma14:wrappingTextBoxFlag xmlns:ma14="http://schemas.microsoft.com/office/mac/drawingml/2011/main" xmlns="" val="1"/>
            </a:ext>
          </a:extLst>
        </p:spPr>
        <p:txBody>
          <a:bodyPr rot="0" spcFirstLastPara="0" vert="horz" wrap="square" lIns="0" tIns="0" rIns="0" bIns="0" numCol="1" spcCol="0" rtlCol="0" fromWordArt="0" anchor="t" anchorCtr="0" forceAA="0" compatLnSpc="1">
            <a:prstTxWarp prst="textNoShape">
              <a:avLst/>
            </a:prstTxWarp>
            <a:noAutofit/>
          </a:bodyPr>
          <a:lstStyle/>
          <a:p>
            <a:pPr>
              <a:lnSpc>
                <a:spcPct val="90000"/>
              </a:lnSpc>
              <a:spcAft>
                <a:spcPts val="0"/>
              </a:spcAft>
            </a:pPr>
            <a:r>
              <a:rPr lang="en-US" sz="3000" b="1" dirty="0">
                <a:solidFill>
                  <a:schemeClr val="bg1"/>
                </a:solidFill>
                <a:latin typeface="Arial" panose="020B0604020202020204" pitchFamily="34" charset="0"/>
                <a:cs typeface="Arial" panose="020B0604020202020204" pitchFamily="34" charset="0"/>
              </a:rPr>
              <a:t>Underpin all practice with the Social Model</a:t>
            </a:r>
            <a:endParaRPr lang="en-GB" sz="3000" b="1" dirty="0">
              <a:solidFill>
                <a:schemeClr val="bg1"/>
              </a:solidFill>
              <a:latin typeface="Arial" panose="020B0604020202020204" pitchFamily="34" charset="0"/>
              <a:cs typeface="Arial" panose="020B0604020202020204" pitchFamily="34" charset="0"/>
            </a:endParaRPr>
          </a:p>
        </p:txBody>
      </p:sp>
      <p:pic>
        <p:nvPicPr>
          <p:cNvPr id="8" name="Picture 7" descr="Classroom with solid fill"/>
          <p:cNvPicPr/>
          <p:nvPr/>
        </p:nvPicPr>
        <p:blipFill>
          <a:blip r:embed="rId3">
            <a:extLst>
              <a:ext uri="{96DAC541-7B7A-43D3-8B79-37D633B846F1}">
                <asvg:svgBlip xmlns:asvg="http://schemas.microsoft.com/office/drawing/2016/SVG/main" r:embed="rId4"/>
              </a:ext>
            </a:extLst>
          </a:blip>
          <a:srcRect/>
          <a:stretch/>
        </p:blipFill>
        <p:spPr>
          <a:xfrm>
            <a:off x="457574" y="1807812"/>
            <a:ext cx="1440000" cy="1440000"/>
          </a:xfrm>
          <a:prstGeom prst="rect">
            <a:avLst/>
          </a:prstGeom>
        </p:spPr>
      </p:pic>
      <p:pic>
        <p:nvPicPr>
          <p:cNvPr id="13" name="Picture 12" descr="No sign with solid fill"/>
          <p:cNvPicPr/>
          <p:nvPr/>
        </p:nvPicPr>
        <p:blipFill>
          <a:blip r:embed="rId5">
            <a:extLst>
              <a:ext uri="{96DAC541-7B7A-43D3-8B79-37D633B846F1}">
                <asvg:svgBlip xmlns:asvg="http://schemas.microsoft.com/office/drawing/2016/SVG/main" r:embed="rId6"/>
              </a:ext>
            </a:extLst>
          </a:blip>
          <a:srcRect/>
          <a:stretch/>
        </p:blipFill>
        <p:spPr>
          <a:xfrm>
            <a:off x="457574" y="3366123"/>
            <a:ext cx="1440000" cy="1440000"/>
          </a:xfrm>
          <a:prstGeom prst="rect">
            <a:avLst/>
          </a:prstGeom>
        </p:spPr>
      </p:pic>
      <p:pic>
        <p:nvPicPr>
          <p:cNvPr id="14" name="Picture 13" descr="Group success with solid fill"/>
          <p:cNvPicPr/>
          <p:nvPr/>
        </p:nvPicPr>
        <p:blipFill>
          <a:blip r:embed="rId7">
            <a:extLst>
              <a:ext uri="{96DAC541-7B7A-43D3-8B79-37D633B846F1}">
                <asvg:svgBlip xmlns:asvg="http://schemas.microsoft.com/office/drawing/2016/SVG/main" r:embed="rId8"/>
              </a:ext>
            </a:extLst>
          </a:blip>
          <a:srcRect/>
          <a:stretch/>
        </p:blipFill>
        <p:spPr>
          <a:xfrm>
            <a:off x="457574" y="4806123"/>
            <a:ext cx="1440000" cy="1440000"/>
          </a:xfrm>
          <a:prstGeom prst="rect">
            <a:avLst/>
          </a:prstGeom>
        </p:spPr>
      </p:pic>
      <p:sp>
        <p:nvSpPr>
          <p:cNvPr id="9" name="Slide Number Placeholder 1">
            <a:extLst>
              <a:ext uri="{FF2B5EF4-FFF2-40B4-BE49-F238E27FC236}">
                <a16:creationId xmlns:a16="http://schemas.microsoft.com/office/drawing/2014/main" id="{9B860FB5-AEE2-1D0A-3AEC-0716E1C44755}"/>
              </a:ext>
            </a:extLst>
          </p:cNvPr>
          <p:cNvSpPr>
            <a:spLocks noGrp="1"/>
          </p:cNvSpPr>
          <p:nvPr>
            <p:ph type="sldNum" sz="quarter" idx="12"/>
          </p:nvPr>
        </p:nvSpPr>
        <p:spPr>
          <a:xfrm>
            <a:off x="5420043" y="9906785"/>
            <a:ext cx="1764665" cy="569071"/>
          </a:xfrm>
        </p:spPr>
        <p:txBody>
          <a:bodyPr/>
          <a:lstStyle/>
          <a:p>
            <a:fld id="{2DD70488-1BA5-554A-927A-C902243CFC7F}" type="slidenum">
              <a:rPr lang="en-US" sz="1600" smtClean="0">
                <a:solidFill>
                  <a:schemeClr val="bg1"/>
                </a:solidFill>
                <a:latin typeface="Arial" panose="020B0604020202020204" pitchFamily="34" charset="0"/>
                <a:cs typeface="Arial" panose="020B0604020202020204" pitchFamily="34" charset="0"/>
              </a:rPr>
              <a:t>16</a:t>
            </a:fld>
            <a:endParaRPr lang="en-US" sz="1600" dirty="0">
              <a:solidFill>
                <a:schemeClr val="bg1"/>
              </a:solidFill>
              <a:latin typeface="Arial" panose="020B0604020202020204" pitchFamily="34" charset="0"/>
              <a:cs typeface="Arial" panose="020B0604020202020204" pitchFamily="34" charset="0"/>
            </a:endParaRPr>
          </a:p>
        </p:txBody>
      </p:sp>
      <p:pic>
        <p:nvPicPr>
          <p:cNvPr id="12" name="Picture 2" descr="Classroom with solid fill">
            <a:extLst>
              <a:ext uri="{FF2B5EF4-FFF2-40B4-BE49-F238E27FC236}">
                <a16:creationId xmlns:a16="http://schemas.microsoft.com/office/drawing/2014/main" id="{87F552B4-F0A8-5209-5094-F54E9B25FFB6}"/>
              </a:ext>
            </a:extLst>
          </p:cNvPr>
          <p:cNvPicPr/>
          <p:nvPr/>
        </p:nvPicPr>
        <p:blipFill>
          <a:blip r:embed="rId3">
            <a:extLst>
              <a:ext uri="{96DAC541-7B7A-43D3-8B79-37D633B846F1}">
                <asvg:svgBlip xmlns:asvg="http://schemas.microsoft.com/office/drawing/2016/SVG/main" r:embed="rId4"/>
              </a:ext>
            </a:extLst>
          </a:blip>
          <a:srcRect/>
          <a:stretch/>
        </p:blipFill>
        <p:spPr>
          <a:xfrm>
            <a:off x="457574" y="6336123"/>
            <a:ext cx="1440000" cy="1440000"/>
          </a:xfrm>
          <a:prstGeom prst="rect">
            <a:avLst/>
          </a:prstGeom>
        </p:spPr>
      </p:pic>
      <p:pic>
        <p:nvPicPr>
          <p:cNvPr id="18" name="Picture 13" descr="Person with idea with solid fill">
            <a:extLst>
              <a:ext uri="{FF2B5EF4-FFF2-40B4-BE49-F238E27FC236}">
                <a16:creationId xmlns:a16="http://schemas.microsoft.com/office/drawing/2014/main" id="{DA3ECAD9-0E4F-7E04-C65D-5EC485853EDA}"/>
              </a:ext>
            </a:extLst>
          </p:cNvPr>
          <p:cNvPicPr/>
          <p:nvPr/>
        </p:nvPicPr>
        <p:blipFill>
          <a:blip r:embed="rId9">
            <a:extLst>
              <a:ext uri="{96DAC541-7B7A-43D3-8B79-37D633B846F1}">
                <asvg:svgBlip xmlns:asvg="http://schemas.microsoft.com/office/drawing/2016/SVG/main" r:embed="rId10"/>
              </a:ext>
            </a:extLst>
          </a:blip>
          <a:srcRect/>
          <a:stretch/>
        </p:blipFill>
        <p:spPr>
          <a:xfrm>
            <a:off x="457574" y="8028236"/>
            <a:ext cx="1440000" cy="1440000"/>
          </a:xfrm>
          <a:prstGeom prst="rect">
            <a:avLst/>
          </a:prstGeom>
        </p:spPr>
      </p:pic>
      <p:sp>
        <p:nvSpPr>
          <p:cNvPr id="5" name="Text Box 71">
            <a:extLst>
              <a:ext uri="{FF2B5EF4-FFF2-40B4-BE49-F238E27FC236}">
                <a16:creationId xmlns:a16="http://schemas.microsoft.com/office/drawing/2014/main" id="{63E22CC3-B778-0ACF-6694-63D53A87F264}"/>
              </a:ext>
            </a:extLst>
          </p:cNvPr>
          <p:cNvSpPr txBox="1"/>
          <p:nvPr/>
        </p:nvSpPr>
        <p:spPr>
          <a:xfrm>
            <a:off x="2678062" y="6246123"/>
            <a:ext cx="3960000" cy="1620000"/>
          </a:xfrm>
          <a:prstGeom prst="rect">
            <a:avLst/>
          </a:prstGeom>
          <a:noFill/>
          <a:ln>
            <a:noFill/>
          </a:ln>
          <a:effectLst/>
          <a:extLst>
            <a:ext uri="{C572A759-6A51-4108-AA02-DFA0A04FC94B}">
              <ma14:wrappingTextBoxFlag xmlns:ma14="http://schemas.microsoft.com/office/mac/drawingml/2011/main" xmlns=""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285750" indent="-285750">
              <a:buFont typeface="Arial" panose="020B0604020202020204" pitchFamily="34" charset="0"/>
              <a:buChar char="•"/>
            </a:pPr>
            <a:r>
              <a:rPr lang="en-US" sz="1600" kern="50" dirty="0">
                <a:latin typeface="Arial"/>
                <a:ea typeface="ＭＳ 明朝"/>
                <a:cs typeface="Times New Roman"/>
              </a:rPr>
              <a:t>Advocating and sharing your learning.</a:t>
            </a:r>
          </a:p>
        </p:txBody>
      </p:sp>
      <p:sp>
        <p:nvSpPr>
          <p:cNvPr id="6" name="Text Box 71">
            <a:extLst>
              <a:ext uri="{FF2B5EF4-FFF2-40B4-BE49-F238E27FC236}">
                <a16:creationId xmlns:a16="http://schemas.microsoft.com/office/drawing/2014/main" id="{95CDE412-BEA2-73D8-0480-51539CB260B6}"/>
              </a:ext>
            </a:extLst>
          </p:cNvPr>
          <p:cNvSpPr txBox="1"/>
          <p:nvPr/>
        </p:nvSpPr>
        <p:spPr>
          <a:xfrm>
            <a:off x="2712920" y="7848236"/>
            <a:ext cx="3960000" cy="1620000"/>
          </a:xfrm>
          <a:prstGeom prst="rect">
            <a:avLst/>
          </a:prstGeom>
          <a:noFill/>
          <a:ln>
            <a:noFill/>
          </a:ln>
          <a:effectLst/>
          <a:extLst>
            <a:ext uri="{C572A759-6A51-4108-AA02-DFA0A04FC94B}">
              <ma14:wrappingTextBoxFlag xmlns:ma14="http://schemas.microsoft.com/office/mac/drawingml/2011/main" xmlns=""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284400" marR="49403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Reflecting and making changes.</a:t>
            </a:r>
          </a:p>
        </p:txBody>
      </p:sp>
    </p:spTree>
    <p:extLst>
      <p:ext uri="{BB962C8B-B14F-4D97-AF65-F5344CB8AC3E}">
        <p14:creationId xmlns:p14="http://schemas.microsoft.com/office/powerpoint/2010/main" val="6339263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FE46FA2-4935-41F3-B21E-7DEFBD0F2391}"/>
              </a:ext>
            </a:extLst>
          </p:cNvPr>
          <p:cNvSpPr/>
          <p:nvPr/>
        </p:nvSpPr>
        <p:spPr>
          <a:xfrm>
            <a:off x="2477992" y="988285"/>
            <a:ext cx="4320000" cy="9000000"/>
          </a:xfrm>
          <a:prstGeom prst="rect">
            <a:avLst/>
          </a:prstGeom>
          <a:solidFill>
            <a:srgbClr val="D2F0FD"/>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600" dirty="0"/>
          </a:p>
        </p:txBody>
      </p:sp>
      <p:sp>
        <p:nvSpPr>
          <p:cNvPr id="4" name="Text Box 17">
            <a:extLst>
              <a:ext uri="{FF2B5EF4-FFF2-40B4-BE49-F238E27FC236}">
                <a16:creationId xmlns:a16="http://schemas.microsoft.com/office/drawing/2014/main" id="{D94B518D-DA3F-47BC-A34B-A010D661FE93}"/>
              </a:ext>
            </a:extLst>
          </p:cNvPr>
          <p:cNvSpPr txBox="1"/>
          <p:nvPr/>
        </p:nvSpPr>
        <p:spPr>
          <a:xfrm>
            <a:off x="2657992" y="1011200"/>
            <a:ext cx="3960000" cy="1616400"/>
          </a:xfrm>
          <a:prstGeom prst="rect">
            <a:avLst/>
          </a:prstGeom>
          <a:noFill/>
          <a:ln>
            <a:noFill/>
          </a:ln>
          <a:effectLst/>
          <a:extLst>
            <a:ext uri="{C572A759-6A51-4108-AA02-DFA0A04FC94B}">
              <ma14:wrappingTextBoxFlag xmlns=""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50800" marR="17780">
              <a:lnSpc>
                <a:spcPct val="130100"/>
              </a:lnSpc>
            </a:pPr>
            <a:r>
              <a:rPr lang="en-US" sz="1600" b="0" i="0" dirty="0">
                <a:solidFill>
                  <a:srgbClr val="000000"/>
                </a:solidFill>
                <a:effectLst/>
                <a:latin typeface="Arial" panose="020B0604020202020204" pitchFamily="34" charset="0"/>
              </a:rPr>
              <a:t>In practice, this will include:</a:t>
            </a:r>
          </a:p>
        </p:txBody>
      </p:sp>
      <p:sp>
        <p:nvSpPr>
          <p:cNvPr id="2" name="Slide Number Placeholder 1">
            <a:extLst>
              <a:ext uri="{FF2B5EF4-FFF2-40B4-BE49-F238E27FC236}">
                <a16:creationId xmlns:a16="http://schemas.microsoft.com/office/drawing/2014/main" id="{B51DC93C-9217-F374-841D-2D69F559F6D0}"/>
              </a:ext>
            </a:extLst>
          </p:cNvPr>
          <p:cNvSpPr txBox="1">
            <a:spLocks/>
          </p:cNvSpPr>
          <p:nvPr/>
        </p:nvSpPr>
        <p:spPr>
          <a:xfrm>
            <a:off x="5572443" y="10059185"/>
            <a:ext cx="1764665" cy="56907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DD70488-1BA5-554A-927A-C902243CFC7F}" type="slidenum">
              <a:rPr lang="en-US" sz="1600" smtClean="0">
                <a:solidFill>
                  <a:schemeClr val="bg1"/>
                </a:solidFill>
                <a:latin typeface="Arial" panose="020B0604020202020204" pitchFamily="34" charset="0"/>
                <a:cs typeface="Arial" panose="020B0604020202020204" pitchFamily="34" charset="0"/>
              </a:rPr>
              <a:pPr/>
              <a:t>17</a:t>
            </a:fld>
            <a:endParaRPr lang="en-US" sz="1600" dirty="0">
              <a:solidFill>
                <a:schemeClr val="bg1"/>
              </a:solidFill>
              <a:latin typeface="Arial" panose="020B0604020202020204" pitchFamily="34" charset="0"/>
              <a:cs typeface="Arial" panose="020B0604020202020204" pitchFamily="34" charset="0"/>
            </a:endParaRPr>
          </a:p>
        </p:txBody>
      </p:sp>
      <p:pic>
        <p:nvPicPr>
          <p:cNvPr id="6" name="Picture 4" descr="Clipboard Mixed with solid fill">
            <a:extLst>
              <a:ext uri="{FF2B5EF4-FFF2-40B4-BE49-F238E27FC236}">
                <a16:creationId xmlns:a16="http://schemas.microsoft.com/office/drawing/2014/main" id="{D3685FFD-D17C-17E1-7FAB-2F63D0C41450}"/>
              </a:ext>
            </a:extLst>
          </p:cNvPr>
          <p:cNvPicPr/>
          <p:nvPr/>
        </p:nvPicPr>
        <p:blipFill>
          <a:blip r:embed="rId2">
            <a:extLst>
              <a:ext uri="{96DAC541-7B7A-43D3-8B79-37D633B846F1}">
                <asvg:svgBlip xmlns:asvg="http://schemas.microsoft.com/office/drawing/2016/SVG/main" r:embed="rId3"/>
              </a:ext>
            </a:extLst>
          </a:blip>
          <a:srcRect/>
          <a:stretch/>
        </p:blipFill>
        <p:spPr>
          <a:xfrm>
            <a:off x="568626" y="2847381"/>
            <a:ext cx="1440000" cy="1440000"/>
          </a:xfrm>
          <a:prstGeom prst="rect">
            <a:avLst/>
          </a:prstGeom>
        </p:spPr>
      </p:pic>
      <p:pic>
        <p:nvPicPr>
          <p:cNvPr id="8" name="Picture 4">
            <a:extLst>
              <a:ext uri="{FF2B5EF4-FFF2-40B4-BE49-F238E27FC236}">
                <a16:creationId xmlns:a16="http://schemas.microsoft.com/office/drawing/2014/main" id="{FBF9EF74-D30F-D1AE-7841-51BE20C29EE5}"/>
              </a:ext>
            </a:extLst>
          </p:cNvPr>
          <p:cNvPicPr/>
          <p:nvPr/>
        </p:nvPicPr>
        <p:blipFill>
          <a:blip r:embed="rId4">
            <a:extLst>
              <a:ext uri="{96DAC541-7B7A-43D3-8B79-37D633B846F1}">
                <asvg:svgBlip xmlns:asvg="http://schemas.microsoft.com/office/drawing/2016/SVG/main" r:embed="rId5"/>
              </a:ext>
            </a:extLst>
          </a:blip>
          <a:srcRect/>
          <a:stretch/>
        </p:blipFill>
        <p:spPr>
          <a:xfrm>
            <a:off x="568626" y="4624319"/>
            <a:ext cx="1440000" cy="1440000"/>
          </a:xfrm>
          <a:prstGeom prst="rect">
            <a:avLst/>
          </a:prstGeom>
        </p:spPr>
      </p:pic>
      <p:pic>
        <p:nvPicPr>
          <p:cNvPr id="10" name="Picture 4" descr="Users with solid fill">
            <a:extLst>
              <a:ext uri="{FF2B5EF4-FFF2-40B4-BE49-F238E27FC236}">
                <a16:creationId xmlns:a16="http://schemas.microsoft.com/office/drawing/2014/main" id="{8A9E1ACD-41C0-7072-E9B3-CAB81F21AAD3}"/>
              </a:ext>
            </a:extLst>
          </p:cNvPr>
          <p:cNvPicPr/>
          <p:nvPr/>
        </p:nvPicPr>
        <p:blipFill>
          <a:blip r:embed="rId6">
            <a:extLst>
              <a:ext uri="{96DAC541-7B7A-43D3-8B79-37D633B846F1}">
                <asvg:svgBlip xmlns:asvg="http://schemas.microsoft.com/office/drawing/2016/SVG/main" r:embed="rId7"/>
              </a:ext>
            </a:extLst>
          </a:blip>
          <a:srcRect/>
          <a:stretch/>
        </p:blipFill>
        <p:spPr>
          <a:xfrm>
            <a:off x="568626" y="6474728"/>
            <a:ext cx="1440000" cy="1440000"/>
          </a:xfrm>
          <a:prstGeom prst="rect">
            <a:avLst/>
          </a:prstGeom>
        </p:spPr>
      </p:pic>
      <p:sp>
        <p:nvSpPr>
          <p:cNvPr id="11" name="Text Box 17">
            <a:extLst>
              <a:ext uri="{FF2B5EF4-FFF2-40B4-BE49-F238E27FC236}">
                <a16:creationId xmlns:a16="http://schemas.microsoft.com/office/drawing/2014/main" id="{A2810929-C83B-60D5-DEE7-9633F149EA06}"/>
              </a:ext>
            </a:extLst>
          </p:cNvPr>
          <p:cNvSpPr txBox="1"/>
          <p:nvPr/>
        </p:nvSpPr>
        <p:spPr>
          <a:xfrm>
            <a:off x="2657992" y="8187406"/>
            <a:ext cx="3960000" cy="1616400"/>
          </a:xfrm>
          <a:prstGeom prst="rect">
            <a:avLst/>
          </a:prstGeom>
          <a:noFill/>
          <a:ln>
            <a:noFill/>
          </a:ln>
          <a:effectLst/>
          <a:extLst>
            <a:ext uri="{C572A759-6A51-4108-AA02-DFA0A04FC94B}">
              <ma14:wrappingTextBoxFlag xmlns=""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285750" indent="-285750">
              <a:lnSpc>
                <a:spcPct val="105000"/>
              </a:lnSpc>
              <a:spcAft>
                <a:spcPts val="15"/>
              </a:spcAft>
              <a:buFont typeface="Arial" panose="020B0604020202020204" pitchFamily="34" charset="0"/>
              <a:buChar char="•"/>
            </a:pPr>
            <a:r>
              <a:rPr lang="en-US" sz="1600" dirty="0">
                <a:latin typeface="Arial" panose="020B0604020202020204" pitchFamily="34" charset="0"/>
                <a:cs typeface="Arial" panose="020B0604020202020204" pitchFamily="34" charset="0"/>
              </a:rPr>
              <a:t>Valuing and supporting learners' access needs so that they can participate fully.</a:t>
            </a:r>
          </a:p>
        </p:txBody>
      </p:sp>
      <p:pic>
        <p:nvPicPr>
          <p:cNvPr id="13" name="Picture 4" descr="Thumbs up sign with solid fill">
            <a:extLst>
              <a:ext uri="{FF2B5EF4-FFF2-40B4-BE49-F238E27FC236}">
                <a16:creationId xmlns:a16="http://schemas.microsoft.com/office/drawing/2014/main" id="{45D314CD-E0A0-6364-EB5D-DC57D71C6B21}"/>
              </a:ext>
            </a:extLst>
          </p:cNvPr>
          <p:cNvPicPr/>
          <p:nvPr/>
        </p:nvPicPr>
        <p:blipFill>
          <a:blip r:embed="rId8">
            <a:extLst>
              <a:ext uri="{96DAC541-7B7A-43D3-8B79-37D633B846F1}">
                <asvg:svgBlip xmlns:asvg="http://schemas.microsoft.com/office/drawing/2016/SVG/main" r:embed="rId9"/>
              </a:ext>
            </a:extLst>
          </a:blip>
          <a:srcRect/>
          <a:stretch/>
        </p:blipFill>
        <p:spPr>
          <a:xfrm>
            <a:off x="568626" y="8275606"/>
            <a:ext cx="1440000" cy="1440000"/>
          </a:xfrm>
          <a:prstGeom prst="rect">
            <a:avLst/>
          </a:prstGeom>
        </p:spPr>
      </p:pic>
      <p:sp>
        <p:nvSpPr>
          <p:cNvPr id="14" name="Text Box 17">
            <a:extLst>
              <a:ext uri="{FF2B5EF4-FFF2-40B4-BE49-F238E27FC236}">
                <a16:creationId xmlns:a16="http://schemas.microsoft.com/office/drawing/2014/main" id="{3D68B42C-AA91-96DC-55AA-0D1780C86181}"/>
              </a:ext>
            </a:extLst>
          </p:cNvPr>
          <p:cNvSpPr txBox="1"/>
          <p:nvPr/>
        </p:nvSpPr>
        <p:spPr>
          <a:xfrm>
            <a:off x="2657992" y="2768738"/>
            <a:ext cx="3960000" cy="1616400"/>
          </a:xfrm>
          <a:prstGeom prst="rect">
            <a:avLst/>
          </a:prstGeom>
          <a:noFill/>
          <a:ln>
            <a:noFill/>
          </a:ln>
          <a:effectLst/>
          <a:extLst>
            <a:ext uri="{C572A759-6A51-4108-AA02-DFA0A04FC94B}">
              <ma14:wrappingTextBoxFlag xmlns=""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285750" indent="-285750">
              <a:lnSpc>
                <a:spcPct val="105000"/>
              </a:lnSpc>
              <a:spcAft>
                <a:spcPts val="15"/>
              </a:spcAft>
              <a:buFont typeface="Arial" panose="020B0604020202020204" pitchFamily="34" charset="0"/>
              <a:buChar char="•"/>
            </a:pPr>
            <a:r>
              <a:rPr lang="en-US" sz="1600" dirty="0">
                <a:solidFill>
                  <a:srgbClr val="000000"/>
                </a:solidFill>
                <a:latin typeface="Arial"/>
                <a:cs typeface="Arial"/>
              </a:rPr>
              <a:t>Checking or reviewing that the space and resources you are using are right for the learner. </a:t>
            </a:r>
            <a:endParaRPr lang="en-GB" sz="1200" kern="50" dirty="0">
              <a:effectLst/>
              <a:latin typeface="Arial"/>
              <a:ea typeface="ＭＳ 明朝"/>
              <a:cs typeface="Times New Roman"/>
            </a:endParaRPr>
          </a:p>
        </p:txBody>
      </p:sp>
      <p:sp>
        <p:nvSpPr>
          <p:cNvPr id="15" name="Text Box 17">
            <a:extLst>
              <a:ext uri="{FF2B5EF4-FFF2-40B4-BE49-F238E27FC236}">
                <a16:creationId xmlns:a16="http://schemas.microsoft.com/office/drawing/2014/main" id="{AA809366-7A69-CE1D-EA2F-430AD1B7ED86}"/>
              </a:ext>
            </a:extLst>
          </p:cNvPr>
          <p:cNvSpPr txBox="1"/>
          <p:nvPr/>
        </p:nvSpPr>
        <p:spPr>
          <a:xfrm>
            <a:off x="2657992" y="6386528"/>
            <a:ext cx="3960000" cy="1616400"/>
          </a:xfrm>
          <a:prstGeom prst="rect">
            <a:avLst/>
          </a:prstGeom>
          <a:noFill/>
          <a:ln>
            <a:noFill/>
          </a:ln>
          <a:effectLst/>
          <a:extLst>
            <a:ext uri="{C572A759-6A51-4108-AA02-DFA0A04FC94B}">
              <ma14:wrappingTextBoxFlag xmlns=""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336550" marR="34290" indent="-285750">
              <a:lnSpc>
                <a:spcPct val="130100"/>
              </a:lnSpc>
              <a:buFont typeface="Arial" panose="020B0604020202020204" pitchFamily="34" charset="0"/>
              <a:buChar char="•"/>
            </a:pPr>
            <a:r>
              <a:rPr lang="en-US" sz="1600" dirty="0">
                <a:latin typeface="Arial" panose="020B0604020202020204" pitchFamily="34" charset="0"/>
                <a:cs typeface="Arial" panose="020B0604020202020204" pitchFamily="34" charset="0"/>
              </a:rPr>
              <a:t>Creating an appropriate, welcoming atmosphere with a sense of belonging.</a:t>
            </a:r>
          </a:p>
        </p:txBody>
      </p:sp>
      <p:pic>
        <p:nvPicPr>
          <p:cNvPr id="5" name="Picture 4" descr="Checklist with solid fill">
            <a:extLst>
              <a:ext uri="{FF2B5EF4-FFF2-40B4-BE49-F238E27FC236}">
                <a16:creationId xmlns:a16="http://schemas.microsoft.com/office/drawing/2014/main" id="{2C491103-6390-0E2B-3B60-1CFF0320B0CF}"/>
              </a:ext>
            </a:extLst>
          </p:cNvPr>
          <p:cNvPicPr/>
          <p:nvPr/>
        </p:nvPicPr>
        <p:blipFill>
          <a:blip r:embed="rId10">
            <a:extLst>
              <a:ext uri="{96DAC541-7B7A-43D3-8B79-37D633B846F1}">
                <asvg:svgBlip xmlns:asvg="http://schemas.microsoft.com/office/drawing/2016/SVG/main" r:embed="rId11"/>
              </a:ext>
            </a:extLst>
          </a:blip>
          <a:srcRect/>
          <a:stretch/>
        </p:blipFill>
        <p:spPr>
          <a:xfrm>
            <a:off x="568626" y="1093065"/>
            <a:ext cx="1440000" cy="1440000"/>
          </a:xfrm>
          <a:prstGeom prst="rect">
            <a:avLst/>
          </a:prstGeom>
        </p:spPr>
      </p:pic>
      <p:sp>
        <p:nvSpPr>
          <p:cNvPr id="3" name="Text Box 17">
            <a:extLst>
              <a:ext uri="{FF2B5EF4-FFF2-40B4-BE49-F238E27FC236}">
                <a16:creationId xmlns:a16="http://schemas.microsoft.com/office/drawing/2014/main" id="{CC1F25C9-9204-6503-9C54-3B223423F462}"/>
              </a:ext>
            </a:extLst>
          </p:cNvPr>
          <p:cNvSpPr txBox="1"/>
          <p:nvPr/>
        </p:nvSpPr>
        <p:spPr>
          <a:xfrm>
            <a:off x="2657992" y="4536119"/>
            <a:ext cx="3960000" cy="1616400"/>
          </a:xfrm>
          <a:prstGeom prst="rect">
            <a:avLst/>
          </a:prstGeom>
          <a:noFill/>
          <a:ln>
            <a:noFill/>
          </a:ln>
          <a:effectLst/>
          <a:extLst>
            <a:ext uri="{C572A759-6A51-4108-AA02-DFA0A04FC94B}">
              <ma14:wrappingTextBoxFlag xmlns=""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336550" marR="34290" indent="-285750">
              <a:lnSpc>
                <a:spcPct val="130100"/>
              </a:lnSpc>
              <a:buFont typeface="Arial" panose="020B0604020202020204" pitchFamily="34" charset="0"/>
              <a:buChar char="•"/>
            </a:pPr>
            <a:r>
              <a:rPr lang="en-US" sz="1600" dirty="0">
                <a:latin typeface="Arial" panose="020B0604020202020204" pitchFamily="34" charset="0"/>
                <a:cs typeface="Arial" panose="020B0604020202020204" pitchFamily="34" charset="0"/>
              </a:rPr>
              <a:t>Using different communication techniques and styles to support the learner.</a:t>
            </a:r>
          </a:p>
        </p:txBody>
      </p:sp>
    </p:spTree>
    <p:extLst>
      <p:ext uri="{BB962C8B-B14F-4D97-AF65-F5344CB8AC3E}">
        <p14:creationId xmlns:p14="http://schemas.microsoft.com/office/powerpoint/2010/main" val="28585925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FE46FA2-4935-41F3-B21E-7DEFBD0F2391}"/>
              </a:ext>
            </a:extLst>
          </p:cNvPr>
          <p:cNvSpPr/>
          <p:nvPr/>
        </p:nvSpPr>
        <p:spPr>
          <a:xfrm>
            <a:off x="2477992" y="988285"/>
            <a:ext cx="4320000" cy="9000000"/>
          </a:xfrm>
          <a:prstGeom prst="rect">
            <a:avLst/>
          </a:prstGeom>
          <a:solidFill>
            <a:srgbClr val="D2F0FD"/>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600" dirty="0"/>
          </a:p>
        </p:txBody>
      </p:sp>
      <p:sp>
        <p:nvSpPr>
          <p:cNvPr id="4" name="Text Box 17">
            <a:extLst>
              <a:ext uri="{FF2B5EF4-FFF2-40B4-BE49-F238E27FC236}">
                <a16:creationId xmlns:a16="http://schemas.microsoft.com/office/drawing/2014/main" id="{D94B518D-DA3F-47BC-A34B-A010D661FE93}"/>
              </a:ext>
            </a:extLst>
          </p:cNvPr>
          <p:cNvSpPr txBox="1"/>
          <p:nvPr/>
        </p:nvSpPr>
        <p:spPr>
          <a:xfrm>
            <a:off x="2657992" y="1066741"/>
            <a:ext cx="3960000" cy="1616400"/>
          </a:xfrm>
          <a:prstGeom prst="rect">
            <a:avLst/>
          </a:prstGeom>
          <a:noFill/>
          <a:ln>
            <a:noFill/>
          </a:ln>
          <a:effectLst/>
          <a:extLst>
            <a:ext uri="{C572A759-6A51-4108-AA02-DFA0A04FC94B}">
              <ma14:wrappingTextBoxFlag xmlns:ma14="http://schemas.microsoft.com/office/mac/drawingml/2011/main" xmlns=""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285750" indent="-285750">
              <a:lnSpc>
                <a:spcPct val="105000"/>
              </a:lnSpc>
              <a:spcAft>
                <a:spcPts val="15"/>
              </a:spcAft>
              <a:buFont typeface="Arial" panose="020B0604020202020204" pitchFamily="34" charset="0"/>
              <a:buChar char="•"/>
            </a:pPr>
            <a:r>
              <a:rPr lang="en-US" sz="1600" dirty="0">
                <a:latin typeface="Arial" panose="020B0604020202020204" pitchFamily="34" charset="0"/>
                <a:cs typeface="Arial" panose="020B0604020202020204" pitchFamily="34" charset="0"/>
              </a:rPr>
              <a:t>Giving choices to ensure the power shifts to the learner.</a:t>
            </a:r>
          </a:p>
        </p:txBody>
      </p:sp>
      <p:sp>
        <p:nvSpPr>
          <p:cNvPr id="2" name="Slide Number Placeholder 1">
            <a:extLst>
              <a:ext uri="{FF2B5EF4-FFF2-40B4-BE49-F238E27FC236}">
                <a16:creationId xmlns:a16="http://schemas.microsoft.com/office/drawing/2014/main" id="{B51DC93C-9217-F374-841D-2D69F559F6D0}"/>
              </a:ext>
            </a:extLst>
          </p:cNvPr>
          <p:cNvSpPr txBox="1">
            <a:spLocks/>
          </p:cNvSpPr>
          <p:nvPr/>
        </p:nvSpPr>
        <p:spPr>
          <a:xfrm>
            <a:off x="5572443" y="10059185"/>
            <a:ext cx="1764665" cy="56907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DD70488-1BA5-554A-927A-C902243CFC7F}" type="slidenum">
              <a:rPr lang="en-US" sz="1600" smtClean="0">
                <a:solidFill>
                  <a:schemeClr val="bg1"/>
                </a:solidFill>
                <a:latin typeface="Arial" panose="020B0604020202020204" pitchFamily="34" charset="0"/>
                <a:cs typeface="Arial" panose="020B0604020202020204" pitchFamily="34" charset="0"/>
              </a:rPr>
              <a:pPr/>
              <a:t>18</a:t>
            </a:fld>
            <a:endParaRPr lang="en-US" sz="1600" dirty="0">
              <a:solidFill>
                <a:schemeClr val="bg1"/>
              </a:solidFill>
              <a:latin typeface="Arial" panose="020B0604020202020204" pitchFamily="34" charset="0"/>
              <a:cs typeface="Arial" panose="020B0604020202020204" pitchFamily="34" charset="0"/>
            </a:endParaRPr>
          </a:p>
        </p:txBody>
      </p:sp>
      <p:pic>
        <p:nvPicPr>
          <p:cNvPr id="6" name="Picture 4">
            <a:extLst>
              <a:ext uri="{FF2B5EF4-FFF2-40B4-BE49-F238E27FC236}">
                <a16:creationId xmlns:a16="http://schemas.microsoft.com/office/drawing/2014/main" id="{D3685FFD-D17C-17E1-7FAB-2F63D0C41450}"/>
              </a:ext>
            </a:extLst>
          </p:cNvPr>
          <p:cNvPicPr/>
          <p:nvPr/>
        </p:nvPicPr>
        <p:blipFill>
          <a:blip r:embed="rId2">
            <a:extLst>
              <a:ext uri="{96DAC541-7B7A-43D3-8B79-37D633B846F1}">
                <asvg:svgBlip xmlns:asvg="http://schemas.microsoft.com/office/drawing/2016/SVG/main" r:embed="rId3"/>
              </a:ext>
            </a:extLst>
          </a:blip>
          <a:srcRect/>
          <a:stretch/>
        </p:blipFill>
        <p:spPr>
          <a:xfrm>
            <a:off x="568626" y="2729447"/>
            <a:ext cx="1440000" cy="1440000"/>
          </a:xfrm>
          <a:prstGeom prst="rect">
            <a:avLst/>
          </a:prstGeom>
        </p:spPr>
      </p:pic>
      <p:pic>
        <p:nvPicPr>
          <p:cNvPr id="8" name="Picture 4" descr="Clapping hands with solid fill">
            <a:extLst>
              <a:ext uri="{FF2B5EF4-FFF2-40B4-BE49-F238E27FC236}">
                <a16:creationId xmlns:a16="http://schemas.microsoft.com/office/drawing/2014/main" id="{FBF9EF74-D30F-D1AE-7841-51BE20C29EE5}"/>
              </a:ext>
            </a:extLst>
          </p:cNvPr>
          <p:cNvPicPr/>
          <p:nvPr/>
        </p:nvPicPr>
        <p:blipFill>
          <a:blip r:embed="rId4">
            <a:extLst>
              <a:ext uri="{96DAC541-7B7A-43D3-8B79-37D633B846F1}">
                <asvg:svgBlip xmlns:asvg="http://schemas.microsoft.com/office/drawing/2016/SVG/main" r:embed="rId5"/>
              </a:ext>
            </a:extLst>
          </a:blip>
          <a:srcRect/>
          <a:stretch/>
        </p:blipFill>
        <p:spPr>
          <a:xfrm>
            <a:off x="568626" y="4536300"/>
            <a:ext cx="1440000" cy="1440000"/>
          </a:xfrm>
          <a:prstGeom prst="rect">
            <a:avLst/>
          </a:prstGeom>
        </p:spPr>
      </p:pic>
      <p:pic>
        <p:nvPicPr>
          <p:cNvPr id="10" name="Picture 4" descr="Person with idea with solid fill">
            <a:extLst>
              <a:ext uri="{FF2B5EF4-FFF2-40B4-BE49-F238E27FC236}">
                <a16:creationId xmlns:a16="http://schemas.microsoft.com/office/drawing/2014/main" id="{8A9E1ACD-41C0-7072-E9B3-CAB81F21AAD3}"/>
              </a:ext>
            </a:extLst>
          </p:cNvPr>
          <p:cNvPicPr/>
          <p:nvPr/>
        </p:nvPicPr>
        <p:blipFill>
          <a:blip r:embed="rId6">
            <a:extLst>
              <a:ext uri="{96DAC541-7B7A-43D3-8B79-37D633B846F1}">
                <asvg:svgBlip xmlns:asvg="http://schemas.microsoft.com/office/drawing/2016/SVG/main" r:embed="rId7"/>
              </a:ext>
            </a:extLst>
          </a:blip>
          <a:srcRect/>
          <a:stretch/>
        </p:blipFill>
        <p:spPr>
          <a:xfrm>
            <a:off x="568626" y="6430991"/>
            <a:ext cx="1440000" cy="1440000"/>
          </a:xfrm>
          <a:prstGeom prst="rect">
            <a:avLst/>
          </a:prstGeom>
        </p:spPr>
      </p:pic>
      <p:sp>
        <p:nvSpPr>
          <p:cNvPr id="11" name="Text Box 17">
            <a:extLst>
              <a:ext uri="{FF2B5EF4-FFF2-40B4-BE49-F238E27FC236}">
                <a16:creationId xmlns:a16="http://schemas.microsoft.com/office/drawing/2014/main" id="{A2810929-C83B-60D5-DEE7-9633F149EA06}"/>
              </a:ext>
            </a:extLst>
          </p:cNvPr>
          <p:cNvSpPr txBox="1"/>
          <p:nvPr/>
        </p:nvSpPr>
        <p:spPr>
          <a:xfrm>
            <a:off x="2657992" y="8181897"/>
            <a:ext cx="3960000" cy="1616400"/>
          </a:xfrm>
          <a:prstGeom prst="rect">
            <a:avLst/>
          </a:prstGeom>
          <a:noFill/>
          <a:ln>
            <a:noFill/>
          </a:ln>
          <a:effectLst/>
          <a:extLst>
            <a:ext uri="{C572A759-6A51-4108-AA02-DFA0A04FC94B}">
              <ma14:wrappingTextBoxFlag xmlns:ma14="http://schemas.microsoft.com/office/mac/drawingml/2011/main" xmlns=""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285750" indent="-285750">
              <a:lnSpc>
                <a:spcPct val="105000"/>
              </a:lnSpc>
              <a:spcAft>
                <a:spcPts val="15"/>
              </a:spcAft>
              <a:buFont typeface="Arial" panose="020B0604020202020204" pitchFamily="34" charset="0"/>
              <a:buChar char="•"/>
            </a:pPr>
            <a:r>
              <a:rPr lang="en-US" sz="1600" dirty="0">
                <a:latin typeface="Arial" panose="020B0604020202020204" pitchFamily="34" charset="0"/>
                <a:cs typeface="Arial" panose="020B0604020202020204" pitchFamily="34" charset="0"/>
              </a:rPr>
              <a:t>Exploring your own attitudes, language and assumptions before the session.</a:t>
            </a:r>
          </a:p>
        </p:txBody>
      </p:sp>
      <p:pic>
        <p:nvPicPr>
          <p:cNvPr id="13" name="Picture 4" descr="Thought with solid fill">
            <a:extLst>
              <a:ext uri="{FF2B5EF4-FFF2-40B4-BE49-F238E27FC236}">
                <a16:creationId xmlns:a16="http://schemas.microsoft.com/office/drawing/2014/main" id="{45D314CD-E0A0-6364-EB5D-DC57D71C6B21}"/>
              </a:ext>
            </a:extLst>
          </p:cNvPr>
          <p:cNvPicPr/>
          <p:nvPr/>
        </p:nvPicPr>
        <p:blipFill>
          <a:blip r:embed="rId8">
            <a:extLst>
              <a:ext uri="{96DAC541-7B7A-43D3-8B79-37D633B846F1}">
                <asvg:svgBlip xmlns:asvg="http://schemas.microsoft.com/office/drawing/2016/SVG/main" r:embed="rId9"/>
              </a:ext>
            </a:extLst>
          </a:blip>
          <a:srcRect/>
          <a:stretch/>
        </p:blipFill>
        <p:spPr>
          <a:xfrm>
            <a:off x="568626" y="8270097"/>
            <a:ext cx="1440000" cy="1440000"/>
          </a:xfrm>
          <a:prstGeom prst="rect">
            <a:avLst/>
          </a:prstGeom>
        </p:spPr>
      </p:pic>
      <p:sp>
        <p:nvSpPr>
          <p:cNvPr id="14" name="Text Box 17">
            <a:extLst>
              <a:ext uri="{FF2B5EF4-FFF2-40B4-BE49-F238E27FC236}">
                <a16:creationId xmlns:a16="http://schemas.microsoft.com/office/drawing/2014/main" id="{3D68B42C-AA91-96DC-55AA-0D1780C86181}"/>
              </a:ext>
            </a:extLst>
          </p:cNvPr>
          <p:cNvSpPr txBox="1"/>
          <p:nvPr/>
        </p:nvSpPr>
        <p:spPr>
          <a:xfrm>
            <a:off x="2657992" y="2765905"/>
            <a:ext cx="3960000" cy="1616400"/>
          </a:xfrm>
          <a:prstGeom prst="rect">
            <a:avLst/>
          </a:prstGeom>
          <a:noFill/>
          <a:ln>
            <a:noFill/>
          </a:ln>
          <a:effectLst/>
          <a:extLst>
            <a:ext uri="{C572A759-6A51-4108-AA02-DFA0A04FC94B}">
              <ma14:wrappingTextBoxFlag xmlns:ma14="http://schemas.microsoft.com/office/mac/drawingml/2011/main" xmlns=""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285750" indent="-285750" algn="l" rtl="0" fontAlgn="base">
              <a:buFont typeface="Arial" panose="020B0604020202020204" pitchFamily="34" charset="0"/>
              <a:buChar char="•"/>
            </a:pPr>
            <a:r>
              <a:rPr lang="en-US" sz="1600" dirty="0">
                <a:latin typeface="Arial" panose="020B0604020202020204" pitchFamily="34" charset="0"/>
                <a:cs typeface="Arial" panose="020B0604020202020204" pitchFamily="34" charset="0"/>
              </a:rPr>
              <a:t>Making sure support is in place to encourage learning.</a:t>
            </a:r>
            <a:endParaRPr lang="en-GB" sz="1600" b="0" i="0" dirty="0">
              <a:solidFill>
                <a:srgbClr val="000000"/>
              </a:solidFill>
              <a:effectLst/>
              <a:latin typeface="Arial" panose="020B0604020202020204" pitchFamily="34" charset="0"/>
              <a:cs typeface="Arial" panose="020B0604020202020204" pitchFamily="34" charset="0"/>
            </a:endParaRPr>
          </a:p>
        </p:txBody>
      </p:sp>
      <p:sp>
        <p:nvSpPr>
          <p:cNvPr id="15" name="Text Box 17">
            <a:extLst>
              <a:ext uri="{FF2B5EF4-FFF2-40B4-BE49-F238E27FC236}">
                <a16:creationId xmlns:a16="http://schemas.microsoft.com/office/drawing/2014/main" id="{AA809366-7A69-CE1D-EA2F-430AD1B7ED86}"/>
              </a:ext>
            </a:extLst>
          </p:cNvPr>
          <p:cNvSpPr txBox="1"/>
          <p:nvPr/>
        </p:nvSpPr>
        <p:spPr>
          <a:xfrm>
            <a:off x="2657992" y="6342791"/>
            <a:ext cx="3960000" cy="1616400"/>
          </a:xfrm>
          <a:prstGeom prst="rect">
            <a:avLst/>
          </a:prstGeom>
          <a:noFill/>
          <a:ln>
            <a:noFill/>
          </a:ln>
          <a:effectLst/>
          <a:extLst>
            <a:ext uri="{C572A759-6A51-4108-AA02-DFA0A04FC94B}">
              <ma14:wrappingTextBoxFlag xmlns:ma14="http://schemas.microsoft.com/office/mac/drawingml/2011/main" xmlns=""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285750" lvl="0" indent="-285750">
              <a:lnSpc>
                <a:spcPct val="105000"/>
              </a:lnSpc>
              <a:spcAft>
                <a:spcPts val="15"/>
              </a:spcAft>
              <a:buFont typeface="Arial" panose="020B0604020202020204" pitchFamily="34" charset="0"/>
              <a:buChar char="•"/>
            </a:pPr>
            <a:r>
              <a:rPr lang="en-US" sz="1600" dirty="0">
                <a:latin typeface="Arial" panose="020B0604020202020204" pitchFamily="34" charset="0"/>
                <a:cs typeface="Arial" panose="020B0604020202020204" pitchFamily="34" charset="0"/>
              </a:rPr>
              <a:t>Identifying opportunities for creativity and progression and raising  expectations of what is possible.</a:t>
            </a:r>
          </a:p>
        </p:txBody>
      </p:sp>
      <p:pic>
        <p:nvPicPr>
          <p:cNvPr id="5" name="Picture 4" descr="Signpost with solid fill">
            <a:extLst>
              <a:ext uri="{FF2B5EF4-FFF2-40B4-BE49-F238E27FC236}">
                <a16:creationId xmlns:a16="http://schemas.microsoft.com/office/drawing/2014/main" id="{2C491103-6390-0E2B-3B60-1CFF0320B0CF}"/>
              </a:ext>
            </a:extLst>
          </p:cNvPr>
          <p:cNvPicPr/>
          <p:nvPr/>
        </p:nvPicPr>
        <p:blipFill>
          <a:blip r:embed="rId10">
            <a:extLst>
              <a:ext uri="{96DAC541-7B7A-43D3-8B79-37D633B846F1}">
                <asvg:svgBlip xmlns:asvg="http://schemas.microsoft.com/office/drawing/2016/SVG/main" r:embed="rId11"/>
              </a:ext>
            </a:extLst>
          </a:blip>
          <a:srcRect/>
          <a:stretch/>
        </p:blipFill>
        <p:spPr>
          <a:xfrm>
            <a:off x="568626" y="1066741"/>
            <a:ext cx="1440000" cy="1440000"/>
          </a:xfrm>
          <a:prstGeom prst="rect">
            <a:avLst/>
          </a:prstGeom>
        </p:spPr>
      </p:pic>
      <p:sp>
        <p:nvSpPr>
          <p:cNvPr id="3" name="Text Box 17">
            <a:extLst>
              <a:ext uri="{FF2B5EF4-FFF2-40B4-BE49-F238E27FC236}">
                <a16:creationId xmlns:a16="http://schemas.microsoft.com/office/drawing/2014/main" id="{AFC1CCB5-A1AD-61F5-8A75-7C2911FC9B50}"/>
              </a:ext>
            </a:extLst>
          </p:cNvPr>
          <p:cNvSpPr txBox="1"/>
          <p:nvPr/>
        </p:nvSpPr>
        <p:spPr>
          <a:xfrm>
            <a:off x="2657992" y="4448100"/>
            <a:ext cx="3960000" cy="1616400"/>
          </a:xfrm>
          <a:prstGeom prst="rect">
            <a:avLst/>
          </a:prstGeom>
          <a:noFill/>
          <a:ln>
            <a:noFill/>
          </a:ln>
          <a:effectLst/>
          <a:extLst>
            <a:ext uri="{C572A759-6A51-4108-AA02-DFA0A04FC94B}">
              <ma14:wrappingTextBoxFlag xmlns:ma14="http://schemas.microsoft.com/office/mac/drawingml/2011/main" xmlns=""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285750" lvl="0" indent="-285750">
              <a:lnSpc>
                <a:spcPct val="105000"/>
              </a:lnSpc>
              <a:spcAft>
                <a:spcPts val="15"/>
              </a:spcAft>
              <a:buFont typeface="Arial" panose="020B0604020202020204" pitchFamily="34" charset="0"/>
              <a:buChar char="•"/>
            </a:pPr>
            <a:r>
              <a:rPr lang="en-US" sz="1600" dirty="0">
                <a:latin typeface="Arial" panose="020B0604020202020204" pitchFamily="34" charset="0"/>
                <a:cs typeface="Arial" panose="020B0604020202020204" pitchFamily="34" charset="0"/>
              </a:rPr>
              <a:t>Celebrating difference and diversity in the session.</a:t>
            </a:r>
          </a:p>
        </p:txBody>
      </p:sp>
    </p:spTree>
    <p:extLst>
      <p:ext uri="{BB962C8B-B14F-4D97-AF65-F5344CB8AC3E}">
        <p14:creationId xmlns:p14="http://schemas.microsoft.com/office/powerpoint/2010/main" val="1377140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FE46FA2-4935-41F3-B21E-7DEFBD0F2391}"/>
              </a:ext>
            </a:extLst>
          </p:cNvPr>
          <p:cNvSpPr/>
          <p:nvPr/>
        </p:nvSpPr>
        <p:spPr>
          <a:xfrm>
            <a:off x="2347110" y="930554"/>
            <a:ext cx="4320000" cy="3600000"/>
          </a:xfrm>
          <a:prstGeom prst="rect">
            <a:avLst/>
          </a:prstGeom>
          <a:solidFill>
            <a:srgbClr val="D2F0FD"/>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600" dirty="0">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57C11FF4-4E45-84DC-FADC-5B6FDADBE855}"/>
              </a:ext>
            </a:extLst>
          </p:cNvPr>
          <p:cNvSpPr>
            <a:spLocks noGrp="1"/>
          </p:cNvSpPr>
          <p:nvPr>
            <p:ph type="sldNum" sz="quarter" idx="12"/>
          </p:nvPr>
        </p:nvSpPr>
        <p:spPr/>
        <p:txBody>
          <a:bodyPr/>
          <a:lstStyle/>
          <a:p>
            <a:fld id="{2DD70488-1BA5-554A-927A-C902243CFC7F}" type="slidenum">
              <a:rPr lang="en-US" sz="1600" smtClean="0">
                <a:latin typeface="Arial" panose="020B0604020202020204" pitchFamily="34" charset="0"/>
                <a:cs typeface="Arial" panose="020B0604020202020204" pitchFamily="34" charset="0"/>
              </a:rPr>
              <a:t>19</a:t>
            </a:fld>
            <a:endParaRPr lang="en-US" sz="1600" dirty="0">
              <a:latin typeface="Arial" panose="020B0604020202020204" pitchFamily="34" charset="0"/>
              <a:cs typeface="Arial" panose="020B0604020202020204" pitchFamily="34" charset="0"/>
            </a:endParaRPr>
          </a:p>
        </p:txBody>
      </p:sp>
      <p:sp>
        <p:nvSpPr>
          <p:cNvPr id="3" name="Slide Number Placeholder 1">
            <a:extLst>
              <a:ext uri="{FF2B5EF4-FFF2-40B4-BE49-F238E27FC236}">
                <a16:creationId xmlns:a16="http://schemas.microsoft.com/office/drawing/2014/main" id="{040F92DD-9AD2-0225-E47C-506E84ED8A87}"/>
              </a:ext>
            </a:extLst>
          </p:cNvPr>
          <p:cNvSpPr txBox="1">
            <a:spLocks/>
          </p:cNvSpPr>
          <p:nvPr/>
        </p:nvSpPr>
        <p:spPr>
          <a:xfrm>
            <a:off x="5572443" y="10059185"/>
            <a:ext cx="1764665" cy="56907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DD70488-1BA5-554A-927A-C902243CFC7F}" type="slidenum">
              <a:rPr lang="en-US" sz="1600" smtClean="0">
                <a:solidFill>
                  <a:schemeClr val="bg1"/>
                </a:solidFill>
                <a:latin typeface="Arial" panose="020B0604020202020204" pitchFamily="34" charset="0"/>
                <a:cs typeface="Arial" panose="020B0604020202020204" pitchFamily="34" charset="0"/>
              </a:rPr>
              <a:pPr/>
              <a:t>19</a:t>
            </a:fld>
            <a:endParaRPr lang="en-US" sz="1600" dirty="0">
              <a:solidFill>
                <a:schemeClr val="bg1"/>
              </a:solidFill>
              <a:latin typeface="Arial" panose="020B0604020202020204" pitchFamily="34" charset="0"/>
              <a:cs typeface="Arial" panose="020B0604020202020204" pitchFamily="34" charset="0"/>
            </a:endParaRPr>
          </a:p>
        </p:txBody>
      </p:sp>
      <p:sp>
        <p:nvSpPr>
          <p:cNvPr id="10" name="Text Box 64">
            <a:extLst>
              <a:ext uri="{FF2B5EF4-FFF2-40B4-BE49-F238E27FC236}">
                <a16:creationId xmlns:a16="http://schemas.microsoft.com/office/drawing/2014/main" id="{A9E93F95-DDD1-2B8D-C6D0-F7153A2DA6B7}"/>
              </a:ext>
            </a:extLst>
          </p:cNvPr>
          <p:cNvSpPr txBox="1"/>
          <p:nvPr/>
        </p:nvSpPr>
        <p:spPr>
          <a:xfrm>
            <a:off x="2527110" y="990781"/>
            <a:ext cx="3960000" cy="1620000"/>
          </a:xfrm>
          <a:prstGeom prst="rect">
            <a:avLst/>
          </a:prstGeom>
          <a:noFill/>
          <a:ln>
            <a:noFill/>
          </a:ln>
          <a:effectLst/>
          <a:extLst>
            <a:ext uri="{C572A759-6A51-4108-AA02-DFA0A04FC94B}">
              <ma14:wrappingTextBoxFlag xmlns=""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lvl="0">
              <a:lnSpc>
                <a:spcPct val="115000"/>
              </a:lnSpc>
              <a:spcAft>
                <a:spcPts val="60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Click on the link to read the case study "Underpin all practice with the Social Model" by Amy Tolley </a:t>
            </a:r>
            <a:r>
              <a:rPr lang="en-US" sz="1600" dirty="0">
                <a:solidFill>
                  <a:schemeClr val="tx2"/>
                </a:solidFill>
                <a:effectLst/>
                <a:latin typeface="Arial" panose="020B0604020202020204" pitchFamily="34" charset="0"/>
                <a:ea typeface="Times New Roman" panose="02020603050405020304" pitchFamily="18"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here</a:t>
            </a:r>
            <a:r>
              <a:rPr lang="en-US" sz="16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endParaRPr lang="en-US" sz="1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pic>
        <p:nvPicPr>
          <p:cNvPr id="11" name="Picture 17" descr="Open book with solid fill">
            <a:extLst>
              <a:ext uri="{FF2B5EF4-FFF2-40B4-BE49-F238E27FC236}">
                <a16:creationId xmlns:a16="http://schemas.microsoft.com/office/drawing/2014/main" id="{DF48CE1B-9D6F-88C3-60EE-136906FF9FF0}"/>
              </a:ext>
            </a:extLst>
          </p:cNvPr>
          <p:cNvPicPr/>
          <p:nvPr/>
        </p:nvPicPr>
        <p:blipFill>
          <a:blip r:embed="rId3">
            <a:extLst>
              <a:ext uri="{96DAC541-7B7A-43D3-8B79-37D633B846F1}">
                <asvg:svgBlip xmlns:asvg="http://schemas.microsoft.com/office/drawing/2016/SVG/main" r:embed="rId4"/>
              </a:ext>
            </a:extLst>
          </a:blip>
          <a:srcRect/>
          <a:stretch/>
        </p:blipFill>
        <p:spPr>
          <a:xfrm>
            <a:off x="641421" y="1100061"/>
            <a:ext cx="1440000" cy="1440000"/>
          </a:xfrm>
          <a:prstGeom prst="rect">
            <a:avLst/>
          </a:prstGeom>
        </p:spPr>
      </p:pic>
      <p:sp>
        <p:nvSpPr>
          <p:cNvPr id="13" name="Text Box 72">
            <a:extLst>
              <a:ext uri="{FF2B5EF4-FFF2-40B4-BE49-F238E27FC236}">
                <a16:creationId xmlns:a16="http://schemas.microsoft.com/office/drawing/2014/main" id="{8DED851E-2791-EFC9-567E-3C7BC8D6BE36}"/>
              </a:ext>
            </a:extLst>
          </p:cNvPr>
          <p:cNvSpPr txBox="1"/>
          <p:nvPr/>
        </p:nvSpPr>
        <p:spPr>
          <a:xfrm>
            <a:off x="2527110" y="2642354"/>
            <a:ext cx="3960000" cy="1616400"/>
          </a:xfrm>
          <a:prstGeom prst="rect">
            <a:avLst/>
          </a:prstGeom>
          <a:noFill/>
          <a:ln>
            <a:noFill/>
          </a:ln>
          <a:effectLst/>
          <a:extLst>
            <a:ext uri="{C572A759-6A51-4108-AA02-DFA0A04FC94B}">
              <ma14:wrappingTextBoxFlag xmlns=""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lvl="0"/>
            <a:r>
              <a:rPr lang="en-US"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This case study will talk about how these indicators are used in real life.</a:t>
            </a:r>
          </a:p>
        </p:txBody>
      </p:sp>
      <p:pic>
        <p:nvPicPr>
          <p:cNvPr id="14" name="Picture 14" descr="Chat with solid fill">
            <a:extLst>
              <a:ext uri="{FF2B5EF4-FFF2-40B4-BE49-F238E27FC236}">
                <a16:creationId xmlns:a16="http://schemas.microsoft.com/office/drawing/2014/main" id="{B3C39534-8B06-429E-95A9-902EFF6A248B}"/>
              </a:ext>
            </a:extLst>
          </p:cNvPr>
          <p:cNvPicPr/>
          <p:nvPr/>
        </p:nvPicPr>
        <p:blipFill>
          <a:blip r:embed="rId5">
            <a:extLst>
              <a:ext uri="{96DAC541-7B7A-43D3-8B79-37D633B846F1}">
                <asvg:svgBlip xmlns:asvg="http://schemas.microsoft.com/office/drawing/2016/SVG/main" r:embed="rId6"/>
              </a:ext>
            </a:extLst>
          </a:blip>
          <a:srcRect/>
          <a:stretch/>
        </p:blipFill>
        <p:spPr>
          <a:xfrm>
            <a:off x="641421" y="2730554"/>
            <a:ext cx="1440000" cy="1440000"/>
          </a:xfrm>
          <a:prstGeom prst="rect">
            <a:avLst/>
          </a:prstGeom>
        </p:spPr>
      </p:pic>
      <p:sp>
        <p:nvSpPr>
          <p:cNvPr id="4" name="object 19">
            <a:extLst>
              <a:ext uri="{FF2B5EF4-FFF2-40B4-BE49-F238E27FC236}">
                <a16:creationId xmlns:a16="http://schemas.microsoft.com/office/drawing/2014/main" id="{A1F66560-48E1-E472-F87E-D5A729189819}"/>
              </a:ext>
            </a:extLst>
          </p:cNvPr>
          <p:cNvSpPr/>
          <p:nvPr/>
        </p:nvSpPr>
        <p:spPr>
          <a:xfrm>
            <a:off x="2646966" y="4791975"/>
            <a:ext cx="2268918" cy="2165711"/>
          </a:xfrm>
          <a:custGeom>
            <a:avLst/>
            <a:gdLst/>
            <a:ahLst/>
            <a:cxnLst/>
            <a:rect l="l" t="t" r="r" b="b"/>
            <a:pathLst>
              <a:path w="1612264" h="1612265">
                <a:moveTo>
                  <a:pt x="805924" y="1611811"/>
                </a:moveTo>
                <a:lnTo>
                  <a:pt x="758552" y="1610444"/>
                </a:lnTo>
                <a:lnTo>
                  <a:pt x="711920" y="1606390"/>
                </a:lnTo>
                <a:lnTo>
                  <a:pt x="666083" y="1599726"/>
                </a:lnTo>
                <a:lnTo>
                  <a:pt x="621118" y="1590527"/>
                </a:lnTo>
                <a:lnTo>
                  <a:pt x="577101" y="1578870"/>
                </a:lnTo>
                <a:lnTo>
                  <a:pt x="534106" y="1564829"/>
                </a:lnTo>
                <a:lnTo>
                  <a:pt x="492210" y="1548480"/>
                </a:lnTo>
                <a:lnTo>
                  <a:pt x="451488" y="1529899"/>
                </a:lnTo>
                <a:lnTo>
                  <a:pt x="412016" y="1509161"/>
                </a:lnTo>
                <a:lnTo>
                  <a:pt x="373869" y="1486342"/>
                </a:lnTo>
                <a:lnTo>
                  <a:pt x="337122" y="1461518"/>
                </a:lnTo>
                <a:lnTo>
                  <a:pt x="301852" y="1434763"/>
                </a:lnTo>
                <a:lnTo>
                  <a:pt x="268134" y="1406155"/>
                </a:lnTo>
                <a:lnTo>
                  <a:pt x="236044" y="1375767"/>
                </a:lnTo>
                <a:lnTo>
                  <a:pt x="205656" y="1343677"/>
                </a:lnTo>
                <a:lnTo>
                  <a:pt x="177048" y="1309959"/>
                </a:lnTo>
                <a:lnTo>
                  <a:pt x="150293" y="1274689"/>
                </a:lnTo>
                <a:lnTo>
                  <a:pt x="125469" y="1237942"/>
                </a:lnTo>
                <a:lnTo>
                  <a:pt x="102650" y="1199795"/>
                </a:lnTo>
                <a:lnTo>
                  <a:pt x="81912" y="1160323"/>
                </a:lnTo>
                <a:lnTo>
                  <a:pt x="63331" y="1119601"/>
                </a:lnTo>
                <a:lnTo>
                  <a:pt x="46982" y="1077704"/>
                </a:lnTo>
                <a:lnTo>
                  <a:pt x="32941" y="1034710"/>
                </a:lnTo>
                <a:lnTo>
                  <a:pt x="21284" y="990692"/>
                </a:lnTo>
                <a:lnTo>
                  <a:pt x="12085" y="945728"/>
                </a:lnTo>
                <a:lnTo>
                  <a:pt x="5421" y="899891"/>
                </a:lnTo>
                <a:lnTo>
                  <a:pt x="1367" y="853259"/>
                </a:lnTo>
                <a:lnTo>
                  <a:pt x="0" y="805894"/>
                </a:lnTo>
                <a:lnTo>
                  <a:pt x="1367" y="758552"/>
                </a:lnTo>
                <a:lnTo>
                  <a:pt x="5421" y="711920"/>
                </a:lnTo>
                <a:lnTo>
                  <a:pt x="12085" y="666083"/>
                </a:lnTo>
                <a:lnTo>
                  <a:pt x="21284" y="621119"/>
                </a:lnTo>
                <a:lnTo>
                  <a:pt x="32941" y="577101"/>
                </a:lnTo>
                <a:lnTo>
                  <a:pt x="46982" y="534107"/>
                </a:lnTo>
                <a:lnTo>
                  <a:pt x="63331" y="492211"/>
                </a:lnTo>
                <a:lnTo>
                  <a:pt x="81912" y="451489"/>
                </a:lnTo>
                <a:lnTo>
                  <a:pt x="102650" y="412016"/>
                </a:lnTo>
                <a:lnTo>
                  <a:pt x="125469" y="373869"/>
                </a:lnTo>
                <a:lnTo>
                  <a:pt x="150293" y="337123"/>
                </a:lnTo>
                <a:lnTo>
                  <a:pt x="177048" y="301853"/>
                </a:lnTo>
                <a:lnTo>
                  <a:pt x="205656" y="268135"/>
                </a:lnTo>
                <a:lnTo>
                  <a:pt x="236044" y="236044"/>
                </a:lnTo>
                <a:lnTo>
                  <a:pt x="268134" y="205657"/>
                </a:lnTo>
                <a:lnTo>
                  <a:pt x="301852" y="177048"/>
                </a:lnTo>
                <a:lnTo>
                  <a:pt x="337122" y="150294"/>
                </a:lnTo>
                <a:lnTo>
                  <a:pt x="373869" y="125469"/>
                </a:lnTo>
                <a:lnTo>
                  <a:pt x="412016" y="102651"/>
                </a:lnTo>
                <a:lnTo>
                  <a:pt x="451488" y="81913"/>
                </a:lnTo>
                <a:lnTo>
                  <a:pt x="492210" y="63332"/>
                </a:lnTo>
                <a:lnTo>
                  <a:pt x="534106" y="46983"/>
                </a:lnTo>
                <a:lnTo>
                  <a:pt x="577101" y="32942"/>
                </a:lnTo>
                <a:lnTo>
                  <a:pt x="621118" y="21284"/>
                </a:lnTo>
                <a:lnTo>
                  <a:pt x="666083" y="12085"/>
                </a:lnTo>
                <a:lnTo>
                  <a:pt x="711920" y="5421"/>
                </a:lnTo>
                <a:lnTo>
                  <a:pt x="758552" y="1368"/>
                </a:lnTo>
                <a:lnTo>
                  <a:pt x="805905" y="0"/>
                </a:lnTo>
                <a:lnTo>
                  <a:pt x="853258" y="1368"/>
                </a:lnTo>
                <a:lnTo>
                  <a:pt x="899891" y="5421"/>
                </a:lnTo>
                <a:lnTo>
                  <a:pt x="945727" y="12085"/>
                </a:lnTo>
                <a:lnTo>
                  <a:pt x="990692" y="21284"/>
                </a:lnTo>
                <a:lnTo>
                  <a:pt x="1034710" y="32942"/>
                </a:lnTo>
                <a:lnTo>
                  <a:pt x="1077704" y="46983"/>
                </a:lnTo>
                <a:lnTo>
                  <a:pt x="1119600" y="63332"/>
                </a:lnTo>
                <a:lnTo>
                  <a:pt x="1160322" y="81913"/>
                </a:lnTo>
                <a:lnTo>
                  <a:pt x="1199795" y="102651"/>
                </a:lnTo>
                <a:lnTo>
                  <a:pt x="1237942" y="125469"/>
                </a:lnTo>
                <a:lnTo>
                  <a:pt x="1274688" y="150294"/>
                </a:lnTo>
                <a:lnTo>
                  <a:pt x="1309958" y="177048"/>
                </a:lnTo>
                <a:lnTo>
                  <a:pt x="1343676" y="205657"/>
                </a:lnTo>
                <a:lnTo>
                  <a:pt x="1375767" y="236044"/>
                </a:lnTo>
                <a:lnTo>
                  <a:pt x="1406154" y="268135"/>
                </a:lnTo>
                <a:lnTo>
                  <a:pt x="1434763" y="301853"/>
                </a:lnTo>
                <a:lnTo>
                  <a:pt x="1461517" y="337123"/>
                </a:lnTo>
                <a:lnTo>
                  <a:pt x="1486341" y="373869"/>
                </a:lnTo>
                <a:lnTo>
                  <a:pt x="1509160" y="412016"/>
                </a:lnTo>
                <a:lnTo>
                  <a:pt x="1529898" y="451489"/>
                </a:lnTo>
                <a:lnTo>
                  <a:pt x="1548479" y="492211"/>
                </a:lnTo>
                <a:lnTo>
                  <a:pt x="1564828" y="534107"/>
                </a:lnTo>
                <a:lnTo>
                  <a:pt x="1578869" y="577101"/>
                </a:lnTo>
                <a:lnTo>
                  <a:pt x="1590527" y="621119"/>
                </a:lnTo>
                <a:lnTo>
                  <a:pt x="1599725" y="666083"/>
                </a:lnTo>
                <a:lnTo>
                  <a:pt x="1606389" y="711920"/>
                </a:lnTo>
                <a:lnTo>
                  <a:pt x="1610443" y="758552"/>
                </a:lnTo>
                <a:lnTo>
                  <a:pt x="1611811" y="805905"/>
                </a:lnTo>
                <a:lnTo>
                  <a:pt x="1610443" y="853259"/>
                </a:lnTo>
                <a:lnTo>
                  <a:pt x="1606389" y="899891"/>
                </a:lnTo>
                <a:lnTo>
                  <a:pt x="1599725" y="945728"/>
                </a:lnTo>
                <a:lnTo>
                  <a:pt x="1590527" y="990692"/>
                </a:lnTo>
                <a:lnTo>
                  <a:pt x="1578869" y="1034710"/>
                </a:lnTo>
                <a:lnTo>
                  <a:pt x="1564828" y="1077704"/>
                </a:lnTo>
                <a:lnTo>
                  <a:pt x="1548479" y="1119601"/>
                </a:lnTo>
                <a:lnTo>
                  <a:pt x="1529898" y="1160323"/>
                </a:lnTo>
                <a:lnTo>
                  <a:pt x="1509160" y="1199795"/>
                </a:lnTo>
                <a:lnTo>
                  <a:pt x="1486341" y="1237942"/>
                </a:lnTo>
                <a:lnTo>
                  <a:pt x="1461517" y="1274689"/>
                </a:lnTo>
                <a:lnTo>
                  <a:pt x="1434763" y="1309959"/>
                </a:lnTo>
                <a:lnTo>
                  <a:pt x="1406154" y="1343677"/>
                </a:lnTo>
                <a:lnTo>
                  <a:pt x="1375767" y="1375767"/>
                </a:lnTo>
                <a:lnTo>
                  <a:pt x="1343676" y="1406155"/>
                </a:lnTo>
                <a:lnTo>
                  <a:pt x="1309958" y="1434763"/>
                </a:lnTo>
                <a:lnTo>
                  <a:pt x="1274688" y="1461518"/>
                </a:lnTo>
                <a:lnTo>
                  <a:pt x="1237942" y="1486342"/>
                </a:lnTo>
                <a:lnTo>
                  <a:pt x="1199795" y="1509161"/>
                </a:lnTo>
                <a:lnTo>
                  <a:pt x="1160322" y="1529899"/>
                </a:lnTo>
                <a:lnTo>
                  <a:pt x="1119600" y="1548480"/>
                </a:lnTo>
                <a:lnTo>
                  <a:pt x="1077704" y="1564829"/>
                </a:lnTo>
                <a:lnTo>
                  <a:pt x="1034710" y="1578870"/>
                </a:lnTo>
                <a:lnTo>
                  <a:pt x="990692" y="1590527"/>
                </a:lnTo>
                <a:lnTo>
                  <a:pt x="945727" y="1599726"/>
                </a:lnTo>
                <a:lnTo>
                  <a:pt x="899891" y="1606390"/>
                </a:lnTo>
                <a:lnTo>
                  <a:pt x="853258" y="1610444"/>
                </a:lnTo>
                <a:lnTo>
                  <a:pt x="805924" y="1611811"/>
                </a:lnTo>
                <a:close/>
              </a:path>
            </a:pathLst>
          </a:custGeom>
          <a:solidFill>
            <a:srgbClr val="FDE745"/>
          </a:solidFill>
        </p:spPr>
        <p:txBody>
          <a:bodyPr wrap="square" lIns="0" tIns="0" rIns="0" bIns="0" rtlCol="0"/>
          <a:lstStyle/>
          <a:p>
            <a:endParaRPr>
              <a:solidFill>
                <a:schemeClr val="bg1"/>
              </a:solidFill>
              <a:latin typeface="Arial" panose="020B0604020202020204" pitchFamily="34" charset="0"/>
              <a:cs typeface="Arial" panose="020B0604020202020204" pitchFamily="34" charset="0"/>
            </a:endParaRPr>
          </a:p>
        </p:txBody>
      </p:sp>
      <p:sp>
        <p:nvSpPr>
          <p:cNvPr id="5" name="object 20">
            <a:extLst>
              <a:ext uri="{FF2B5EF4-FFF2-40B4-BE49-F238E27FC236}">
                <a16:creationId xmlns:a16="http://schemas.microsoft.com/office/drawing/2014/main" id="{C76542BB-BF9D-2877-1A61-A0092868549E}"/>
              </a:ext>
            </a:extLst>
          </p:cNvPr>
          <p:cNvSpPr txBox="1"/>
          <p:nvPr/>
        </p:nvSpPr>
        <p:spPr>
          <a:xfrm>
            <a:off x="2847284" y="5319485"/>
            <a:ext cx="1868282" cy="1110689"/>
          </a:xfrm>
          <a:prstGeom prst="rect">
            <a:avLst/>
          </a:prstGeom>
        </p:spPr>
        <p:txBody>
          <a:bodyPr vert="horz" wrap="square" lIns="0" tIns="38735" rIns="0" bIns="0" rtlCol="0">
            <a:spAutoFit/>
          </a:bodyPr>
          <a:lstStyle/>
          <a:p>
            <a:pPr algn="ctr">
              <a:lnSpc>
                <a:spcPct val="100000"/>
              </a:lnSpc>
              <a:spcBef>
                <a:spcPts val="305"/>
              </a:spcBef>
            </a:pPr>
            <a:r>
              <a:rPr sz="1600" b="1" dirty="0">
                <a:solidFill>
                  <a:schemeClr val="bg1"/>
                </a:solidFill>
                <a:latin typeface="Arial" panose="020B0604020202020204" pitchFamily="34" charset="0"/>
                <a:cs typeface="Arial" panose="020B0604020202020204" pitchFamily="34" charset="0"/>
              </a:rPr>
              <a:t>Reflect:</a:t>
            </a:r>
            <a:endParaRPr sz="1600" dirty="0">
              <a:solidFill>
                <a:schemeClr val="bg1"/>
              </a:solidFill>
              <a:latin typeface="Arial" panose="020B0604020202020204" pitchFamily="34" charset="0"/>
              <a:cs typeface="Arial" panose="020B0604020202020204" pitchFamily="34" charset="0"/>
            </a:endParaRPr>
          </a:p>
          <a:p>
            <a:pPr marL="12065" marR="5080" algn="ctr">
              <a:lnSpc>
                <a:spcPct val="114500"/>
              </a:lnSpc>
            </a:pPr>
            <a:r>
              <a:rPr sz="1600" spc="25" dirty="0">
                <a:solidFill>
                  <a:schemeClr val="bg1"/>
                </a:solidFill>
                <a:latin typeface="Arial" panose="020B0604020202020204" pitchFamily="34" charset="0"/>
                <a:cs typeface="Arial" panose="020B0604020202020204" pitchFamily="34" charset="0"/>
              </a:rPr>
              <a:t>What </a:t>
            </a:r>
            <a:r>
              <a:rPr lang="en-GB" sz="1600" dirty="0">
                <a:solidFill>
                  <a:schemeClr val="bg1"/>
                </a:solidFill>
                <a:latin typeface="Arial" panose="020B0604020202020204" pitchFamily="34" charset="0"/>
                <a:cs typeface="Arial" panose="020B0604020202020204" pitchFamily="34" charset="0"/>
              </a:rPr>
              <a:t>signs</a:t>
            </a:r>
            <a:r>
              <a:rPr sz="1600" dirty="0">
                <a:solidFill>
                  <a:schemeClr val="bg1"/>
                </a:solidFill>
                <a:latin typeface="Arial" panose="020B0604020202020204" pitchFamily="34" charset="0"/>
                <a:cs typeface="Arial" panose="020B0604020202020204" pitchFamily="34" charset="0"/>
              </a:rPr>
              <a:t> </a:t>
            </a:r>
            <a:r>
              <a:rPr sz="1600" spc="-350" dirty="0">
                <a:solidFill>
                  <a:schemeClr val="bg1"/>
                </a:solidFill>
                <a:latin typeface="Arial" panose="020B0604020202020204" pitchFamily="34" charset="0"/>
                <a:cs typeface="Arial" panose="020B0604020202020204" pitchFamily="34" charset="0"/>
              </a:rPr>
              <a:t> </a:t>
            </a:r>
            <a:r>
              <a:rPr sz="1600" dirty="0">
                <a:solidFill>
                  <a:schemeClr val="bg1"/>
                </a:solidFill>
                <a:latin typeface="Arial" panose="020B0604020202020204" pitchFamily="34" charset="0"/>
                <a:cs typeface="Arial" panose="020B0604020202020204" pitchFamily="34" charset="0"/>
              </a:rPr>
              <a:t>can</a:t>
            </a:r>
            <a:r>
              <a:rPr sz="1600" spc="40" dirty="0">
                <a:solidFill>
                  <a:schemeClr val="bg1"/>
                </a:solidFill>
                <a:latin typeface="Arial" panose="020B0604020202020204" pitchFamily="34" charset="0"/>
                <a:cs typeface="Arial" panose="020B0604020202020204" pitchFamily="34" charset="0"/>
              </a:rPr>
              <a:t> </a:t>
            </a:r>
            <a:r>
              <a:rPr sz="1600" dirty="0">
                <a:solidFill>
                  <a:schemeClr val="bg1"/>
                </a:solidFill>
                <a:latin typeface="Arial" panose="020B0604020202020204" pitchFamily="34" charset="0"/>
                <a:cs typeface="Arial" panose="020B0604020202020204" pitchFamily="34" charset="0"/>
              </a:rPr>
              <a:t>you</a:t>
            </a:r>
            <a:r>
              <a:rPr sz="1600" spc="40" dirty="0">
                <a:solidFill>
                  <a:schemeClr val="bg1"/>
                </a:solidFill>
                <a:latin typeface="Arial" panose="020B0604020202020204" pitchFamily="34" charset="0"/>
                <a:cs typeface="Arial" panose="020B0604020202020204" pitchFamily="34" charset="0"/>
              </a:rPr>
              <a:t> </a:t>
            </a:r>
            <a:r>
              <a:rPr sz="1600" spc="-5" dirty="0">
                <a:solidFill>
                  <a:schemeClr val="bg1"/>
                </a:solidFill>
                <a:latin typeface="Arial" panose="020B0604020202020204" pitchFamily="34" charset="0"/>
                <a:cs typeface="Arial" panose="020B0604020202020204" pitchFamily="34" charset="0"/>
              </a:rPr>
              <a:t>identify </a:t>
            </a:r>
            <a:r>
              <a:rPr sz="1600" spc="-345" dirty="0">
                <a:solidFill>
                  <a:schemeClr val="bg1"/>
                </a:solidFill>
                <a:latin typeface="Arial" panose="020B0604020202020204" pitchFamily="34" charset="0"/>
                <a:cs typeface="Arial" panose="020B0604020202020204" pitchFamily="34" charset="0"/>
              </a:rPr>
              <a:t> </a:t>
            </a:r>
            <a:r>
              <a:rPr sz="1600" spc="-20" dirty="0">
                <a:solidFill>
                  <a:schemeClr val="bg1"/>
                </a:solidFill>
                <a:latin typeface="Arial" panose="020B0604020202020204" pitchFamily="34" charset="0"/>
                <a:cs typeface="Arial" panose="020B0604020202020204" pitchFamily="34" charset="0"/>
              </a:rPr>
              <a:t>in</a:t>
            </a:r>
            <a:r>
              <a:rPr sz="1600" spc="70" dirty="0">
                <a:solidFill>
                  <a:schemeClr val="bg1"/>
                </a:solidFill>
                <a:latin typeface="Arial" panose="020B0604020202020204" pitchFamily="34" charset="0"/>
                <a:cs typeface="Arial" panose="020B0604020202020204" pitchFamily="34" charset="0"/>
              </a:rPr>
              <a:t> </a:t>
            </a:r>
            <a:r>
              <a:rPr sz="1600" spc="-10" dirty="0">
                <a:solidFill>
                  <a:schemeClr val="bg1"/>
                </a:solidFill>
                <a:latin typeface="Arial" panose="020B0604020202020204" pitchFamily="34" charset="0"/>
                <a:cs typeface="Arial" panose="020B0604020202020204" pitchFamily="34" charset="0"/>
              </a:rPr>
              <a:t>your</a:t>
            </a:r>
            <a:r>
              <a:rPr sz="1600" spc="70" dirty="0">
                <a:solidFill>
                  <a:schemeClr val="bg1"/>
                </a:solidFill>
                <a:latin typeface="Arial" panose="020B0604020202020204" pitchFamily="34" charset="0"/>
                <a:cs typeface="Arial" panose="020B0604020202020204" pitchFamily="34" charset="0"/>
              </a:rPr>
              <a:t> </a:t>
            </a:r>
            <a:r>
              <a:rPr sz="1600" spc="15" dirty="0">
                <a:solidFill>
                  <a:schemeClr val="bg1"/>
                </a:solidFill>
                <a:latin typeface="Arial" panose="020B0604020202020204" pitchFamily="34" charset="0"/>
                <a:cs typeface="Arial" panose="020B0604020202020204" pitchFamily="34" charset="0"/>
              </a:rPr>
              <a:t>own</a:t>
            </a:r>
            <a:r>
              <a:rPr lang="en-GB" sz="1600" spc="15" dirty="0">
                <a:solidFill>
                  <a:schemeClr val="bg1"/>
                </a:solidFill>
                <a:latin typeface="Arial" panose="020B0604020202020204" pitchFamily="34" charset="0"/>
                <a:cs typeface="Arial" panose="020B0604020202020204" pitchFamily="34" charset="0"/>
              </a:rPr>
              <a:t> </a:t>
            </a:r>
            <a:r>
              <a:rPr sz="1600" spc="10" dirty="0">
                <a:solidFill>
                  <a:schemeClr val="bg1"/>
                </a:solidFill>
                <a:latin typeface="Arial" panose="020B0604020202020204" pitchFamily="34" charset="0"/>
                <a:cs typeface="Arial" panose="020B0604020202020204" pitchFamily="34" charset="0"/>
              </a:rPr>
              <a:t>practice?</a:t>
            </a:r>
            <a:endParaRPr sz="1600" dirty="0">
              <a:solidFill>
                <a:schemeClr val="bg1"/>
              </a:solidFill>
              <a:latin typeface="Arial" panose="020B0604020202020204" pitchFamily="34" charset="0"/>
              <a:cs typeface="Arial" panose="020B0604020202020204" pitchFamily="34" charset="0"/>
            </a:endParaRPr>
          </a:p>
        </p:txBody>
      </p:sp>
      <p:sp>
        <p:nvSpPr>
          <p:cNvPr id="6" name="object 21">
            <a:extLst>
              <a:ext uri="{FF2B5EF4-FFF2-40B4-BE49-F238E27FC236}">
                <a16:creationId xmlns:a16="http://schemas.microsoft.com/office/drawing/2014/main" id="{A9A9D0E3-3EF2-C4B3-AAC2-EFCBECC8BBB0}"/>
              </a:ext>
            </a:extLst>
          </p:cNvPr>
          <p:cNvSpPr/>
          <p:nvPr/>
        </p:nvSpPr>
        <p:spPr>
          <a:xfrm>
            <a:off x="3616803" y="6614092"/>
            <a:ext cx="3606480" cy="3600000"/>
          </a:xfrm>
          <a:custGeom>
            <a:avLst/>
            <a:gdLst/>
            <a:ahLst/>
            <a:cxnLst/>
            <a:rect l="l" t="t" r="r" b="b"/>
            <a:pathLst>
              <a:path w="2711450" h="2665729">
                <a:moveTo>
                  <a:pt x="1355452" y="2665303"/>
                </a:moveTo>
                <a:lnTo>
                  <a:pt x="1306818" y="2664463"/>
                </a:lnTo>
                <a:lnTo>
                  <a:pt x="1258634" y="2661958"/>
                </a:lnTo>
                <a:lnTo>
                  <a:pt x="1210908" y="2657817"/>
                </a:lnTo>
                <a:lnTo>
                  <a:pt x="1163671" y="2652070"/>
                </a:lnTo>
                <a:lnTo>
                  <a:pt x="1116950" y="2644743"/>
                </a:lnTo>
                <a:lnTo>
                  <a:pt x="1070775" y="2635866"/>
                </a:lnTo>
                <a:lnTo>
                  <a:pt x="1025173" y="2625466"/>
                </a:lnTo>
                <a:lnTo>
                  <a:pt x="980174" y="2613571"/>
                </a:lnTo>
                <a:lnTo>
                  <a:pt x="935806" y="2600210"/>
                </a:lnTo>
                <a:lnTo>
                  <a:pt x="892099" y="2585411"/>
                </a:lnTo>
                <a:lnTo>
                  <a:pt x="849079" y="2569202"/>
                </a:lnTo>
                <a:lnTo>
                  <a:pt x="806777" y="2551611"/>
                </a:lnTo>
                <a:lnTo>
                  <a:pt x="765222" y="2532667"/>
                </a:lnTo>
                <a:lnTo>
                  <a:pt x="724440" y="2512397"/>
                </a:lnTo>
                <a:lnTo>
                  <a:pt x="684462" y="2490830"/>
                </a:lnTo>
                <a:lnTo>
                  <a:pt x="645316" y="2467994"/>
                </a:lnTo>
                <a:lnTo>
                  <a:pt x="607031" y="2443917"/>
                </a:lnTo>
                <a:lnTo>
                  <a:pt x="569634" y="2418628"/>
                </a:lnTo>
                <a:lnTo>
                  <a:pt x="533156" y="2392154"/>
                </a:lnTo>
                <a:lnTo>
                  <a:pt x="497625" y="2364524"/>
                </a:lnTo>
                <a:lnTo>
                  <a:pt x="463068" y="2335766"/>
                </a:lnTo>
                <a:lnTo>
                  <a:pt x="429516" y="2305908"/>
                </a:lnTo>
                <a:lnTo>
                  <a:pt x="396996" y="2274979"/>
                </a:lnTo>
                <a:lnTo>
                  <a:pt x="365538" y="2243006"/>
                </a:lnTo>
                <a:lnTo>
                  <a:pt x="335170" y="2210017"/>
                </a:lnTo>
                <a:lnTo>
                  <a:pt x="305920" y="2176042"/>
                </a:lnTo>
                <a:lnTo>
                  <a:pt x="277818" y="2141108"/>
                </a:lnTo>
                <a:lnTo>
                  <a:pt x="250892" y="2105242"/>
                </a:lnTo>
                <a:lnTo>
                  <a:pt x="225170" y="2068475"/>
                </a:lnTo>
                <a:lnTo>
                  <a:pt x="200682" y="2030833"/>
                </a:lnTo>
                <a:lnTo>
                  <a:pt x="177455" y="1992345"/>
                </a:lnTo>
                <a:lnTo>
                  <a:pt x="155520" y="1953039"/>
                </a:lnTo>
                <a:lnTo>
                  <a:pt x="134904" y="1912943"/>
                </a:lnTo>
                <a:lnTo>
                  <a:pt x="115635" y="1872085"/>
                </a:lnTo>
                <a:lnTo>
                  <a:pt x="97744" y="1830494"/>
                </a:lnTo>
                <a:lnTo>
                  <a:pt x="81258" y="1788198"/>
                </a:lnTo>
                <a:lnTo>
                  <a:pt x="66206" y="1745225"/>
                </a:lnTo>
                <a:lnTo>
                  <a:pt x="52616" y="1701603"/>
                </a:lnTo>
                <a:lnTo>
                  <a:pt x="40518" y="1657360"/>
                </a:lnTo>
                <a:lnTo>
                  <a:pt x="29940" y="1612525"/>
                </a:lnTo>
                <a:lnTo>
                  <a:pt x="20911" y="1567126"/>
                </a:lnTo>
                <a:lnTo>
                  <a:pt x="13459" y="1521190"/>
                </a:lnTo>
                <a:lnTo>
                  <a:pt x="7613" y="1474747"/>
                </a:lnTo>
                <a:lnTo>
                  <a:pt x="3402" y="1427824"/>
                </a:lnTo>
                <a:lnTo>
                  <a:pt x="855" y="1380449"/>
                </a:lnTo>
                <a:lnTo>
                  <a:pt x="0" y="1332625"/>
                </a:lnTo>
                <a:lnTo>
                  <a:pt x="855" y="1284853"/>
                </a:lnTo>
                <a:lnTo>
                  <a:pt x="3402" y="1237479"/>
                </a:lnTo>
                <a:lnTo>
                  <a:pt x="7613" y="1190556"/>
                </a:lnTo>
                <a:lnTo>
                  <a:pt x="13459" y="1144112"/>
                </a:lnTo>
                <a:lnTo>
                  <a:pt x="20911" y="1098177"/>
                </a:lnTo>
                <a:lnTo>
                  <a:pt x="29940" y="1052777"/>
                </a:lnTo>
                <a:lnTo>
                  <a:pt x="40518" y="1007942"/>
                </a:lnTo>
                <a:lnTo>
                  <a:pt x="52616" y="963700"/>
                </a:lnTo>
                <a:lnTo>
                  <a:pt x="66206" y="920078"/>
                </a:lnTo>
                <a:lnTo>
                  <a:pt x="81258" y="877104"/>
                </a:lnTo>
                <a:lnTo>
                  <a:pt x="97744" y="834808"/>
                </a:lnTo>
                <a:lnTo>
                  <a:pt x="115635" y="793217"/>
                </a:lnTo>
                <a:lnTo>
                  <a:pt x="134904" y="752360"/>
                </a:lnTo>
                <a:lnTo>
                  <a:pt x="155520" y="712264"/>
                </a:lnTo>
                <a:lnTo>
                  <a:pt x="177455" y="672958"/>
                </a:lnTo>
                <a:lnTo>
                  <a:pt x="200682" y="634470"/>
                </a:lnTo>
                <a:lnTo>
                  <a:pt x="225170" y="596828"/>
                </a:lnTo>
                <a:lnTo>
                  <a:pt x="250892" y="560060"/>
                </a:lnTo>
                <a:lnTo>
                  <a:pt x="277818" y="524195"/>
                </a:lnTo>
                <a:lnTo>
                  <a:pt x="305920" y="489261"/>
                </a:lnTo>
                <a:lnTo>
                  <a:pt x="335170" y="455285"/>
                </a:lnTo>
                <a:lnTo>
                  <a:pt x="365538" y="422297"/>
                </a:lnTo>
                <a:lnTo>
                  <a:pt x="396996" y="390324"/>
                </a:lnTo>
                <a:lnTo>
                  <a:pt x="429516" y="359394"/>
                </a:lnTo>
                <a:lnTo>
                  <a:pt x="463068" y="329537"/>
                </a:lnTo>
                <a:lnTo>
                  <a:pt x="497625" y="300779"/>
                </a:lnTo>
                <a:lnTo>
                  <a:pt x="533156" y="273149"/>
                </a:lnTo>
                <a:lnTo>
                  <a:pt x="569634" y="246675"/>
                </a:lnTo>
                <a:lnTo>
                  <a:pt x="607031" y="221386"/>
                </a:lnTo>
                <a:lnTo>
                  <a:pt x="645316" y="197309"/>
                </a:lnTo>
                <a:lnTo>
                  <a:pt x="684462" y="174473"/>
                </a:lnTo>
                <a:lnTo>
                  <a:pt x="724440" y="152906"/>
                </a:lnTo>
                <a:lnTo>
                  <a:pt x="765222" y="132636"/>
                </a:lnTo>
                <a:lnTo>
                  <a:pt x="806777" y="113692"/>
                </a:lnTo>
                <a:lnTo>
                  <a:pt x="849079" y="96101"/>
                </a:lnTo>
                <a:lnTo>
                  <a:pt x="892099" y="79892"/>
                </a:lnTo>
                <a:lnTo>
                  <a:pt x="935806" y="65093"/>
                </a:lnTo>
                <a:lnTo>
                  <a:pt x="980174" y="51732"/>
                </a:lnTo>
                <a:lnTo>
                  <a:pt x="1025173" y="39838"/>
                </a:lnTo>
                <a:lnTo>
                  <a:pt x="1070775" y="29437"/>
                </a:lnTo>
                <a:lnTo>
                  <a:pt x="1116950" y="20560"/>
                </a:lnTo>
                <a:lnTo>
                  <a:pt x="1163671" y="13233"/>
                </a:lnTo>
                <a:lnTo>
                  <a:pt x="1210908" y="7486"/>
                </a:lnTo>
                <a:lnTo>
                  <a:pt x="1258634" y="3346"/>
                </a:lnTo>
                <a:lnTo>
                  <a:pt x="1306818" y="841"/>
                </a:lnTo>
                <a:lnTo>
                  <a:pt x="1355431" y="0"/>
                </a:lnTo>
                <a:lnTo>
                  <a:pt x="1404048" y="841"/>
                </a:lnTo>
                <a:lnTo>
                  <a:pt x="1452233" y="3346"/>
                </a:lnTo>
                <a:lnTo>
                  <a:pt x="1499958" y="7486"/>
                </a:lnTo>
                <a:lnTo>
                  <a:pt x="1547195" y="13233"/>
                </a:lnTo>
                <a:lnTo>
                  <a:pt x="1593916" y="20560"/>
                </a:lnTo>
                <a:lnTo>
                  <a:pt x="1640092" y="29437"/>
                </a:lnTo>
                <a:lnTo>
                  <a:pt x="1685693" y="39838"/>
                </a:lnTo>
                <a:lnTo>
                  <a:pt x="1730692" y="51732"/>
                </a:lnTo>
                <a:lnTo>
                  <a:pt x="1775060" y="65093"/>
                </a:lnTo>
                <a:lnTo>
                  <a:pt x="1818768" y="79892"/>
                </a:lnTo>
                <a:lnTo>
                  <a:pt x="1861787" y="96101"/>
                </a:lnTo>
                <a:lnTo>
                  <a:pt x="1904089" y="113692"/>
                </a:lnTo>
                <a:lnTo>
                  <a:pt x="1945645" y="132636"/>
                </a:lnTo>
                <a:lnTo>
                  <a:pt x="1986426" y="152906"/>
                </a:lnTo>
                <a:lnTo>
                  <a:pt x="2026404" y="174473"/>
                </a:lnTo>
                <a:lnTo>
                  <a:pt x="2065550" y="197309"/>
                </a:lnTo>
                <a:lnTo>
                  <a:pt x="2103836" y="221386"/>
                </a:lnTo>
                <a:lnTo>
                  <a:pt x="2141232" y="246675"/>
                </a:lnTo>
                <a:lnTo>
                  <a:pt x="2177710" y="273149"/>
                </a:lnTo>
                <a:lnTo>
                  <a:pt x="2213241" y="300779"/>
                </a:lnTo>
                <a:lnTo>
                  <a:pt x="2247798" y="329537"/>
                </a:lnTo>
                <a:lnTo>
                  <a:pt x="2281350" y="359394"/>
                </a:lnTo>
                <a:lnTo>
                  <a:pt x="2313870" y="390324"/>
                </a:lnTo>
                <a:lnTo>
                  <a:pt x="2345328" y="422297"/>
                </a:lnTo>
                <a:lnTo>
                  <a:pt x="2375696" y="455285"/>
                </a:lnTo>
                <a:lnTo>
                  <a:pt x="2404946" y="489261"/>
                </a:lnTo>
                <a:lnTo>
                  <a:pt x="2433048" y="524195"/>
                </a:lnTo>
                <a:lnTo>
                  <a:pt x="2459974" y="560060"/>
                </a:lnTo>
                <a:lnTo>
                  <a:pt x="2485696" y="596828"/>
                </a:lnTo>
                <a:lnTo>
                  <a:pt x="2510184" y="634470"/>
                </a:lnTo>
                <a:lnTo>
                  <a:pt x="2533411" y="672958"/>
                </a:lnTo>
                <a:lnTo>
                  <a:pt x="2555346" y="712264"/>
                </a:lnTo>
                <a:lnTo>
                  <a:pt x="2575962" y="752360"/>
                </a:lnTo>
                <a:lnTo>
                  <a:pt x="2595231" y="793217"/>
                </a:lnTo>
                <a:lnTo>
                  <a:pt x="2613122" y="834808"/>
                </a:lnTo>
                <a:lnTo>
                  <a:pt x="2629608" y="877104"/>
                </a:lnTo>
                <a:lnTo>
                  <a:pt x="2644660" y="920078"/>
                </a:lnTo>
                <a:lnTo>
                  <a:pt x="2658250" y="963700"/>
                </a:lnTo>
                <a:lnTo>
                  <a:pt x="2670348" y="1007942"/>
                </a:lnTo>
                <a:lnTo>
                  <a:pt x="2680926" y="1052777"/>
                </a:lnTo>
                <a:lnTo>
                  <a:pt x="2689955" y="1098177"/>
                </a:lnTo>
                <a:lnTo>
                  <a:pt x="2697407" y="1144112"/>
                </a:lnTo>
                <a:lnTo>
                  <a:pt x="2703252" y="1190556"/>
                </a:lnTo>
                <a:lnTo>
                  <a:pt x="2707464" y="1237479"/>
                </a:lnTo>
                <a:lnTo>
                  <a:pt x="2710011" y="1284853"/>
                </a:lnTo>
                <a:lnTo>
                  <a:pt x="2710866" y="1332651"/>
                </a:lnTo>
                <a:lnTo>
                  <a:pt x="2710011" y="1380449"/>
                </a:lnTo>
                <a:lnTo>
                  <a:pt x="2707464" y="1427824"/>
                </a:lnTo>
                <a:lnTo>
                  <a:pt x="2703252" y="1474747"/>
                </a:lnTo>
                <a:lnTo>
                  <a:pt x="2697407" y="1521190"/>
                </a:lnTo>
                <a:lnTo>
                  <a:pt x="2689955" y="1567126"/>
                </a:lnTo>
                <a:lnTo>
                  <a:pt x="2680926" y="1612525"/>
                </a:lnTo>
                <a:lnTo>
                  <a:pt x="2670348" y="1657360"/>
                </a:lnTo>
                <a:lnTo>
                  <a:pt x="2658250" y="1701603"/>
                </a:lnTo>
                <a:lnTo>
                  <a:pt x="2644660" y="1745225"/>
                </a:lnTo>
                <a:lnTo>
                  <a:pt x="2629608" y="1788198"/>
                </a:lnTo>
                <a:lnTo>
                  <a:pt x="2613122" y="1830494"/>
                </a:lnTo>
                <a:lnTo>
                  <a:pt x="2595231" y="1872085"/>
                </a:lnTo>
                <a:lnTo>
                  <a:pt x="2575962" y="1912943"/>
                </a:lnTo>
                <a:lnTo>
                  <a:pt x="2555346" y="1953039"/>
                </a:lnTo>
                <a:lnTo>
                  <a:pt x="2533411" y="1992345"/>
                </a:lnTo>
                <a:lnTo>
                  <a:pt x="2510184" y="2030833"/>
                </a:lnTo>
                <a:lnTo>
                  <a:pt x="2485696" y="2068475"/>
                </a:lnTo>
                <a:lnTo>
                  <a:pt x="2459974" y="2105242"/>
                </a:lnTo>
                <a:lnTo>
                  <a:pt x="2433048" y="2141108"/>
                </a:lnTo>
                <a:lnTo>
                  <a:pt x="2404946" y="2176042"/>
                </a:lnTo>
                <a:lnTo>
                  <a:pt x="2375696" y="2210017"/>
                </a:lnTo>
                <a:lnTo>
                  <a:pt x="2345328" y="2243006"/>
                </a:lnTo>
                <a:lnTo>
                  <a:pt x="2313870" y="2274979"/>
                </a:lnTo>
                <a:lnTo>
                  <a:pt x="2281350" y="2305908"/>
                </a:lnTo>
                <a:lnTo>
                  <a:pt x="2247798" y="2335766"/>
                </a:lnTo>
                <a:lnTo>
                  <a:pt x="2213241" y="2364524"/>
                </a:lnTo>
                <a:lnTo>
                  <a:pt x="2177710" y="2392154"/>
                </a:lnTo>
                <a:lnTo>
                  <a:pt x="2141232" y="2418628"/>
                </a:lnTo>
                <a:lnTo>
                  <a:pt x="2103836" y="2443917"/>
                </a:lnTo>
                <a:lnTo>
                  <a:pt x="2065550" y="2467994"/>
                </a:lnTo>
                <a:lnTo>
                  <a:pt x="2026404" y="2490830"/>
                </a:lnTo>
                <a:lnTo>
                  <a:pt x="1986426" y="2512397"/>
                </a:lnTo>
                <a:lnTo>
                  <a:pt x="1945645" y="2532667"/>
                </a:lnTo>
                <a:lnTo>
                  <a:pt x="1904089" y="2551611"/>
                </a:lnTo>
                <a:lnTo>
                  <a:pt x="1861787" y="2569202"/>
                </a:lnTo>
                <a:lnTo>
                  <a:pt x="1818768" y="2585411"/>
                </a:lnTo>
                <a:lnTo>
                  <a:pt x="1775060" y="2600210"/>
                </a:lnTo>
                <a:lnTo>
                  <a:pt x="1730692" y="2613571"/>
                </a:lnTo>
                <a:lnTo>
                  <a:pt x="1685693" y="2625466"/>
                </a:lnTo>
                <a:lnTo>
                  <a:pt x="1640092" y="2635866"/>
                </a:lnTo>
                <a:lnTo>
                  <a:pt x="1593916" y="2644743"/>
                </a:lnTo>
                <a:lnTo>
                  <a:pt x="1547195" y="2652070"/>
                </a:lnTo>
                <a:lnTo>
                  <a:pt x="1499958" y="2657817"/>
                </a:lnTo>
                <a:lnTo>
                  <a:pt x="1452233" y="2661958"/>
                </a:lnTo>
                <a:lnTo>
                  <a:pt x="1404048" y="2664463"/>
                </a:lnTo>
                <a:lnTo>
                  <a:pt x="1355452" y="2665303"/>
                </a:lnTo>
                <a:close/>
              </a:path>
            </a:pathLst>
          </a:custGeom>
          <a:solidFill>
            <a:srgbClr val="CDE8E8"/>
          </a:solidFill>
        </p:spPr>
        <p:txBody>
          <a:bodyPr wrap="square" lIns="0" tIns="0" rIns="0" bIns="0" rtlCol="0"/>
          <a:lstStyle/>
          <a:p>
            <a:endParaRPr>
              <a:solidFill>
                <a:schemeClr val="bg1"/>
              </a:solidFill>
              <a:latin typeface="Arial" panose="020B0604020202020204" pitchFamily="34" charset="0"/>
              <a:cs typeface="Arial" panose="020B0604020202020204" pitchFamily="34" charset="0"/>
            </a:endParaRPr>
          </a:p>
        </p:txBody>
      </p:sp>
      <p:sp>
        <p:nvSpPr>
          <p:cNvPr id="7" name="object 22">
            <a:extLst>
              <a:ext uri="{FF2B5EF4-FFF2-40B4-BE49-F238E27FC236}">
                <a16:creationId xmlns:a16="http://schemas.microsoft.com/office/drawing/2014/main" id="{E1FB1245-C694-6926-1981-137378DDBA6E}"/>
              </a:ext>
            </a:extLst>
          </p:cNvPr>
          <p:cNvSpPr txBox="1"/>
          <p:nvPr/>
        </p:nvSpPr>
        <p:spPr>
          <a:xfrm>
            <a:off x="3973975" y="7277139"/>
            <a:ext cx="2889799" cy="2113271"/>
          </a:xfrm>
          <a:prstGeom prst="rect">
            <a:avLst/>
          </a:prstGeom>
        </p:spPr>
        <p:txBody>
          <a:bodyPr vert="horz" wrap="square" lIns="0" tIns="37465" rIns="0" bIns="0" rtlCol="0">
            <a:spAutoFit/>
          </a:bodyPr>
          <a:lstStyle/>
          <a:p>
            <a:pPr algn="ctr">
              <a:lnSpc>
                <a:spcPct val="100000"/>
              </a:lnSpc>
              <a:spcBef>
                <a:spcPts val="295"/>
              </a:spcBef>
            </a:pPr>
            <a:r>
              <a:rPr lang="en-US" sz="1600" b="1" spc="-5" dirty="0">
                <a:solidFill>
                  <a:schemeClr val="bg1"/>
                </a:solidFill>
                <a:latin typeface="Arial" panose="020B0604020202020204" pitchFamily="34" charset="0"/>
                <a:cs typeface="Arial" panose="020B0604020202020204" pitchFamily="34" charset="0"/>
              </a:rPr>
              <a:t>Explore:</a:t>
            </a:r>
          </a:p>
          <a:p>
            <a:pPr marL="56515" marR="48895" algn="ctr">
              <a:lnSpc>
                <a:spcPts val="1650"/>
              </a:lnSpc>
              <a:spcBef>
                <a:spcPts val="50"/>
              </a:spcBef>
            </a:pPr>
            <a:r>
              <a:rPr lang="en-US" sz="1600" spc="25" dirty="0">
                <a:solidFill>
                  <a:schemeClr val="bg1"/>
                </a:solidFill>
                <a:latin typeface="Arial" panose="020B0604020202020204" pitchFamily="34" charset="0"/>
                <a:cs typeface="Arial" panose="020B0604020202020204" pitchFamily="34" charset="0"/>
              </a:rPr>
              <a:t>Watch</a:t>
            </a:r>
            <a:r>
              <a:rPr lang="en-US" sz="1600" spc="70" dirty="0">
                <a:solidFill>
                  <a:schemeClr val="bg1"/>
                </a:solidFill>
                <a:latin typeface="Arial" panose="020B0604020202020204" pitchFamily="34" charset="0"/>
                <a:cs typeface="Arial" panose="020B0604020202020204" pitchFamily="34" charset="0"/>
              </a:rPr>
              <a:t> </a:t>
            </a:r>
            <a:r>
              <a:rPr lang="en-US" sz="1600" spc="-10" dirty="0">
                <a:solidFill>
                  <a:schemeClr val="bg2"/>
                </a:solidFill>
                <a:uFill>
                  <a:solidFill>
                    <a:srgbClr val="000000"/>
                  </a:solidFill>
                </a:u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this</a:t>
            </a:r>
            <a:r>
              <a:rPr lang="en-US" sz="1600" spc="75" dirty="0">
                <a:solidFill>
                  <a:schemeClr val="bg2"/>
                </a:solidFill>
                <a:uFill>
                  <a:solidFill>
                    <a:srgbClr val="000000"/>
                  </a:solidFill>
                </a:u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 </a:t>
            </a:r>
            <a:r>
              <a:rPr lang="en-US" sz="1600" spc="10" dirty="0">
                <a:solidFill>
                  <a:schemeClr val="bg2"/>
                </a:solidFill>
                <a:uFill>
                  <a:solidFill>
                    <a:srgbClr val="000000"/>
                  </a:solidFill>
                </a:u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introduction</a:t>
            </a:r>
            <a:r>
              <a:rPr lang="en-US" sz="1600" spc="70" dirty="0">
                <a:solidFill>
                  <a:schemeClr val="bg2"/>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 </a:t>
            </a:r>
            <a:r>
              <a:rPr lang="en-US" sz="1600" spc="-30" dirty="0">
                <a:solidFill>
                  <a:schemeClr val="bg1"/>
                </a:solidFill>
                <a:latin typeface="Arial" panose="020B0604020202020204" pitchFamily="34" charset="0"/>
                <a:cs typeface="Arial" panose="020B0604020202020204" pitchFamily="34" charset="0"/>
              </a:rPr>
              <a:t>to </a:t>
            </a:r>
            <a:r>
              <a:rPr lang="en-US" sz="1600" spc="-345" dirty="0">
                <a:solidFill>
                  <a:schemeClr val="bg1"/>
                </a:solidFill>
                <a:latin typeface="Arial" panose="020B0604020202020204" pitchFamily="34" charset="0"/>
                <a:cs typeface="Arial" panose="020B0604020202020204" pitchFamily="34" charset="0"/>
              </a:rPr>
              <a:t> </a:t>
            </a:r>
            <a:r>
              <a:rPr lang="en-US" sz="1600" spc="-10" dirty="0">
                <a:solidFill>
                  <a:schemeClr val="bg1"/>
                </a:solidFill>
                <a:latin typeface="Arial" panose="020B0604020202020204" pitchFamily="34" charset="0"/>
                <a:cs typeface="Arial" panose="020B0604020202020204" pitchFamily="34" charset="0"/>
              </a:rPr>
              <a:t>the</a:t>
            </a:r>
            <a:r>
              <a:rPr lang="en-US" sz="1600" spc="75" dirty="0">
                <a:solidFill>
                  <a:schemeClr val="bg1"/>
                </a:solidFill>
                <a:latin typeface="Arial" panose="020B0604020202020204" pitchFamily="34" charset="0"/>
                <a:cs typeface="Arial" panose="020B0604020202020204" pitchFamily="34" charset="0"/>
              </a:rPr>
              <a:t> </a:t>
            </a:r>
            <a:r>
              <a:rPr lang="en-US" sz="1600" spc="5" dirty="0">
                <a:solidFill>
                  <a:schemeClr val="bg1"/>
                </a:solidFill>
                <a:latin typeface="Arial" panose="020B0604020202020204" pitchFamily="34" charset="0"/>
                <a:cs typeface="Arial" panose="020B0604020202020204" pitchFamily="34" charset="0"/>
              </a:rPr>
              <a:t>Social</a:t>
            </a:r>
            <a:r>
              <a:rPr lang="en-US" sz="1600" spc="75" dirty="0">
                <a:solidFill>
                  <a:schemeClr val="bg1"/>
                </a:solidFill>
                <a:latin typeface="Arial" panose="020B0604020202020204" pitchFamily="34" charset="0"/>
                <a:cs typeface="Arial" panose="020B0604020202020204" pitchFamily="34" charset="0"/>
              </a:rPr>
              <a:t> </a:t>
            </a:r>
            <a:r>
              <a:rPr lang="en-US" sz="1600" spc="30" dirty="0">
                <a:solidFill>
                  <a:schemeClr val="bg1"/>
                </a:solidFill>
                <a:latin typeface="Arial" panose="020B0604020202020204" pitchFamily="34" charset="0"/>
                <a:cs typeface="Arial" panose="020B0604020202020204" pitchFamily="34" charset="0"/>
              </a:rPr>
              <a:t>Model</a:t>
            </a:r>
            <a:r>
              <a:rPr lang="en-US" sz="1600" spc="75" dirty="0">
                <a:solidFill>
                  <a:schemeClr val="bg1"/>
                </a:solidFill>
                <a:latin typeface="Arial" panose="020B0604020202020204" pitchFamily="34" charset="0"/>
                <a:cs typeface="Arial" panose="020B0604020202020204" pitchFamily="34" charset="0"/>
              </a:rPr>
              <a:t> </a:t>
            </a:r>
            <a:r>
              <a:rPr lang="en-US" sz="1600" spc="-35" dirty="0">
                <a:solidFill>
                  <a:schemeClr val="bg1"/>
                </a:solidFill>
                <a:latin typeface="Arial" panose="020B0604020202020204" pitchFamily="34" charset="0"/>
                <a:cs typeface="Arial" panose="020B0604020202020204" pitchFamily="34" charset="0"/>
              </a:rPr>
              <a:t>of</a:t>
            </a:r>
            <a:endParaRPr lang="en-US" sz="1600" dirty="0">
              <a:solidFill>
                <a:schemeClr val="bg1"/>
              </a:solidFill>
              <a:latin typeface="Arial" panose="020B0604020202020204" pitchFamily="34" charset="0"/>
              <a:cs typeface="Arial" panose="020B0604020202020204" pitchFamily="34" charset="0"/>
            </a:endParaRPr>
          </a:p>
          <a:p>
            <a:pPr algn="ctr">
              <a:lnSpc>
                <a:spcPct val="100000"/>
              </a:lnSpc>
              <a:spcBef>
                <a:spcPts val="114"/>
              </a:spcBef>
            </a:pPr>
            <a:r>
              <a:rPr lang="en-US" sz="1600" dirty="0">
                <a:solidFill>
                  <a:schemeClr val="bg1"/>
                </a:solidFill>
                <a:latin typeface="Arial" panose="020B0604020202020204" pitchFamily="34" charset="0"/>
                <a:cs typeface="Arial" panose="020B0604020202020204" pitchFamily="34" charset="0"/>
              </a:rPr>
              <a:t>Disability.</a:t>
            </a:r>
            <a:r>
              <a:rPr lang="en-US" sz="1600" spc="55" dirty="0">
                <a:solidFill>
                  <a:schemeClr val="bg1"/>
                </a:solidFill>
                <a:latin typeface="Arial" panose="020B0604020202020204" pitchFamily="34" charset="0"/>
                <a:cs typeface="Arial" panose="020B0604020202020204" pitchFamily="34" charset="0"/>
              </a:rPr>
              <a:t> </a:t>
            </a:r>
            <a:r>
              <a:rPr lang="en-US" sz="1600" spc="30" dirty="0">
                <a:solidFill>
                  <a:schemeClr val="bg1"/>
                </a:solidFill>
                <a:latin typeface="Arial" panose="020B0604020202020204" pitchFamily="34" charset="0"/>
                <a:cs typeface="Arial" panose="020B0604020202020204" pitchFamily="34" charset="0"/>
              </a:rPr>
              <a:t>Discuss</a:t>
            </a:r>
            <a:r>
              <a:rPr lang="en-US" sz="1600" spc="55" dirty="0">
                <a:solidFill>
                  <a:schemeClr val="bg1"/>
                </a:solidFill>
                <a:latin typeface="Arial" panose="020B0604020202020204" pitchFamily="34" charset="0"/>
                <a:cs typeface="Arial" panose="020B0604020202020204" pitchFamily="34" charset="0"/>
              </a:rPr>
              <a:t> </a:t>
            </a:r>
            <a:r>
              <a:rPr lang="en-US" sz="1600" dirty="0">
                <a:solidFill>
                  <a:schemeClr val="bg1"/>
                </a:solidFill>
                <a:latin typeface="Arial" panose="020B0604020202020204" pitchFamily="34" charset="0"/>
                <a:cs typeface="Arial" panose="020B0604020202020204" pitchFamily="34" charset="0"/>
              </a:rPr>
              <a:t>with</a:t>
            </a:r>
          </a:p>
          <a:p>
            <a:pPr marL="12700" marR="5080" indent="93980" algn="ctr">
              <a:lnSpc>
                <a:spcPct val="114500"/>
              </a:lnSpc>
            </a:pPr>
            <a:r>
              <a:rPr lang="en-US" sz="1600" spc="-10" dirty="0">
                <a:solidFill>
                  <a:schemeClr val="bg1"/>
                </a:solidFill>
                <a:latin typeface="Arial" panose="020B0604020202020204" pitchFamily="34" charset="0"/>
                <a:cs typeface="Arial" panose="020B0604020202020204" pitchFamily="34" charset="0"/>
              </a:rPr>
              <a:t>your</a:t>
            </a:r>
            <a:r>
              <a:rPr lang="en-US" sz="1600" spc="70" dirty="0">
                <a:solidFill>
                  <a:schemeClr val="bg1"/>
                </a:solidFill>
                <a:latin typeface="Arial" panose="020B0604020202020204" pitchFamily="34" charset="0"/>
                <a:cs typeface="Arial" panose="020B0604020202020204" pitchFamily="34" charset="0"/>
              </a:rPr>
              <a:t> </a:t>
            </a:r>
            <a:r>
              <a:rPr lang="en-US" sz="1600" spc="-15" dirty="0">
                <a:solidFill>
                  <a:schemeClr val="bg1"/>
                </a:solidFill>
                <a:latin typeface="Arial" panose="020B0604020202020204" pitchFamily="34" charset="0"/>
                <a:cs typeface="Arial" panose="020B0604020202020204" pitchFamily="34" charset="0"/>
              </a:rPr>
              <a:t>team</a:t>
            </a:r>
            <a:r>
              <a:rPr lang="en-US" sz="1600" spc="75" dirty="0">
                <a:solidFill>
                  <a:schemeClr val="bg1"/>
                </a:solidFill>
                <a:latin typeface="Arial" panose="020B0604020202020204" pitchFamily="34" charset="0"/>
                <a:cs typeface="Arial" panose="020B0604020202020204" pitchFamily="34" charset="0"/>
              </a:rPr>
              <a:t> </a:t>
            </a:r>
            <a:r>
              <a:rPr lang="en-US" sz="1600" spc="15" dirty="0">
                <a:solidFill>
                  <a:schemeClr val="bg1"/>
                </a:solidFill>
                <a:latin typeface="Arial" panose="020B0604020202020204" pitchFamily="34" charset="0"/>
                <a:cs typeface="Arial" panose="020B0604020202020204" pitchFamily="34" charset="0"/>
              </a:rPr>
              <a:t>how</a:t>
            </a:r>
            <a:r>
              <a:rPr lang="en-US" sz="1600" spc="75" dirty="0">
                <a:solidFill>
                  <a:schemeClr val="bg1"/>
                </a:solidFill>
                <a:latin typeface="Arial" panose="020B0604020202020204" pitchFamily="34" charset="0"/>
                <a:cs typeface="Arial" panose="020B0604020202020204" pitchFamily="34" charset="0"/>
              </a:rPr>
              <a:t> </a:t>
            </a:r>
            <a:r>
              <a:rPr lang="en-US" sz="1600" dirty="0">
                <a:solidFill>
                  <a:schemeClr val="bg1"/>
                </a:solidFill>
                <a:latin typeface="Arial" panose="020B0604020202020204" pitchFamily="34" charset="0"/>
                <a:cs typeface="Arial" panose="020B0604020202020204" pitchFamily="34" charset="0"/>
              </a:rPr>
              <a:t>you</a:t>
            </a:r>
            <a:r>
              <a:rPr lang="en-US" sz="1600" spc="70" dirty="0">
                <a:solidFill>
                  <a:schemeClr val="bg1"/>
                </a:solidFill>
                <a:latin typeface="Arial" panose="020B0604020202020204" pitchFamily="34" charset="0"/>
                <a:cs typeface="Arial" panose="020B0604020202020204" pitchFamily="34" charset="0"/>
              </a:rPr>
              <a:t> </a:t>
            </a:r>
            <a:r>
              <a:rPr lang="en-US" sz="1600" spc="5" dirty="0">
                <a:solidFill>
                  <a:schemeClr val="bg1"/>
                </a:solidFill>
                <a:latin typeface="Arial" panose="020B0604020202020204" pitchFamily="34" charset="0"/>
                <a:cs typeface="Arial" panose="020B0604020202020204" pitchFamily="34" charset="0"/>
              </a:rPr>
              <a:t>might </a:t>
            </a:r>
            <a:r>
              <a:rPr lang="en-US" sz="1600" spc="10" dirty="0">
                <a:solidFill>
                  <a:schemeClr val="bg1"/>
                </a:solidFill>
                <a:latin typeface="Arial" panose="020B0604020202020204" pitchFamily="34" charset="0"/>
                <a:cs typeface="Arial" panose="020B0604020202020204" pitchFamily="34" charset="0"/>
              </a:rPr>
              <a:t> </a:t>
            </a:r>
            <a:r>
              <a:rPr lang="en-US" sz="1600" spc="-20" dirty="0">
                <a:solidFill>
                  <a:schemeClr val="bg1"/>
                </a:solidFill>
                <a:latin typeface="Arial" panose="020B0604020202020204" pitchFamily="34" charset="0"/>
                <a:cs typeface="Arial" panose="020B0604020202020204" pitchFamily="34" charset="0"/>
              </a:rPr>
              <a:t>apply</a:t>
            </a:r>
            <a:r>
              <a:rPr lang="en-US" sz="1600" spc="65" dirty="0">
                <a:solidFill>
                  <a:schemeClr val="bg1"/>
                </a:solidFill>
                <a:latin typeface="Arial" panose="020B0604020202020204" pitchFamily="34" charset="0"/>
                <a:cs typeface="Arial" panose="020B0604020202020204" pitchFamily="34" charset="0"/>
              </a:rPr>
              <a:t> </a:t>
            </a:r>
            <a:r>
              <a:rPr lang="en-US" sz="1600" dirty="0">
                <a:solidFill>
                  <a:schemeClr val="bg1"/>
                </a:solidFill>
                <a:latin typeface="Arial" panose="020B0604020202020204" pitchFamily="34" charset="0"/>
                <a:cs typeface="Arial" panose="020B0604020202020204" pitchFamily="34" charset="0"/>
              </a:rPr>
              <a:t>some</a:t>
            </a:r>
            <a:r>
              <a:rPr lang="en-US" sz="1600" spc="70" dirty="0">
                <a:solidFill>
                  <a:schemeClr val="bg1"/>
                </a:solidFill>
                <a:latin typeface="Arial" panose="020B0604020202020204" pitchFamily="34" charset="0"/>
                <a:cs typeface="Arial" panose="020B0604020202020204" pitchFamily="34" charset="0"/>
              </a:rPr>
              <a:t> </a:t>
            </a:r>
            <a:r>
              <a:rPr lang="en-US" sz="1600" spc="-35" dirty="0">
                <a:solidFill>
                  <a:schemeClr val="bg1"/>
                </a:solidFill>
                <a:latin typeface="Arial" panose="020B0604020202020204" pitchFamily="34" charset="0"/>
                <a:cs typeface="Arial" panose="020B0604020202020204" pitchFamily="34" charset="0"/>
              </a:rPr>
              <a:t>of</a:t>
            </a:r>
            <a:r>
              <a:rPr lang="en-US" sz="1600" spc="65" dirty="0">
                <a:solidFill>
                  <a:schemeClr val="bg1"/>
                </a:solidFill>
                <a:latin typeface="Arial" panose="020B0604020202020204" pitchFamily="34" charset="0"/>
                <a:cs typeface="Arial" panose="020B0604020202020204" pitchFamily="34" charset="0"/>
              </a:rPr>
              <a:t> </a:t>
            </a:r>
            <a:r>
              <a:rPr lang="en-US" sz="1600" spc="-10" dirty="0">
                <a:solidFill>
                  <a:schemeClr val="bg1"/>
                </a:solidFill>
                <a:latin typeface="Arial" panose="020B0604020202020204" pitchFamily="34" charset="0"/>
                <a:cs typeface="Arial" panose="020B0604020202020204" pitchFamily="34" charset="0"/>
              </a:rPr>
              <a:t>the</a:t>
            </a:r>
            <a:r>
              <a:rPr lang="en-US" sz="1600" spc="70" dirty="0">
                <a:solidFill>
                  <a:schemeClr val="bg1"/>
                </a:solidFill>
                <a:latin typeface="Arial" panose="020B0604020202020204" pitchFamily="34" charset="0"/>
                <a:cs typeface="Arial" panose="020B0604020202020204" pitchFamily="34" charset="0"/>
              </a:rPr>
              <a:t> </a:t>
            </a:r>
            <a:r>
              <a:rPr lang="en-US" sz="1600" spc="10" dirty="0">
                <a:solidFill>
                  <a:schemeClr val="bg1"/>
                </a:solidFill>
                <a:latin typeface="Arial" panose="020B0604020202020204" pitchFamily="34" charset="0"/>
                <a:cs typeface="Arial" panose="020B0604020202020204" pitchFamily="34" charset="0"/>
              </a:rPr>
              <a:t>questions </a:t>
            </a:r>
            <a:r>
              <a:rPr lang="en-US" sz="1600" spc="-345" dirty="0">
                <a:solidFill>
                  <a:schemeClr val="bg1"/>
                </a:solidFill>
                <a:latin typeface="Arial" panose="020B0604020202020204" pitchFamily="34" charset="0"/>
                <a:cs typeface="Arial" panose="020B0604020202020204" pitchFamily="34" charset="0"/>
              </a:rPr>
              <a:t> </a:t>
            </a:r>
            <a:r>
              <a:rPr lang="en-US" sz="1600" spc="-15" dirty="0">
                <a:solidFill>
                  <a:schemeClr val="bg1"/>
                </a:solidFill>
                <a:latin typeface="Arial" panose="020B0604020202020204" pitchFamily="34" charset="0"/>
                <a:cs typeface="Arial" panose="020B0604020202020204" pitchFamily="34" charset="0"/>
              </a:rPr>
              <a:t>raised</a:t>
            </a:r>
            <a:r>
              <a:rPr lang="en-US" sz="1600" spc="70" dirty="0">
                <a:solidFill>
                  <a:schemeClr val="bg1"/>
                </a:solidFill>
                <a:latin typeface="Arial" panose="020B0604020202020204" pitchFamily="34" charset="0"/>
                <a:cs typeface="Arial" panose="020B0604020202020204" pitchFamily="34" charset="0"/>
              </a:rPr>
              <a:t> </a:t>
            </a:r>
            <a:r>
              <a:rPr lang="en-US" sz="1600" spc="-20" dirty="0">
                <a:solidFill>
                  <a:schemeClr val="bg1"/>
                </a:solidFill>
                <a:latin typeface="Arial" panose="020B0604020202020204" pitchFamily="34" charset="0"/>
                <a:cs typeface="Arial" panose="020B0604020202020204" pitchFamily="34" charset="0"/>
              </a:rPr>
              <a:t>in</a:t>
            </a:r>
            <a:r>
              <a:rPr lang="en-US" sz="1600" spc="75" dirty="0">
                <a:solidFill>
                  <a:schemeClr val="bg1"/>
                </a:solidFill>
                <a:latin typeface="Arial" panose="020B0604020202020204" pitchFamily="34" charset="0"/>
                <a:cs typeface="Arial" panose="020B0604020202020204" pitchFamily="34" charset="0"/>
              </a:rPr>
              <a:t> </a:t>
            </a:r>
            <a:r>
              <a:rPr lang="en-US" sz="1600" spc="-10" dirty="0">
                <a:solidFill>
                  <a:schemeClr val="bg1"/>
                </a:solidFill>
                <a:latin typeface="Arial" panose="020B0604020202020204" pitchFamily="34" charset="0"/>
                <a:cs typeface="Arial" panose="020B0604020202020204" pitchFamily="34" charset="0"/>
              </a:rPr>
              <a:t>your</a:t>
            </a:r>
            <a:r>
              <a:rPr lang="en-US" sz="1600" spc="75" dirty="0">
                <a:solidFill>
                  <a:schemeClr val="bg1"/>
                </a:solidFill>
                <a:latin typeface="Arial" panose="020B0604020202020204" pitchFamily="34" charset="0"/>
                <a:cs typeface="Arial" panose="020B0604020202020204" pitchFamily="34" charset="0"/>
              </a:rPr>
              <a:t> </a:t>
            </a:r>
            <a:r>
              <a:rPr lang="en-US" sz="1600" spc="5" dirty="0">
                <a:solidFill>
                  <a:schemeClr val="bg1"/>
                </a:solidFill>
                <a:latin typeface="Arial" panose="020B0604020202020204" pitchFamily="34" charset="0"/>
                <a:cs typeface="Arial" panose="020B0604020202020204" pitchFamily="34" charset="0"/>
              </a:rPr>
              <a:t>sessions</a:t>
            </a:r>
            <a:r>
              <a:rPr lang="en-US" sz="1600" spc="70" dirty="0">
                <a:solidFill>
                  <a:schemeClr val="bg1"/>
                </a:solidFill>
                <a:latin typeface="Arial" panose="020B0604020202020204" pitchFamily="34" charset="0"/>
                <a:cs typeface="Arial" panose="020B0604020202020204" pitchFamily="34" charset="0"/>
              </a:rPr>
              <a:t> </a:t>
            </a:r>
            <a:r>
              <a:rPr lang="en-US" sz="1600" dirty="0">
                <a:solidFill>
                  <a:schemeClr val="bg1"/>
                </a:solidFill>
                <a:latin typeface="Arial" panose="020B0604020202020204" pitchFamily="34" charset="0"/>
                <a:cs typeface="Arial" panose="020B0604020202020204" pitchFamily="34" charset="0"/>
              </a:rPr>
              <a:t>with </a:t>
            </a:r>
            <a:r>
              <a:rPr lang="en-US" sz="1600" spc="-10" dirty="0">
                <a:solidFill>
                  <a:schemeClr val="bg1"/>
                </a:solidFill>
                <a:latin typeface="Arial" panose="020B0604020202020204" pitchFamily="34" charset="0"/>
                <a:cs typeface="Arial" panose="020B0604020202020204" pitchFamily="34" charset="0"/>
              </a:rPr>
              <a:t>your</a:t>
            </a:r>
            <a:r>
              <a:rPr lang="en-US" sz="1600" spc="35" dirty="0">
                <a:solidFill>
                  <a:schemeClr val="bg1"/>
                </a:solidFill>
                <a:latin typeface="Arial" panose="020B0604020202020204" pitchFamily="34" charset="0"/>
                <a:cs typeface="Arial" panose="020B0604020202020204" pitchFamily="34" charset="0"/>
              </a:rPr>
              <a:t> </a:t>
            </a:r>
            <a:r>
              <a:rPr lang="en-US" sz="1600" spc="-15" dirty="0">
                <a:solidFill>
                  <a:schemeClr val="bg1"/>
                </a:solidFill>
                <a:latin typeface="Arial" panose="020B0604020202020204" pitchFamily="34" charset="0"/>
                <a:cs typeface="Arial" panose="020B0604020202020204" pitchFamily="34" charset="0"/>
              </a:rPr>
              <a:t>learners.</a:t>
            </a:r>
            <a:endParaRPr lang="en-US" sz="1600" dirty="0">
              <a:solidFill>
                <a:schemeClr val="bg1"/>
              </a:solidFill>
              <a:latin typeface="Arial" panose="020B0604020202020204" pitchFamily="34" charset="0"/>
              <a:cs typeface="Arial" panose="020B0604020202020204" pitchFamily="34" charset="0"/>
            </a:endParaRPr>
          </a:p>
        </p:txBody>
      </p:sp>
      <p:sp>
        <p:nvSpPr>
          <p:cNvPr id="8" name="object 23">
            <a:extLst>
              <a:ext uri="{FF2B5EF4-FFF2-40B4-BE49-F238E27FC236}">
                <a16:creationId xmlns:a16="http://schemas.microsoft.com/office/drawing/2014/main" id="{2DFCF2AE-9EAA-1080-1C14-302102D25929}"/>
              </a:ext>
            </a:extLst>
          </p:cNvPr>
          <p:cNvSpPr/>
          <p:nvPr/>
        </p:nvSpPr>
        <p:spPr>
          <a:xfrm>
            <a:off x="185999" y="6793079"/>
            <a:ext cx="3181455" cy="3077419"/>
          </a:xfrm>
          <a:custGeom>
            <a:avLst/>
            <a:gdLst/>
            <a:ahLst/>
            <a:cxnLst/>
            <a:rect l="l" t="t" r="r" b="b"/>
            <a:pathLst>
              <a:path w="2400935" h="2453640">
                <a:moveTo>
                  <a:pt x="1200344" y="2453406"/>
                </a:moveTo>
                <a:lnTo>
                  <a:pt x="1153199" y="2452478"/>
                </a:lnTo>
                <a:lnTo>
                  <a:pt x="1106526" y="2449716"/>
                </a:lnTo>
                <a:lnTo>
                  <a:pt x="1060348" y="2445154"/>
                </a:lnTo>
                <a:lnTo>
                  <a:pt x="1014696" y="2438826"/>
                </a:lnTo>
                <a:lnTo>
                  <a:pt x="969604" y="2430766"/>
                </a:lnTo>
                <a:lnTo>
                  <a:pt x="925107" y="2421008"/>
                </a:lnTo>
                <a:lnTo>
                  <a:pt x="881236" y="2409587"/>
                </a:lnTo>
                <a:lnTo>
                  <a:pt x="838026" y="2396537"/>
                </a:lnTo>
                <a:lnTo>
                  <a:pt x="795509" y="2381891"/>
                </a:lnTo>
                <a:lnTo>
                  <a:pt x="753720" y="2365684"/>
                </a:lnTo>
                <a:lnTo>
                  <a:pt x="712691" y="2347950"/>
                </a:lnTo>
                <a:lnTo>
                  <a:pt x="672456" y="2328723"/>
                </a:lnTo>
                <a:lnTo>
                  <a:pt x="633048" y="2308037"/>
                </a:lnTo>
                <a:lnTo>
                  <a:pt x="594501" y="2285925"/>
                </a:lnTo>
                <a:lnTo>
                  <a:pt x="556848" y="2262423"/>
                </a:lnTo>
                <a:lnTo>
                  <a:pt x="520122" y="2237565"/>
                </a:lnTo>
                <a:lnTo>
                  <a:pt x="484356" y="2211383"/>
                </a:lnTo>
                <a:lnTo>
                  <a:pt x="449585" y="2183913"/>
                </a:lnTo>
                <a:lnTo>
                  <a:pt x="415841" y="2155189"/>
                </a:lnTo>
                <a:lnTo>
                  <a:pt x="383158" y="2125244"/>
                </a:lnTo>
                <a:lnTo>
                  <a:pt x="351569" y="2094113"/>
                </a:lnTo>
                <a:lnTo>
                  <a:pt x="321107" y="2061830"/>
                </a:lnTo>
                <a:lnTo>
                  <a:pt x="291806" y="2028428"/>
                </a:lnTo>
                <a:lnTo>
                  <a:pt x="263699" y="1993943"/>
                </a:lnTo>
                <a:lnTo>
                  <a:pt x="236820" y="1958408"/>
                </a:lnTo>
                <a:lnTo>
                  <a:pt x="211201" y="1921857"/>
                </a:lnTo>
                <a:lnTo>
                  <a:pt x="186877" y="1884324"/>
                </a:lnTo>
                <a:lnTo>
                  <a:pt x="163880" y="1845843"/>
                </a:lnTo>
                <a:lnTo>
                  <a:pt x="142244" y="1806449"/>
                </a:lnTo>
                <a:lnTo>
                  <a:pt x="122003" y="1766176"/>
                </a:lnTo>
                <a:lnTo>
                  <a:pt x="103189" y="1725057"/>
                </a:lnTo>
                <a:lnTo>
                  <a:pt x="85836" y="1683127"/>
                </a:lnTo>
                <a:lnTo>
                  <a:pt x="69977" y="1640419"/>
                </a:lnTo>
                <a:lnTo>
                  <a:pt x="55646" y="1596969"/>
                </a:lnTo>
                <a:lnTo>
                  <a:pt x="42876" y="1552809"/>
                </a:lnTo>
                <a:lnTo>
                  <a:pt x="31701" y="1507974"/>
                </a:lnTo>
                <a:lnTo>
                  <a:pt x="22153" y="1462499"/>
                </a:lnTo>
                <a:lnTo>
                  <a:pt x="14267" y="1416417"/>
                </a:lnTo>
                <a:lnTo>
                  <a:pt x="8075" y="1369762"/>
                </a:lnTo>
                <a:lnTo>
                  <a:pt x="3611" y="1322569"/>
                </a:lnTo>
                <a:lnTo>
                  <a:pt x="908" y="1274871"/>
                </a:lnTo>
                <a:lnTo>
                  <a:pt x="0" y="1226701"/>
                </a:lnTo>
                <a:lnTo>
                  <a:pt x="908" y="1178534"/>
                </a:lnTo>
                <a:lnTo>
                  <a:pt x="3611" y="1130837"/>
                </a:lnTo>
                <a:lnTo>
                  <a:pt x="8075" y="1083643"/>
                </a:lnTo>
                <a:lnTo>
                  <a:pt x="14267" y="1036988"/>
                </a:lnTo>
                <a:lnTo>
                  <a:pt x="22153" y="990906"/>
                </a:lnTo>
                <a:lnTo>
                  <a:pt x="31701" y="945431"/>
                </a:lnTo>
                <a:lnTo>
                  <a:pt x="42876" y="900596"/>
                </a:lnTo>
                <a:lnTo>
                  <a:pt x="55646" y="856437"/>
                </a:lnTo>
                <a:lnTo>
                  <a:pt x="69977" y="812986"/>
                </a:lnTo>
                <a:lnTo>
                  <a:pt x="85836" y="770279"/>
                </a:lnTo>
                <a:lnTo>
                  <a:pt x="103189" y="728349"/>
                </a:lnTo>
                <a:lnTo>
                  <a:pt x="122003" y="687230"/>
                </a:lnTo>
                <a:lnTo>
                  <a:pt x="142244" y="646956"/>
                </a:lnTo>
                <a:lnTo>
                  <a:pt x="163880" y="607562"/>
                </a:lnTo>
                <a:lnTo>
                  <a:pt x="186877" y="569082"/>
                </a:lnTo>
                <a:lnTo>
                  <a:pt x="211201" y="531549"/>
                </a:lnTo>
                <a:lnTo>
                  <a:pt x="236820" y="494998"/>
                </a:lnTo>
                <a:lnTo>
                  <a:pt x="263699" y="459462"/>
                </a:lnTo>
                <a:lnTo>
                  <a:pt x="291806" y="424977"/>
                </a:lnTo>
                <a:lnTo>
                  <a:pt x="321107" y="391576"/>
                </a:lnTo>
                <a:lnTo>
                  <a:pt x="351569" y="359293"/>
                </a:lnTo>
                <a:lnTo>
                  <a:pt x="383158" y="328162"/>
                </a:lnTo>
                <a:lnTo>
                  <a:pt x="415841" y="298217"/>
                </a:lnTo>
                <a:lnTo>
                  <a:pt x="449585" y="269492"/>
                </a:lnTo>
                <a:lnTo>
                  <a:pt x="484356" y="242023"/>
                </a:lnTo>
                <a:lnTo>
                  <a:pt x="520122" y="215841"/>
                </a:lnTo>
                <a:lnTo>
                  <a:pt x="556848" y="190982"/>
                </a:lnTo>
                <a:lnTo>
                  <a:pt x="594501" y="167480"/>
                </a:lnTo>
                <a:lnTo>
                  <a:pt x="633048" y="145369"/>
                </a:lnTo>
                <a:lnTo>
                  <a:pt x="672456" y="124683"/>
                </a:lnTo>
                <a:lnTo>
                  <a:pt x="712691" y="105456"/>
                </a:lnTo>
                <a:lnTo>
                  <a:pt x="753720" y="87722"/>
                </a:lnTo>
                <a:lnTo>
                  <a:pt x="795509" y="71515"/>
                </a:lnTo>
                <a:lnTo>
                  <a:pt x="838026" y="56869"/>
                </a:lnTo>
                <a:lnTo>
                  <a:pt x="881236" y="43819"/>
                </a:lnTo>
                <a:lnTo>
                  <a:pt x="925107" y="32398"/>
                </a:lnTo>
                <a:lnTo>
                  <a:pt x="969604" y="22640"/>
                </a:lnTo>
                <a:lnTo>
                  <a:pt x="1014696" y="14580"/>
                </a:lnTo>
                <a:lnTo>
                  <a:pt x="1060348" y="8252"/>
                </a:lnTo>
                <a:lnTo>
                  <a:pt x="1106526" y="3690"/>
                </a:lnTo>
                <a:lnTo>
                  <a:pt x="1153199" y="928"/>
                </a:lnTo>
                <a:lnTo>
                  <a:pt x="1200332" y="0"/>
                </a:lnTo>
                <a:lnTo>
                  <a:pt x="1247464" y="928"/>
                </a:lnTo>
                <a:lnTo>
                  <a:pt x="1294137" y="3690"/>
                </a:lnTo>
                <a:lnTo>
                  <a:pt x="1340316" y="8252"/>
                </a:lnTo>
                <a:lnTo>
                  <a:pt x="1385968" y="14580"/>
                </a:lnTo>
                <a:lnTo>
                  <a:pt x="1431059" y="22640"/>
                </a:lnTo>
                <a:lnTo>
                  <a:pt x="1475557" y="32398"/>
                </a:lnTo>
                <a:lnTo>
                  <a:pt x="1519428" y="43819"/>
                </a:lnTo>
                <a:lnTo>
                  <a:pt x="1562638" y="56869"/>
                </a:lnTo>
                <a:lnTo>
                  <a:pt x="1605154" y="71515"/>
                </a:lnTo>
                <a:lnTo>
                  <a:pt x="1646944" y="87722"/>
                </a:lnTo>
                <a:lnTo>
                  <a:pt x="1687973" y="105456"/>
                </a:lnTo>
                <a:lnTo>
                  <a:pt x="1728208" y="124683"/>
                </a:lnTo>
                <a:lnTo>
                  <a:pt x="1767615" y="145369"/>
                </a:lnTo>
                <a:lnTo>
                  <a:pt x="1806162" y="167480"/>
                </a:lnTo>
                <a:lnTo>
                  <a:pt x="1843816" y="190982"/>
                </a:lnTo>
                <a:lnTo>
                  <a:pt x="1880542" y="215841"/>
                </a:lnTo>
                <a:lnTo>
                  <a:pt x="1916307" y="242023"/>
                </a:lnTo>
                <a:lnTo>
                  <a:pt x="1951078" y="269492"/>
                </a:lnTo>
                <a:lnTo>
                  <a:pt x="1984822" y="298217"/>
                </a:lnTo>
                <a:lnTo>
                  <a:pt x="2017506" y="328162"/>
                </a:lnTo>
                <a:lnTo>
                  <a:pt x="2049095" y="359293"/>
                </a:lnTo>
                <a:lnTo>
                  <a:pt x="2079557" y="391576"/>
                </a:lnTo>
                <a:lnTo>
                  <a:pt x="2108858" y="424977"/>
                </a:lnTo>
                <a:lnTo>
                  <a:pt x="2136965" y="459462"/>
                </a:lnTo>
                <a:lnTo>
                  <a:pt x="2163844" y="494998"/>
                </a:lnTo>
                <a:lnTo>
                  <a:pt x="2189462" y="531549"/>
                </a:lnTo>
                <a:lnTo>
                  <a:pt x="2213787" y="569082"/>
                </a:lnTo>
                <a:lnTo>
                  <a:pt x="2236784" y="607562"/>
                </a:lnTo>
                <a:lnTo>
                  <a:pt x="2258419" y="646956"/>
                </a:lnTo>
                <a:lnTo>
                  <a:pt x="2278661" y="687230"/>
                </a:lnTo>
                <a:lnTo>
                  <a:pt x="2297475" y="728349"/>
                </a:lnTo>
                <a:lnTo>
                  <a:pt x="2314828" y="770279"/>
                </a:lnTo>
                <a:lnTo>
                  <a:pt x="2330686" y="812986"/>
                </a:lnTo>
                <a:lnTo>
                  <a:pt x="2345017" y="856437"/>
                </a:lnTo>
                <a:lnTo>
                  <a:pt x="2357787" y="900596"/>
                </a:lnTo>
                <a:lnTo>
                  <a:pt x="2368962" y="945431"/>
                </a:lnTo>
                <a:lnTo>
                  <a:pt x="2378510" y="990906"/>
                </a:lnTo>
                <a:lnTo>
                  <a:pt x="2386397" y="1036988"/>
                </a:lnTo>
                <a:lnTo>
                  <a:pt x="2392589" y="1083643"/>
                </a:lnTo>
                <a:lnTo>
                  <a:pt x="2397053" y="1130837"/>
                </a:lnTo>
                <a:lnTo>
                  <a:pt x="2399756" y="1178534"/>
                </a:lnTo>
                <a:lnTo>
                  <a:pt x="2400664" y="1226703"/>
                </a:lnTo>
                <a:lnTo>
                  <a:pt x="2399756" y="1274871"/>
                </a:lnTo>
                <a:lnTo>
                  <a:pt x="2397053" y="1322569"/>
                </a:lnTo>
                <a:lnTo>
                  <a:pt x="2392589" y="1369762"/>
                </a:lnTo>
                <a:lnTo>
                  <a:pt x="2386397" y="1416417"/>
                </a:lnTo>
                <a:lnTo>
                  <a:pt x="2378510" y="1462499"/>
                </a:lnTo>
                <a:lnTo>
                  <a:pt x="2368962" y="1507974"/>
                </a:lnTo>
                <a:lnTo>
                  <a:pt x="2357787" y="1552809"/>
                </a:lnTo>
                <a:lnTo>
                  <a:pt x="2345017" y="1596969"/>
                </a:lnTo>
                <a:lnTo>
                  <a:pt x="2330686" y="1640419"/>
                </a:lnTo>
                <a:lnTo>
                  <a:pt x="2314828" y="1683127"/>
                </a:lnTo>
                <a:lnTo>
                  <a:pt x="2297475" y="1725057"/>
                </a:lnTo>
                <a:lnTo>
                  <a:pt x="2278661" y="1766176"/>
                </a:lnTo>
                <a:lnTo>
                  <a:pt x="2258419" y="1806449"/>
                </a:lnTo>
                <a:lnTo>
                  <a:pt x="2236784" y="1845843"/>
                </a:lnTo>
                <a:lnTo>
                  <a:pt x="2213787" y="1884324"/>
                </a:lnTo>
                <a:lnTo>
                  <a:pt x="2189462" y="1921857"/>
                </a:lnTo>
                <a:lnTo>
                  <a:pt x="2163844" y="1958408"/>
                </a:lnTo>
                <a:lnTo>
                  <a:pt x="2136965" y="1993943"/>
                </a:lnTo>
                <a:lnTo>
                  <a:pt x="2108858" y="2028428"/>
                </a:lnTo>
                <a:lnTo>
                  <a:pt x="2079557" y="2061830"/>
                </a:lnTo>
                <a:lnTo>
                  <a:pt x="2049095" y="2094113"/>
                </a:lnTo>
                <a:lnTo>
                  <a:pt x="2017506" y="2125244"/>
                </a:lnTo>
                <a:lnTo>
                  <a:pt x="1984822" y="2155189"/>
                </a:lnTo>
                <a:lnTo>
                  <a:pt x="1951078" y="2183913"/>
                </a:lnTo>
                <a:lnTo>
                  <a:pt x="1916307" y="2211383"/>
                </a:lnTo>
                <a:lnTo>
                  <a:pt x="1880542" y="2237565"/>
                </a:lnTo>
                <a:lnTo>
                  <a:pt x="1843816" y="2262423"/>
                </a:lnTo>
                <a:lnTo>
                  <a:pt x="1806162" y="2285925"/>
                </a:lnTo>
                <a:lnTo>
                  <a:pt x="1767615" y="2308037"/>
                </a:lnTo>
                <a:lnTo>
                  <a:pt x="1728208" y="2328723"/>
                </a:lnTo>
                <a:lnTo>
                  <a:pt x="1687973" y="2347950"/>
                </a:lnTo>
                <a:lnTo>
                  <a:pt x="1646944" y="2365684"/>
                </a:lnTo>
                <a:lnTo>
                  <a:pt x="1605154" y="2381891"/>
                </a:lnTo>
                <a:lnTo>
                  <a:pt x="1562638" y="2396537"/>
                </a:lnTo>
                <a:lnTo>
                  <a:pt x="1519428" y="2409587"/>
                </a:lnTo>
                <a:lnTo>
                  <a:pt x="1475557" y="2421008"/>
                </a:lnTo>
                <a:lnTo>
                  <a:pt x="1431059" y="2430766"/>
                </a:lnTo>
                <a:lnTo>
                  <a:pt x="1385968" y="2438826"/>
                </a:lnTo>
                <a:lnTo>
                  <a:pt x="1340316" y="2445154"/>
                </a:lnTo>
                <a:lnTo>
                  <a:pt x="1294137" y="2449716"/>
                </a:lnTo>
                <a:lnTo>
                  <a:pt x="1247464" y="2452478"/>
                </a:lnTo>
                <a:lnTo>
                  <a:pt x="1200344" y="2453406"/>
                </a:lnTo>
                <a:close/>
              </a:path>
            </a:pathLst>
          </a:custGeom>
          <a:solidFill>
            <a:srgbClr val="FDE745"/>
          </a:solidFill>
        </p:spPr>
        <p:txBody>
          <a:bodyPr wrap="square" lIns="0" tIns="0" rIns="0" bIns="0" rtlCol="0"/>
          <a:lstStyle/>
          <a:p>
            <a:endParaRPr>
              <a:solidFill>
                <a:schemeClr val="bg1"/>
              </a:solidFill>
              <a:latin typeface="Arial" panose="020B0604020202020204" pitchFamily="34" charset="0"/>
              <a:cs typeface="Arial" panose="020B0604020202020204" pitchFamily="34" charset="0"/>
            </a:endParaRPr>
          </a:p>
        </p:txBody>
      </p:sp>
      <p:sp>
        <p:nvSpPr>
          <p:cNvPr id="9" name="object 24">
            <a:extLst>
              <a:ext uri="{FF2B5EF4-FFF2-40B4-BE49-F238E27FC236}">
                <a16:creationId xmlns:a16="http://schemas.microsoft.com/office/drawing/2014/main" id="{1A44E087-1B84-A888-B49C-E8504037E9D1}"/>
              </a:ext>
            </a:extLst>
          </p:cNvPr>
          <p:cNvSpPr txBox="1"/>
          <p:nvPr/>
        </p:nvSpPr>
        <p:spPr>
          <a:xfrm>
            <a:off x="634482" y="7074200"/>
            <a:ext cx="2284488" cy="2515176"/>
          </a:xfrm>
          <a:prstGeom prst="rect">
            <a:avLst/>
          </a:prstGeom>
        </p:spPr>
        <p:txBody>
          <a:bodyPr vert="horz" wrap="square" lIns="0" tIns="38735" rIns="0" bIns="0" rtlCol="0">
            <a:spAutoFit/>
          </a:bodyPr>
          <a:lstStyle/>
          <a:p>
            <a:pPr algn="ctr">
              <a:lnSpc>
                <a:spcPct val="100000"/>
              </a:lnSpc>
              <a:spcBef>
                <a:spcPts val="305"/>
              </a:spcBef>
            </a:pPr>
            <a:r>
              <a:rPr sz="1600" b="1" dirty="0">
                <a:solidFill>
                  <a:schemeClr val="bg1"/>
                </a:solidFill>
                <a:latin typeface="Arial" panose="020B0604020202020204" pitchFamily="34" charset="0"/>
                <a:cs typeface="Arial" panose="020B0604020202020204" pitchFamily="34" charset="0"/>
              </a:rPr>
              <a:t>Reflect:</a:t>
            </a:r>
            <a:endParaRPr sz="1600" dirty="0">
              <a:solidFill>
                <a:schemeClr val="bg1"/>
              </a:solidFill>
              <a:latin typeface="Arial" panose="020B0604020202020204" pitchFamily="34" charset="0"/>
              <a:cs typeface="Arial" panose="020B0604020202020204" pitchFamily="34" charset="0"/>
            </a:endParaRPr>
          </a:p>
          <a:p>
            <a:pPr algn="ctr">
              <a:lnSpc>
                <a:spcPct val="100000"/>
              </a:lnSpc>
              <a:spcBef>
                <a:spcPts val="210"/>
              </a:spcBef>
            </a:pPr>
            <a:r>
              <a:rPr sz="1600" spc="25" dirty="0">
                <a:solidFill>
                  <a:schemeClr val="bg1"/>
                </a:solidFill>
                <a:latin typeface="Arial" panose="020B0604020202020204" pitchFamily="34" charset="0"/>
                <a:cs typeface="Arial" panose="020B0604020202020204" pitchFamily="34" charset="0"/>
              </a:rPr>
              <a:t>What</a:t>
            </a:r>
            <a:r>
              <a:rPr sz="1600" spc="60" dirty="0">
                <a:solidFill>
                  <a:schemeClr val="bg1"/>
                </a:solidFill>
                <a:latin typeface="Arial" panose="020B0604020202020204" pitchFamily="34" charset="0"/>
                <a:cs typeface="Arial" panose="020B0604020202020204" pitchFamily="34" charset="0"/>
              </a:rPr>
              <a:t> </a:t>
            </a:r>
            <a:r>
              <a:rPr sz="1600" spc="-40" dirty="0">
                <a:solidFill>
                  <a:schemeClr val="bg1"/>
                </a:solidFill>
                <a:latin typeface="Arial" panose="020B0604020202020204" pitchFamily="34" charset="0"/>
                <a:cs typeface="Arial" panose="020B0604020202020204" pitchFamily="34" charset="0"/>
              </a:rPr>
              <a:t>are</a:t>
            </a:r>
            <a:r>
              <a:rPr sz="1600" spc="65" dirty="0">
                <a:solidFill>
                  <a:schemeClr val="bg1"/>
                </a:solidFill>
                <a:latin typeface="Arial" panose="020B0604020202020204" pitchFamily="34" charset="0"/>
                <a:cs typeface="Arial" panose="020B0604020202020204" pitchFamily="34" charset="0"/>
              </a:rPr>
              <a:t> </a:t>
            </a:r>
            <a:r>
              <a:rPr sz="1600" spc="-10" dirty="0">
                <a:solidFill>
                  <a:schemeClr val="bg1"/>
                </a:solidFill>
                <a:latin typeface="Arial" panose="020B0604020202020204" pitchFamily="34" charset="0"/>
                <a:cs typeface="Arial" panose="020B0604020202020204" pitchFamily="34" charset="0"/>
              </a:rPr>
              <a:t>your</a:t>
            </a:r>
            <a:r>
              <a:rPr sz="1600" spc="65" dirty="0">
                <a:solidFill>
                  <a:schemeClr val="bg1"/>
                </a:solidFill>
                <a:latin typeface="Arial" panose="020B0604020202020204" pitchFamily="34" charset="0"/>
                <a:cs typeface="Arial" panose="020B0604020202020204" pitchFamily="34" charset="0"/>
              </a:rPr>
              <a:t> </a:t>
            </a:r>
            <a:r>
              <a:rPr sz="1600" spc="15" dirty="0">
                <a:solidFill>
                  <a:schemeClr val="bg1"/>
                </a:solidFill>
                <a:latin typeface="Arial" panose="020B0604020202020204" pitchFamily="34" charset="0"/>
                <a:cs typeface="Arial" panose="020B0604020202020204" pitchFamily="34" charset="0"/>
              </a:rPr>
              <a:t>own</a:t>
            </a:r>
            <a:endParaRPr sz="1600" dirty="0">
              <a:solidFill>
                <a:schemeClr val="bg1"/>
              </a:solidFill>
              <a:latin typeface="Arial" panose="020B0604020202020204" pitchFamily="34" charset="0"/>
              <a:cs typeface="Arial" panose="020B0604020202020204" pitchFamily="34" charset="0"/>
            </a:endParaRPr>
          </a:p>
          <a:p>
            <a:pPr marL="12700" marR="5080" algn="ctr">
              <a:lnSpc>
                <a:spcPct val="114500"/>
              </a:lnSpc>
            </a:pPr>
            <a:r>
              <a:rPr sz="1600" spc="-10" dirty="0">
                <a:solidFill>
                  <a:schemeClr val="bg1"/>
                </a:solidFill>
                <a:latin typeface="Arial" panose="020B0604020202020204" pitchFamily="34" charset="0"/>
                <a:cs typeface="Arial" panose="020B0604020202020204" pitchFamily="34" charset="0"/>
              </a:rPr>
              <a:t>attitudes,</a:t>
            </a:r>
            <a:r>
              <a:rPr sz="1600" spc="25" dirty="0">
                <a:solidFill>
                  <a:schemeClr val="bg1"/>
                </a:solidFill>
                <a:latin typeface="Arial" panose="020B0604020202020204" pitchFamily="34" charset="0"/>
                <a:cs typeface="Arial" panose="020B0604020202020204" pitchFamily="34" charset="0"/>
              </a:rPr>
              <a:t> </a:t>
            </a:r>
            <a:r>
              <a:rPr sz="1600" spc="15" dirty="0">
                <a:solidFill>
                  <a:schemeClr val="bg1"/>
                </a:solidFill>
                <a:latin typeface="Arial" panose="020B0604020202020204" pitchFamily="34" charset="0"/>
                <a:cs typeface="Arial" panose="020B0604020202020204" pitchFamily="34" charset="0"/>
              </a:rPr>
              <a:t>assumptions </a:t>
            </a:r>
            <a:r>
              <a:rPr sz="1600" spc="-345" dirty="0">
                <a:solidFill>
                  <a:schemeClr val="bg1"/>
                </a:solidFill>
                <a:latin typeface="Arial" panose="020B0604020202020204" pitchFamily="34" charset="0"/>
                <a:cs typeface="Arial" panose="020B0604020202020204" pitchFamily="34" charset="0"/>
              </a:rPr>
              <a:t> </a:t>
            </a:r>
            <a:r>
              <a:rPr sz="1600" spc="-5" dirty="0">
                <a:solidFill>
                  <a:schemeClr val="bg1"/>
                </a:solidFill>
                <a:latin typeface="Arial" panose="020B0604020202020204" pitchFamily="34" charset="0"/>
                <a:cs typeface="Arial" panose="020B0604020202020204" pitchFamily="34" charset="0"/>
              </a:rPr>
              <a:t>and</a:t>
            </a:r>
            <a:r>
              <a:rPr sz="1600" spc="70" dirty="0">
                <a:solidFill>
                  <a:schemeClr val="bg1"/>
                </a:solidFill>
                <a:latin typeface="Arial" panose="020B0604020202020204" pitchFamily="34" charset="0"/>
                <a:cs typeface="Arial" panose="020B0604020202020204" pitchFamily="34" charset="0"/>
              </a:rPr>
              <a:t> </a:t>
            </a:r>
            <a:r>
              <a:rPr sz="1600" dirty="0">
                <a:solidFill>
                  <a:schemeClr val="bg1"/>
                </a:solidFill>
                <a:latin typeface="Arial" panose="020B0604020202020204" pitchFamily="34" charset="0"/>
                <a:cs typeface="Arial" panose="020B0604020202020204" pitchFamily="34" charset="0"/>
              </a:rPr>
              <a:t>expectations</a:t>
            </a:r>
          </a:p>
          <a:p>
            <a:pPr marL="31750" marR="24130" algn="ctr">
              <a:lnSpc>
                <a:spcPct val="114500"/>
              </a:lnSpc>
            </a:pPr>
            <a:r>
              <a:rPr sz="1600" spc="-5" dirty="0">
                <a:solidFill>
                  <a:schemeClr val="bg1"/>
                </a:solidFill>
                <a:latin typeface="Arial" panose="020B0604020202020204" pitchFamily="34" charset="0"/>
                <a:cs typeface="Arial" panose="020B0604020202020204" pitchFamily="34" charset="0"/>
              </a:rPr>
              <a:t>towards</a:t>
            </a:r>
            <a:r>
              <a:rPr sz="1600" spc="55" dirty="0">
                <a:solidFill>
                  <a:schemeClr val="bg1"/>
                </a:solidFill>
                <a:latin typeface="Arial" panose="020B0604020202020204" pitchFamily="34" charset="0"/>
                <a:cs typeface="Arial" panose="020B0604020202020204" pitchFamily="34" charset="0"/>
              </a:rPr>
              <a:t> </a:t>
            </a:r>
            <a:r>
              <a:rPr sz="1600" spc="-10" dirty="0">
                <a:solidFill>
                  <a:schemeClr val="bg1"/>
                </a:solidFill>
                <a:latin typeface="Arial" panose="020B0604020202020204" pitchFamily="34" charset="0"/>
                <a:cs typeface="Arial" panose="020B0604020202020204" pitchFamily="34" charset="0"/>
              </a:rPr>
              <a:t>disability</a:t>
            </a:r>
            <a:r>
              <a:rPr sz="1600" spc="60" dirty="0">
                <a:solidFill>
                  <a:schemeClr val="bg1"/>
                </a:solidFill>
                <a:latin typeface="Arial" panose="020B0604020202020204" pitchFamily="34" charset="0"/>
                <a:cs typeface="Arial" panose="020B0604020202020204" pitchFamily="34" charset="0"/>
              </a:rPr>
              <a:t> </a:t>
            </a:r>
            <a:r>
              <a:rPr sz="1600" spc="-5" dirty="0">
                <a:solidFill>
                  <a:schemeClr val="bg1"/>
                </a:solidFill>
                <a:latin typeface="Arial" panose="020B0604020202020204" pitchFamily="34" charset="0"/>
                <a:cs typeface="Arial" panose="020B0604020202020204" pitchFamily="34" charset="0"/>
              </a:rPr>
              <a:t>and </a:t>
            </a:r>
            <a:r>
              <a:rPr sz="1600" spc="-345" dirty="0">
                <a:solidFill>
                  <a:schemeClr val="bg1"/>
                </a:solidFill>
                <a:latin typeface="Arial" panose="020B0604020202020204" pitchFamily="34" charset="0"/>
                <a:cs typeface="Arial" panose="020B0604020202020204" pitchFamily="34" charset="0"/>
              </a:rPr>
              <a:t> </a:t>
            </a:r>
            <a:r>
              <a:rPr sz="1600" spc="15" dirty="0">
                <a:solidFill>
                  <a:schemeClr val="bg1"/>
                </a:solidFill>
                <a:latin typeface="Arial" panose="020B0604020202020204" pitchFamily="34" charset="0"/>
                <a:cs typeface="Arial" panose="020B0604020202020204" pitchFamily="34" charset="0"/>
              </a:rPr>
              <a:t>Disabled</a:t>
            </a:r>
            <a:r>
              <a:rPr sz="1600" spc="60" dirty="0">
                <a:solidFill>
                  <a:schemeClr val="bg1"/>
                </a:solidFill>
                <a:latin typeface="Arial" panose="020B0604020202020204" pitchFamily="34" charset="0"/>
                <a:cs typeface="Arial" panose="020B0604020202020204" pitchFamily="34" charset="0"/>
              </a:rPr>
              <a:t> </a:t>
            </a:r>
            <a:r>
              <a:rPr sz="1600" spc="5" dirty="0">
                <a:solidFill>
                  <a:schemeClr val="bg1"/>
                </a:solidFill>
                <a:latin typeface="Arial" panose="020B0604020202020204" pitchFamily="34" charset="0"/>
                <a:cs typeface="Arial" panose="020B0604020202020204" pitchFamily="34" charset="0"/>
              </a:rPr>
              <a:t>People</a:t>
            </a:r>
            <a:r>
              <a:rPr lang="en-GB" sz="1600" spc="5" dirty="0">
                <a:solidFill>
                  <a:schemeClr val="bg1"/>
                </a:solidFill>
                <a:latin typeface="Arial" panose="020B0604020202020204" pitchFamily="34" charset="0"/>
                <a:cs typeface="Arial" panose="020B0604020202020204" pitchFamily="34" charset="0"/>
              </a:rPr>
              <a:t>?</a:t>
            </a:r>
            <a:endParaRPr sz="1600" dirty="0">
              <a:solidFill>
                <a:schemeClr val="bg1"/>
              </a:solidFill>
              <a:latin typeface="Arial" panose="020B0604020202020204" pitchFamily="34" charset="0"/>
              <a:cs typeface="Arial" panose="020B0604020202020204" pitchFamily="34" charset="0"/>
            </a:endParaRPr>
          </a:p>
          <a:p>
            <a:pPr marL="250190" marR="243204" algn="ctr">
              <a:lnSpc>
                <a:spcPct val="114500"/>
              </a:lnSpc>
            </a:pPr>
            <a:r>
              <a:rPr lang="en-GB" sz="1600" spc="15" dirty="0">
                <a:solidFill>
                  <a:schemeClr val="bg1"/>
                </a:solidFill>
                <a:latin typeface="Arial" panose="020B0604020202020204" pitchFamily="34" charset="0"/>
                <a:cs typeface="Arial" panose="020B0604020202020204" pitchFamily="34" charset="0"/>
              </a:rPr>
              <a:t>H</a:t>
            </a:r>
            <a:r>
              <a:rPr sz="1600" spc="15" dirty="0">
                <a:solidFill>
                  <a:schemeClr val="bg1"/>
                </a:solidFill>
                <a:latin typeface="Arial" panose="020B0604020202020204" pitchFamily="34" charset="0"/>
                <a:cs typeface="Arial" panose="020B0604020202020204" pitchFamily="34" charset="0"/>
              </a:rPr>
              <a:t>ow</a:t>
            </a:r>
            <a:r>
              <a:rPr sz="1600" spc="45" dirty="0">
                <a:solidFill>
                  <a:schemeClr val="bg1"/>
                </a:solidFill>
                <a:latin typeface="Arial" panose="020B0604020202020204" pitchFamily="34" charset="0"/>
                <a:cs typeface="Arial" panose="020B0604020202020204" pitchFamily="34" charset="0"/>
              </a:rPr>
              <a:t> </a:t>
            </a:r>
            <a:r>
              <a:rPr sz="1600" spc="5" dirty="0">
                <a:solidFill>
                  <a:schemeClr val="bg1"/>
                </a:solidFill>
                <a:latin typeface="Arial" panose="020B0604020202020204" pitchFamily="34" charset="0"/>
                <a:cs typeface="Arial" panose="020B0604020202020204" pitchFamily="34" charset="0"/>
              </a:rPr>
              <a:t>might</a:t>
            </a:r>
            <a:r>
              <a:rPr sz="1600" spc="45" dirty="0">
                <a:solidFill>
                  <a:schemeClr val="bg1"/>
                </a:solidFill>
                <a:latin typeface="Arial" panose="020B0604020202020204" pitchFamily="34" charset="0"/>
                <a:cs typeface="Arial" panose="020B0604020202020204" pitchFamily="34" charset="0"/>
              </a:rPr>
              <a:t> </a:t>
            </a:r>
            <a:r>
              <a:rPr sz="1600" dirty="0">
                <a:solidFill>
                  <a:schemeClr val="bg1"/>
                </a:solidFill>
                <a:latin typeface="Arial" panose="020B0604020202020204" pitchFamily="34" charset="0"/>
                <a:cs typeface="Arial" panose="020B0604020202020204" pitchFamily="34" charset="0"/>
              </a:rPr>
              <a:t>these</a:t>
            </a:r>
            <a:r>
              <a:rPr lang="en-GB" sz="1600" dirty="0">
                <a:solidFill>
                  <a:schemeClr val="bg1"/>
                </a:solidFill>
                <a:latin typeface="Arial" panose="020B0604020202020204" pitchFamily="34" charset="0"/>
                <a:cs typeface="Arial" panose="020B0604020202020204" pitchFamily="34" charset="0"/>
              </a:rPr>
              <a:t> appear</a:t>
            </a:r>
            <a:r>
              <a:rPr sz="1600" spc="-350" dirty="0">
                <a:solidFill>
                  <a:schemeClr val="bg1"/>
                </a:solidFill>
                <a:latin typeface="Arial" panose="020B0604020202020204" pitchFamily="34" charset="0"/>
                <a:cs typeface="Arial" panose="020B0604020202020204" pitchFamily="34" charset="0"/>
              </a:rPr>
              <a:t> </a:t>
            </a:r>
            <a:r>
              <a:rPr sz="1600" spc="50" dirty="0">
                <a:solidFill>
                  <a:schemeClr val="bg1"/>
                </a:solidFill>
                <a:latin typeface="Arial" panose="020B0604020202020204" pitchFamily="34" charset="0"/>
                <a:cs typeface="Arial" panose="020B0604020202020204" pitchFamily="34" charset="0"/>
              </a:rPr>
              <a:t> </a:t>
            </a:r>
            <a:r>
              <a:rPr sz="1600" spc="-20" dirty="0">
                <a:solidFill>
                  <a:schemeClr val="bg1"/>
                </a:solidFill>
                <a:latin typeface="Arial" panose="020B0604020202020204" pitchFamily="34" charset="0"/>
                <a:cs typeface="Arial" panose="020B0604020202020204" pitchFamily="34" charset="0"/>
              </a:rPr>
              <a:t>in</a:t>
            </a:r>
            <a:r>
              <a:rPr sz="1600" spc="50" dirty="0">
                <a:solidFill>
                  <a:schemeClr val="bg1"/>
                </a:solidFill>
                <a:latin typeface="Arial" panose="020B0604020202020204" pitchFamily="34" charset="0"/>
                <a:cs typeface="Arial" panose="020B0604020202020204" pitchFamily="34" charset="0"/>
              </a:rPr>
              <a:t> </a:t>
            </a:r>
            <a:r>
              <a:rPr sz="1600" spc="-10" dirty="0">
                <a:solidFill>
                  <a:schemeClr val="bg1"/>
                </a:solidFill>
                <a:latin typeface="Arial" panose="020B0604020202020204" pitchFamily="34" charset="0"/>
                <a:cs typeface="Arial" panose="020B0604020202020204" pitchFamily="34" charset="0"/>
              </a:rPr>
              <a:t>your </a:t>
            </a:r>
            <a:r>
              <a:rPr sz="1600" spc="-345" dirty="0">
                <a:solidFill>
                  <a:schemeClr val="bg1"/>
                </a:solidFill>
                <a:latin typeface="Arial" panose="020B0604020202020204" pitchFamily="34" charset="0"/>
                <a:cs typeface="Arial" panose="020B0604020202020204" pitchFamily="34" charset="0"/>
              </a:rPr>
              <a:t> </a:t>
            </a:r>
            <a:r>
              <a:rPr sz="1600" spc="10" dirty="0">
                <a:solidFill>
                  <a:schemeClr val="bg1"/>
                </a:solidFill>
                <a:latin typeface="Arial" panose="020B0604020202020204" pitchFamily="34" charset="0"/>
                <a:cs typeface="Arial" panose="020B0604020202020204" pitchFamily="34" charset="0"/>
              </a:rPr>
              <a:t>practice?</a:t>
            </a:r>
            <a:endParaRPr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35150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4D75F1B-807F-B3B2-5B26-A0014F6C9299}"/>
              </a:ext>
            </a:extLst>
          </p:cNvPr>
          <p:cNvSpPr/>
          <p:nvPr/>
        </p:nvSpPr>
        <p:spPr>
          <a:xfrm>
            <a:off x="2532920" y="1664493"/>
            <a:ext cx="4320000" cy="7920000"/>
          </a:xfrm>
          <a:prstGeom prst="rect">
            <a:avLst/>
          </a:prstGeom>
          <a:solidFill>
            <a:srgbClr val="D2F0FD"/>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2" name="Text Box 55"/>
          <p:cNvSpPr txBox="1"/>
          <p:nvPr/>
        </p:nvSpPr>
        <p:spPr>
          <a:xfrm>
            <a:off x="2678063" y="1675825"/>
            <a:ext cx="3960000" cy="1620000"/>
          </a:xfrm>
          <a:prstGeom prst="rect">
            <a:avLst/>
          </a:prstGeom>
          <a:noFill/>
          <a:ln>
            <a:noFill/>
          </a:ln>
          <a:effectLst/>
          <a:extLst>
            <a:ext uri="{C572A759-6A51-4108-AA02-DFA0A04FC94B}">
              <ma14:wrappingTextBoxFlag xmlns=""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50800">
              <a:lnSpc>
                <a:spcPct val="100000"/>
              </a:lnSpc>
              <a:spcBef>
                <a:spcPts val="530"/>
              </a:spcBef>
            </a:pPr>
            <a:r>
              <a:rPr lang="en-US" sz="1600" b="0" i="0" dirty="0">
                <a:solidFill>
                  <a:srgbClr val="1F1F1F"/>
                </a:solidFill>
                <a:effectLst/>
                <a:latin typeface="Arial" panose="020B0604020202020204" pitchFamily="34" charset="0"/>
                <a:cs typeface="Arial" panose="020B0604020202020204" pitchFamily="34" charset="0"/>
              </a:rPr>
              <a:t>If you have a long document to read, it can be helpful to break it down into smaller pieces. </a:t>
            </a:r>
            <a:endParaRPr lang="en-GB" sz="1600" kern="50" dirty="0">
              <a:latin typeface="Arial" panose="020B0604020202020204" pitchFamily="34" charset="0"/>
              <a:ea typeface="ＭＳ 明朝"/>
              <a:cs typeface="Arial" panose="020B0604020202020204" pitchFamily="34" charset="0"/>
            </a:endParaRPr>
          </a:p>
        </p:txBody>
      </p:sp>
      <p:sp>
        <p:nvSpPr>
          <p:cNvPr id="3" name="Text Box 70"/>
          <p:cNvSpPr txBox="1"/>
          <p:nvPr/>
        </p:nvSpPr>
        <p:spPr>
          <a:xfrm>
            <a:off x="2678063" y="2879134"/>
            <a:ext cx="3960000" cy="1620000"/>
          </a:xfrm>
          <a:prstGeom prst="rect">
            <a:avLst/>
          </a:prstGeom>
          <a:noFill/>
          <a:ln>
            <a:noFill/>
          </a:ln>
          <a:effectLst/>
          <a:extLst>
            <a:ext uri="{C572A759-6A51-4108-AA02-DFA0A04FC94B}">
              <ma14:wrappingTextBoxFlag xmlns=""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r>
              <a:rPr lang="en-US" sz="1600" b="0" i="0" dirty="0">
                <a:solidFill>
                  <a:srgbClr val="1F1F1F"/>
                </a:solidFill>
                <a:effectLst/>
                <a:latin typeface="Arial" panose="020B0604020202020204" pitchFamily="34" charset="0"/>
                <a:cs typeface="Arial" panose="020B0604020202020204" pitchFamily="34" charset="0"/>
              </a:rPr>
              <a:t>This will make it easier to focus and take in the information. Here are some tips.</a:t>
            </a:r>
            <a:endParaRPr lang="en-GB" sz="1600" dirty="0">
              <a:latin typeface="Arial" panose="020B0604020202020204" pitchFamily="34" charset="0"/>
              <a:cs typeface="Arial" panose="020B0604020202020204" pitchFamily="34" charset="0"/>
            </a:endParaRPr>
          </a:p>
        </p:txBody>
      </p:sp>
      <p:sp>
        <p:nvSpPr>
          <p:cNvPr id="4" name="Text Box 71"/>
          <p:cNvSpPr txBox="1"/>
          <p:nvPr/>
        </p:nvSpPr>
        <p:spPr>
          <a:xfrm>
            <a:off x="2678062" y="4470094"/>
            <a:ext cx="3960000" cy="1620000"/>
          </a:xfrm>
          <a:prstGeom prst="rect">
            <a:avLst/>
          </a:prstGeom>
          <a:noFill/>
          <a:ln>
            <a:noFill/>
          </a:ln>
          <a:effectLst/>
          <a:extLst>
            <a:ext uri="{C572A759-6A51-4108-AA02-DFA0A04FC94B}">
              <ma14:wrappingTextBoxFlag xmlns=""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285750" indent="-285750">
              <a:buFont typeface="Arial" panose="020B0604020202020204" pitchFamily="34" charset="0"/>
              <a:buChar char="•"/>
            </a:pPr>
            <a:r>
              <a:rPr lang="en-US" sz="1600" b="1" i="0" dirty="0">
                <a:solidFill>
                  <a:srgbClr val="1F1F1F"/>
                </a:solidFill>
                <a:effectLst/>
                <a:latin typeface="Arial" panose="020B0604020202020204" pitchFamily="34" charset="0"/>
                <a:cs typeface="Arial" panose="020B0604020202020204" pitchFamily="34" charset="0"/>
              </a:rPr>
              <a:t>Identify the different sections of the document. </a:t>
            </a:r>
            <a:r>
              <a:rPr lang="en-US" sz="1600" i="0" dirty="0">
                <a:solidFill>
                  <a:srgbClr val="1F1F1F"/>
                </a:solidFill>
                <a:effectLst/>
                <a:latin typeface="Arial" panose="020B0604020202020204" pitchFamily="34" charset="0"/>
                <a:cs typeface="Arial" panose="020B0604020202020204" pitchFamily="34" charset="0"/>
              </a:rPr>
              <a:t> You can see the sections of this document on the Contents page.</a:t>
            </a:r>
            <a:endParaRPr lang="en-GB" sz="1600" b="1" kern="50" dirty="0">
              <a:effectLst/>
              <a:latin typeface="Arial" panose="020B0604020202020204" pitchFamily="34" charset="0"/>
              <a:ea typeface="ＭＳ 明朝"/>
              <a:cs typeface="Arial" panose="020B0604020202020204" pitchFamily="34" charset="0"/>
            </a:endParaRPr>
          </a:p>
        </p:txBody>
      </p:sp>
      <p:sp>
        <p:nvSpPr>
          <p:cNvPr id="7" name="Text Box 104"/>
          <p:cNvSpPr txBox="1"/>
          <p:nvPr/>
        </p:nvSpPr>
        <p:spPr>
          <a:xfrm>
            <a:off x="736600" y="751364"/>
            <a:ext cx="6116320" cy="901700"/>
          </a:xfrm>
          <a:prstGeom prst="rect">
            <a:avLst/>
          </a:prstGeom>
          <a:noFill/>
          <a:ln>
            <a:noFill/>
          </a:ln>
          <a:effectLst/>
          <a:extLst>
            <a:ext uri="{C572A759-6A51-4108-AA02-DFA0A04FC94B}">
              <ma14:wrappingTextBoxFlag xmlns="" xmlns:ma14="http://schemas.microsoft.com/office/mac/drawingml/2011/main" val="1"/>
            </a:ext>
          </a:extLst>
        </p:spPr>
        <p:txBody>
          <a:bodyPr rot="0" spcFirstLastPara="0" vert="horz" wrap="square" lIns="0" tIns="0" rIns="0" bIns="0" numCol="1" spcCol="0" rtlCol="0" fromWordArt="0" anchor="t" anchorCtr="0" forceAA="0" compatLnSpc="1">
            <a:prstTxWarp prst="textNoShape">
              <a:avLst/>
            </a:prstTxWarp>
            <a:noAutofit/>
          </a:bodyPr>
          <a:lstStyle/>
          <a:p>
            <a:pPr>
              <a:lnSpc>
                <a:spcPct val="90000"/>
              </a:lnSpc>
              <a:spcAft>
                <a:spcPts val="0"/>
              </a:spcAft>
            </a:pPr>
            <a:r>
              <a:rPr lang="en-GB" sz="3000" b="1" kern="50" dirty="0">
                <a:solidFill>
                  <a:srgbClr val="000000"/>
                </a:solidFill>
                <a:latin typeface="Arial"/>
              </a:rPr>
              <a:t>Document guidance</a:t>
            </a:r>
            <a:endParaRPr lang="en-GB" sz="3000" b="1" kern="50" dirty="0">
              <a:solidFill>
                <a:srgbClr val="000000"/>
              </a:solidFill>
              <a:effectLst/>
              <a:latin typeface="Arial"/>
            </a:endParaRPr>
          </a:p>
        </p:txBody>
      </p:sp>
      <p:pic>
        <p:nvPicPr>
          <p:cNvPr id="8" name="Picture 7" descr="Puzzle pieces with solid fill"/>
          <p:cNvPicPr/>
          <p:nvPr/>
        </p:nvPicPr>
        <p:blipFill>
          <a:blip r:embed="rId3">
            <a:extLst>
              <a:ext uri="{96DAC541-7B7A-43D3-8B79-37D633B846F1}">
                <asvg:svgBlip xmlns:asvg="http://schemas.microsoft.com/office/drawing/2016/SVG/main" r:embed="rId4"/>
              </a:ext>
            </a:extLst>
          </a:blip>
          <a:srcRect/>
          <a:stretch/>
        </p:blipFill>
        <p:spPr>
          <a:xfrm>
            <a:off x="457574" y="1664493"/>
            <a:ext cx="1440000" cy="1440000"/>
          </a:xfrm>
          <a:prstGeom prst="rect">
            <a:avLst/>
          </a:prstGeom>
        </p:spPr>
      </p:pic>
      <p:pic>
        <p:nvPicPr>
          <p:cNvPr id="13" name="Picture 12" descr="Information with solid fill"/>
          <p:cNvPicPr/>
          <p:nvPr/>
        </p:nvPicPr>
        <p:blipFill>
          <a:blip r:embed="rId5">
            <a:extLst>
              <a:ext uri="{96DAC541-7B7A-43D3-8B79-37D633B846F1}">
                <asvg:svgBlip xmlns:asvg="http://schemas.microsoft.com/office/drawing/2016/SVG/main" r:embed="rId6"/>
              </a:ext>
            </a:extLst>
          </a:blip>
          <a:srcRect/>
          <a:stretch/>
        </p:blipFill>
        <p:spPr>
          <a:xfrm>
            <a:off x="457574" y="3044854"/>
            <a:ext cx="1440000" cy="1440000"/>
          </a:xfrm>
          <a:prstGeom prst="rect">
            <a:avLst/>
          </a:prstGeom>
        </p:spPr>
      </p:pic>
      <p:pic>
        <p:nvPicPr>
          <p:cNvPr id="14" name="Picture 13" descr="Document outline"/>
          <p:cNvPicPr/>
          <p:nvPr/>
        </p:nvPicPr>
        <p:blipFill>
          <a:blip r:embed="rId7">
            <a:extLst>
              <a:ext uri="{96DAC541-7B7A-43D3-8B79-37D633B846F1}">
                <asvg:svgBlip xmlns:asvg="http://schemas.microsoft.com/office/drawing/2016/SVG/main" r:embed="rId8"/>
              </a:ext>
            </a:extLst>
          </a:blip>
          <a:srcRect/>
          <a:stretch/>
        </p:blipFill>
        <p:spPr>
          <a:xfrm>
            <a:off x="457574" y="4560094"/>
            <a:ext cx="1440000" cy="1440000"/>
          </a:xfrm>
          <a:prstGeom prst="rect">
            <a:avLst/>
          </a:prstGeom>
        </p:spPr>
      </p:pic>
      <p:sp>
        <p:nvSpPr>
          <p:cNvPr id="9" name="Slide Number Placeholder 1">
            <a:extLst>
              <a:ext uri="{FF2B5EF4-FFF2-40B4-BE49-F238E27FC236}">
                <a16:creationId xmlns:a16="http://schemas.microsoft.com/office/drawing/2014/main" id="{9B860FB5-AEE2-1D0A-3AEC-0716E1C44755}"/>
              </a:ext>
            </a:extLst>
          </p:cNvPr>
          <p:cNvSpPr>
            <a:spLocks noGrp="1"/>
          </p:cNvSpPr>
          <p:nvPr>
            <p:ph type="sldNum" sz="quarter" idx="12"/>
          </p:nvPr>
        </p:nvSpPr>
        <p:spPr>
          <a:xfrm>
            <a:off x="5420043" y="9906785"/>
            <a:ext cx="1764665" cy="569071"/>
          </a:xfrm>
        </p:spPr>
        <p:txBody>
          <a:bodyPr/>
          <a:lstStyle/>
          <a:p>
            <a:fld id="{2DD70488-1BA5-554A-927A-C902243CFC7F}" type="slidenum">
              <a:rPr lang="en-US" sz="1600" smtClean="0">
                <a:solidFill>
                  <a:schemeClr val="bg1"/>
                </a:solidFill>
                <a:latin typeface="Arial" panose="020B0604020202020204" pitchFamily="34" charset="0"/>
                <a:cs typeface="Arial" panose="020B0604020202020204" pitchFamily="34" charset="0"/>
              </a:rPr>
              <a:t>2</a:t>
            </a:fld>
            <a:endParaRPr lang="en-US" sz="1600" dirty="0">
              <a:solidFill>
                <a:schemeClr val="bg1"/>
              </a:solidFill>
              <a:latin typeface="Arial" panose="020B0604020202020204" pitchFamily="34" charset="0"/>
              <a:cs typeface="Arial" panose="020B0604020202020204" pitchFamily="34" charset="0"/>
            </a:endParaRPr>
          </a:p>
        </p:txBody>
      </p:sp>
      <p:pic>
        <p:nvPicPr>
          <p:cNvPr id="12" name="Picture 2" descr="Open book outline">
            <a:extLst>
              <a:ext uri="{FF2B5EF4-FFF2-40B4-BE49-F238E27FC236}">
                <a16:creationId xmlns:a16="http://schemas.microsoft.com/office/drawing/2014/main" id="{87F552B4-F0A8-5209-5094-F54E9B25FFB6}"/>
              </a:ext>
            </a:extLst>
          </p:cNvPr>
          <p:cNvPicPr/>
          <p:nvPr/>
        </p:nvPicPr>
        <p:blipFill>
          <a:blip r:embed="rId9">
            <a:extLst>
              <a:ext uri="{96DAC541-7B7A-43D3-8B79-37D633B846F1}">
                <asvg:svgBlip xmlns:asvg="http://schemas.microsoft.com/office/drawing/2016/SVG/main" r:embed="rId10"/>
              </a:ext>
            </a:extLst>
          </a:blip>
          <a:srcRect/>
          <a:stretch/>
        </p:blipFill>
        <p:spPr>
          <a:xfrm>
            <a:off x="445491" y="6245367"/>
            <a:ext cx="1440000" cy="1440000"/>
          </a:xfrm>
          <a:prstGeom prst="rect">
            <a:avLst/>
          </a:prstGeom>
        </p:spPr>
      </p:pic>
      <p:pic>
        <p:nvPicPr>
          <p:cNvPr id="18" name="Picture 13" descr="Postit Notes 3 with solid fill">
            <a:extLst>
              <a:ext uri="{FF2B5EF4-FFF2-40B4-BE49-F238E27FC236}">
                <a16:creationId xmlns:a16="http://schemas.microsoft.com/office/drawing/2014/main" id="{DA3ECAD9-0E4F-7E04-C65D-5EC485853EDA}"/>
              </a:ext>
            </a:extLst>
          </p:cNvPr>
          <p:cNvPicPr/>
          <p:nvPr/>
        </p:nvPicPr>
        <p:blipFill>
          <a:blip r:embed="rId11">
            <a:extLst>
              <a:ext uri="{96DAC541-7B7A-43D3-8B79-37D633B846F1}">
                <asvg:svgBlip xmlns:asvg="http://schemas.microsoft.com/office/drawing/2016/SVG/main" r:embed="rId12"/>
              </a:ext>
            </a:extLst>
          </a:blip>
          <a:srcRect/>
          <a:stretch/>
        </p:blipFill>
        <p:spPr>
          <a:xfrm>
            <a:off x="459283" y="7979203"/>
            <a:ext cx="1440000" cy="1440000"/>
          </a:xfrm>
          <a:prstGeom prst="rect">
            <a:avLst/>
          </a:prstGeom>
        </p:spPr>
      </p:pic>
      <p:sp>
        <p:nvSpPr>
          <p:cNvPr id="5" name="Text Box 71">
            <a:extLst>
              <a:ext uri="{FF2B5EF4-FFF2-40B4-BE49-F238E27FC236}">
                <a16:creationId xmlns:a16="http://schemas.microsoft.com/office/drawing/2014/main" id="{63E22CC3-B778-0ACF-6694-63D53A87F264}"/>
              </a:ext>
            </a:extLst>
          </p:cNvPr>
          <p:cNvSpPr txBox="1"/>
          <p:nvPr/>
        </p:nvSpPr>
        <p:spPr>
          <a:xfrm>
            <a:off x="2678063" y="6155367"/>
            <a:ext cx="3960000" cy="1620000"/>
          </a:xfrm>
          <a:prstGeom prst="rect">
            <a:avLst/>
          </a:prstGeom>
          <a:noFill/>
          <a:ln>
            <a:noFill/>
          </a:ln>
          <a:effectLst/>
          <a:extLst>
            <a:ext uri="{C572A759-6A51-4108-AA02-DFA0A04FC94B}">
              <ma14:wrappingTextBoxFlag xmlns=""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285750" indent="-285750" algn="l">
              <a:buFont typeface="Arial" panose="020B0604020202020204" pitchFamily="34" charset="0"/>
              <a:buChar char="•"/>
            </a:pPr>
            <a:r>
              <a:rPr lang="en-US" sz="1600" b="1" i="0" dirty="0">
                <a:solidFill>
                  <a:srgbClr val="1F1F1F"/>
                </a:solidFill>
                <a:effectLst/>
                <a:latin typeface="Arial" panose="020B0604020202020204" pitchFamily="34" charset="0"/>
                <a:cs typeface="Arial" panose="020B0604020202020204" pitchFamily="34" charset="0"/>
              </a:rPr>
              <a:t>Focus on reading one section at a time. </a:t>
            </a:r>
            <a:r>
              <a:rPr lang="en-US" sz="1600" b="0" i="0" dirty="0">
                <a:solidFill>
                  <a:srgbClr val="1F1F1F"/>
                </a:solidFill>
                <a:effectLst/>
                <a:latin typeface="Arial" panose="020B0604020202020204" pitchFamily="34" charset="0"/>
                <a:cs typeface="Arial" panose="020B0604020202020204" pitchFamily="34" charset="0"/>
              </a:rPr>
              <a:t>Once you have finished reading a section, take a break.</a:t>
            </a:r>
            <a:endParaRPr lang="en-GB" sz="1600" kern="50" dirty="0">
              <a:effectLst/>
              <a:latin typeface="Arial" panose="020B0604020202020204" pitchFamily="34" charset="0"/>
              <a:ea typeface="ＭＳ 明朝"/>
              <a:cs typeface="Arial" panose="020B0604020202020204" pitchFamily="34" charset="0"/>
            </a:endParaRPr>
          </a:p>
        </p:txBody>
      </p:sp>
      <p:sp>
        <p:nvSpPr>
          <p:cNvPr id="6" name="Text Box 71">
            <a:extLst>
              <a:ext uri="{FF2B5EF4-FFF2-40B4-BE49-F238E27FC236}">
                <a16:creationId xmlns:a16="http://schemas.microsoft.com/office/drawing/2014/main" id="{95CDE412-BEA2-73D8-0480-51539CB260B6}"/>
              </a:ext>
            </a:extLst>
          </p:cNvPr>
          <p:cNvSpPr txBox="1"/>
          <p:nvPr/>
        </p:nvSpPr>
        <p:spPr>
          <a:xfrm>
            <a:off x="2678062" y="7889203"/>
            <a:ext cx="3960000" cy="1620000"/>
          </a:xfrm>
          <a:prstGeom prst="rect">
            <a:avLst/>
          </a:prstGeom>
          <a:noFill/>
          <a:ln>
            <a:noFill/>
          </a:ln>
          <a:effectLst/>
          <a:extLst>
            <a:ext uri="{C572A759-6A51-4108-AA02-DFA0A04FC94B}">
              <ma14:wrappingTextBoxFlag xmlns=""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285750" indent="-285750" algn="l">
              <a:buFont typeface="Arial" panose="020B0604020202020204" pitchFamily="34" charset="0"/>
              <a:buChar char="•"/>
            </a:pPr>
            <a:r>
              <a:rPr lang="en-US" sz="1600" b="1" i="0" dirty="0">
                <a:solidFill>
                  <a:srgbClr val="1F1F1F"/>
                </a:solidFill>
                <a:effectLst/>
                <a:latin typeface="Arial" panose="020B0604020202020204" pitchFamily="34" charset="0"/>
                <a:cs typeface="Arial" panose="020B0604020202020204" pitchFamily="34" charset="0"/>
              </a:rPr>
              <a:t>Take notes as you read. </a:t>
            </a:r>
            <a:r>
              <a:rPr lang="en-US" sz="1600" b="0" i="0" dirty="0">
                <a:solidFill>
                  <a:srgbClr val="1F1F1F"/>
                </a:solidFill>
                <a:effectLst/>
                <a:latin typeface="Arial" panose="020B0604020202020204" pitchFamily="34" charset="0"/>
                <a:cs typeface="Arial" panose="020B0604020202020204" pitchFamily="34" charset="0"/>
              </a:rPr>
              <a:t>This will help you to remember the key information and identify any questions you have.</a:t>
            </a: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700913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4D75F1B-807F-B3B2-5B26-A0014F6C9299}"/>
              </a:ext>
            </a:extLst>
          </p:cNvPr>
          <p:cNvSpPr/>
          <p:nvPr/>
        </p:nvSpPr>
        <p:spPr>
          <a:xfrm>
            <a:off x="2459028" y="1611105"/>
            <a:ext cx="4320000" cy="7920000"/>
          </a:xfrm>
          <a:prstGeom prst="rect">
            <a:avLst/>
          </a:prstGeom>
          <a:solidFill>
            <a:srgbClr val="D2F0FD"/>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2" name="Text Box 55"/>
          <p:cNvSpPr txBox="1"/>
          <p:nvPr/>
        </p:nvSpPr>
        <p:spPr>
          <a:xfrm>
            <a:off x="2672437" y="1599834"/>
            <a:ext cx="3960000" cy="1620000"/>
          </a:xfrm>
          <a:prstGeom prst="rect">
            <a:avLst/>
          </a:prstGeom>
          <a:noFill/>
          <a:ln>
            <a:noFill/>
          </a:ln>
          <a:effectLst/>
          <a:extLst>
            <a:ext uri="{C572A759-6A51-4108-AA02-DFA0A04FC94B}">
              <ma14:wrappingTextBoxFlag xmlns=""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r>
              <a:rPr lang="en-US" sz="1600" dirty="0">
                <a:effectLst/>
                <a:latin typeface="Arial" panose="020B0604020202020204" pitchFamily="34" charset="0"/>
                <a:ea typeface="Times New Roman" panose="02020603050405020304" pitchFamily="18" charset="0"/>
                <a:cs typeface="Arial" panose="020B0604020202020204" pitchFamily="34" charset="0"/>
              </a:rPr>
              <a:t>This means:</a:t>
            </a:r>
          </a:p>
        </p:txBody>
      </p:sp>
      <p:sp>
        <p:nvSpPr>
          <p:cNvPr id="3" name="Text Box 70"/>
          <p:cNvSpPr txBox="1"/>
          <p:nvPr/>
        </p:nvSpPr>
        <p:spPr>
          <a:xfrm>
            <a:off x="2672437" y="3141105"/>
            <a:ext cx="3960000" cy="1620000"/>
          </a:xfrm>
          <a:prstGeom prst="rect">
            <a:avLst/>
          </a:prstGeom>
          <a:noFill/>
          <a:ln>
            <a:noFill/>
          </a:ln>
          <a:effectLst/>
          <a:extLst>
            <a:ext uri="{C572A759-6A51-4108-AA02-DFA0A04FC94B}">
              <ma14:wrappingTextBoxFlag xmlns=""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285750" indent="-285750">
              <a:spcAft>
                <a:spcPts val="0"/>
              </a:spcAft>
              <a:buFont typeface="Arial" panose="020B0604020202020204" pitchFamily="34" charset="0"/>
              <a:buChar char="•"/>
            </a:pP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Getting to know what works for each learner and what supports them to achieve their best.</a:t>
            </a:r>
          </a:p>
        </p:txBody>
      </p:sp>
      <p:sp>
        <p:nvSpPr>
          <p:cNvPr id="4" name="Text Box 71"/>
          <p:cNvSpPr txBox="1"/>
          <p:nvPr/>
        </p:nvSpPr>
        <p:spPr>
          <a:xfrm>
            <a:off x="2672437" y="4699714"/>
            <a:ext cx="3960000" cy="1620000"/>
          </a:xfrm>
          <a:prstGeom prst="rect">
            <a:avLst/>
          </a:prstGeom>
          <a:noFill/>
          <a:ln>
            <a:noFill/>
          </a:ln>
          <a:effectLst/>
          <a:extLst>
            <a:ext uri="{C572A759-6A51-4108-AA02-DFA0A04FC94B}">
              <ma14:wrappingTextBoxFlag xmlns=""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285750" indent="-285750">
              <a:spcAft>
                <a:spcPts val="0"/>
              </a:spcAft>
              <a:buFont typeface="Arial" panose="020B0604020202020204" pitchFamily="34" charset="0"/>
              <a:buChar char="•"/>
            </a:pPr>
            <a:r>
              <a:rPr lang="en-GB" sz="1600" b="0" i="0" dirty="0">
                <a:solidFill>
                  <a:srgbClr val="000000"/>
                </a:solidFill>
                <a:effectLst/>
                <a:latin typeface="Arial" panose="020B0604020202020204" pitchFamily="34" charset="0"/>
                <a:cs typeface="Arial" panose="020B0604020202020204" pitchFamily="34" charset="0"/>
              </a:rPr>
              <a:t>Building flexible session plans.</a:t>
            </a:r>
            <a:endParaRPr lang="en-GB" sz="1600" kern="50" dirty="0">
              <a:effectLst/>
              <a:latin typeface="Arial" panose="020B0604020202020204" pitchFamily="34" charset="0"/>
              <a:ea typeface="ＭＳ 明朝"/>
              <a:cs typeface="Arial" panose="020B0604020202020204" pitchFamily="34" charset="0"/>
            </a:endParaRPr>
          </a:p>
        </p:txBody>
      </p:sp>
      <p:sp>
        <p:nvSpPr>
          <p:cNvPr id="7" name="Text Box 104"/>
          <p:cNvSpPr txBox="1"/>
          <p:nvPr/>
        </p:nvSpPr>
        <p:spPr>
          <a:xfrm>
            <a:off x="736600" y="751364"/>
            <a:ext cx="6116320" cy="901700"/>
          </a:xfrm>
          <a:prstGeom prst="rect">
            <a:avLst/>
          </a:prstGeom>
          <a:noFill/>
          <a:ln>
            <a:noFill/>
          </a:ln>
          <a:effectLst/>
          <a:extLst>
            <a:ext uri="{C572A759-6A51-4108-AA02-DFA0A04FC94B}">
              <ma14:wrappingTextBoxFlag xmlns="" xmlns:ma14="http://schemas.microsoft.com/office/mac/drawingml/2011/main" val="1"/>
            </a:ext>
          </a:extLst>
        </p:spPr>
        <p:txBody>
          <a:bodyPr rot="0" spcFirstLastPara="0" vert="horz" wrap="square" lIns="0" tIns="0" rIns="0" bIns="0" numCol="1" spcCol="0" rtlCol="0" fromWordArt="0" anchor="t" anchorCtr="0" forceAA="0" compatLnSpc="1">
            <a:prstTxWarp prst="textNoShape">
              <a:avLst/>
            </a:prstTxWarp>
            <a:noAutofit/>
          </a:bodyPr>
          <a:lstStyle/>
          <a:p>
            <a:pPr>
              <a:lnSpc>
                <a:spcPct val="90000"/>
              </a:lnSpc>
              <a:spcAft>
                <a:spcPts val="0"/>
              </a:spcAft>
            </a:pPr>
            <a:r>
              <a:rPr lang="en-US" sz="3000" b="1" kern="50" dirty="0">
                <a:solidFill>
                  <a:srgbClr val="000000"/>
                </a:solidFill>
                <a:latin typeface="Arial"/>
              </a:rPr>
              <a:t>Get to know the learners</a:t>
            </a:r>
            <a:endParaRPr lang="en-GB" sz="3000" b="1" kern="50" dirty="0">
              <a:solidFill>
                <a:srgbClr val="000000"/>
              </a:solidFill>
              <a:effectLst/>
              <a:latin typeface="Arial"/>
            </a:endParaRPr>
          </a:p>
        </p:txBody>
      </p:sp>
      <p:pic>
        <p:nvPicPr>
          <p:cNvPr id="13" name="Picture 12" descr="Aspiration with solid fill"/>
          <p:cNvPicPr/>
          <p:nvPr/>
        </p:nvPicPr>
        <p:blipFill>
          <a:blip r:embed="rId3">
            <a:extLst>
              <a:ext uri="{96DAC541-7B7A-43D3-8B79-37D633B846F1}">
                <asvg:svgBlip xmlns:asvg="http://schemas.microsoft.com/office/drawing/2016/SVG/main" r:embed="rId4"/>
              </a:ext>
            </a:extLst>
          </a:blip>
          <a:srcRect/>
          <a:stretch/>
        </p:blipFill>
        <p:spPr>
          <a:xfrm>
            <a:off x="442679" y="3231105"/>
            <a:ext cx="1440000" cy="1440000"/>
          </a:xfrm>
          <a:prstGeom prst="rect">
            <a:avLst/>
          </a:prstGeom>
        </p:spPr>
      </p:pic>
      <p:pic>
        <p:nvPicPr>
          <p:cNvPr id="14" name="Picture 13" descr="Blueprint with solid fill"/>
          <p:cNvPicPr/>
          <p:nvPr/>
        </p:nvPicPr>
        <p:blipFill>
          <a:blip r:embed="rId5">
            <a:extLst>
              <a:ext uri="{96DAC541-7B7A-43D3-8B79-37D633B846F1}">
                <asvg:svgBlip xmlns:asvg="http://schemas.microsoft.com/office/drawing/2016/SVG/main" r:embed="rId6"/>
              </a:ext>
            </a:extLst>
          </a:blip>
          <a:srcRect/>
          <a:stretch/>
        </p:blipFill>
        <p:spPr>
          <a:xfrm>
            <a:off x="442679" y="4793487"/>
            <a:ext cx="1440000" cy="1440000"/>
          </a:xfrm>
          <a:prstGeom prst="rect">
            <a:avLst/>
          </a:prstGeom>
        </p:spPr>
      </p:pic>
      <p:sp>
        <p:nvSpPr>
          <p:cNvPr id="9" name="Slide Number Placeholder 1">
            <a:extLst>
              <a:ext uri="{FF2B5EF4-FFF2-40B4-BE49-F238E27FC236}">
                <a16:creationId xmlns:a16="http://schemas.microsoft.com/office/drawing/2014/main" id="{9B860FB5-AEE2-1D0A-3AEC-0716E1C44755}"/>
              </a:ext>
            </a:extLst>
          </p:cNvPr>
          <p:cNvSpPr>
            <a:spLocks noGrp="1"/>
          </p:cNvSpPr>
          <p:nvPr>
            <p:ph type="sldNum" sz="quarter" idx="12"/>
          </p:nvPr>
        </p:nvSpPr>
        <p:spPr>
          <a:xfrm>
            <a:off x="5420043" y="9906785"/>
            <a:ext cx="1764665" cy="569071"/>
          </a:xfrm>
        </p:spPr>
        <p:txBody>
          <a:bodyPr/>
          <a:lstStyle/>
          <a:p>
            <a:fld id="{2DD70488-1BA5-554A-927A-C902243CFC7F}" type="slidenum">
              <a:rPr lang="en-US" sz="1600" smtClean="0">
                <a:solidFill>
                  <a:schemeClr val="bg1"/>
                </a:solidFill>
                <a:latin typeface="Arial" panose="020B0604020202020204" pitchFamily="34" charset="0"/>
                <a:cs typeface="Arial" panose="020B0604020202020204" pitchFamily="34" charset="0"/>
              </a:rPr>
              <a:t>20</a:t>
            </a:fld>
            <a:endParaRPr lang="en-US" sz="1600" dirty="0">
              <a:solidFill>
                <a:schemeClr val="bg1"/>
              </a:solidFill>
              <a:latin typeface="Arial" panose="020B0604020202020204" pitchFamily="34" charset="0"/>
              <a:cs typeface="Arial" panose="020B0604020202020204" pitchFamily="34" charset="0"/>
            </a:endParaRPr>
          </a:p>
        </p:txBody>
      </p:sp>
      <p:sp>
        <p:nvSpPr>
          <p:cNvPr id="10" name="Text Box 62">
            <a:extLst>
              <a:ext uri="{FF2B5EF4-FFF2-40B4-BE49-F238E27FC236}">
                <a16:creationId xmlns:a16="http://schemas.microsoft.com/office/drawing/2014/main" id="{A13A010A-D970-9AF8-DE52-28F040F61EB9}"/>
              </a:ext>
            </a:extLst>
          </p:cNvPr>
          <p:cNvSpPr txBox="1"/>
          <p:nvPr/>
        </p:nvSpPr>
        <p:spPr>
          <a:xfrm>
            <a:off x="2672437" y="6162359"/>
            <a:ext cx="3960000" cy="1620000"/>
          </a:xfrm>
          <a:prstGeom prst="rect">
            <a:avLst/>
          </a:prstGeom>
          <a:noFill/>
          <a:ln>
            <a:noFill/>
          </a:ln>
          <a:effectLst/>
          <a:extLst>
            <a:ext uri="{C572A759-6A51-4108-AA02-DFA0A04FC94B}">
              <ma14:wrappingTextBoxFlag xmlns=""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285750" lvl="0" indent="-285750">
              <a:lnSpc>
                <a:spcPct val="105000"/>
              </a:lnSpc>
              <a:spcAft>
                <a:spcPts val="15"/>
              </a:spcAft>
              <a:buFont typeface="Arial" panose="020B0604020202020204" pitchFamily="34" charset="0"/>
              <a:buChar char="•"/>
            </a:pP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Noticing and building upon what works.</a:t>
            </a:r>
            <a:endParaRPr lang="en-GB" sz="1600" dirty="0">
              <a:solidFill>
                <a:srgbClr val="000000"/>
              </a:solidFill>
              <a:latin typeface="Arial" panose="020B0604020202020204" pitchFamily="34" charset="0"/>
              <a:cs typeface="Arial" panose="020B0604020202020204" pitchFamily="34" charset="0"/>
            </a:endParaRPr>
          </a:p>
        </p:txBody>
      </p:sp>
      <p:pic>
        <p:nvPicPr>
          <p:cNvPr id="12" name="Picture 2" descr="Clipboard Checked with solid fill">
            <a:extLst>
              <a:ext uri="{FF2B5EF4-FFF2-40B4-BE49-F238E27FC236}">
                <a16:creationId xmlns:a16="http://schemas.microsoft.com/office/drawing/2014/main" id="{87F552B4-F0A8-5209-5094-F54E9B25FFB6}"/>
              </a:ext>
            </a:extLst>
          </p:cNvPr>
          <p:cNvPicPr/>
          <p:nvPr/>
        </p:nvPicPr>
        <p:blipFill>
          <a:blip r:embed="rId7">
            <a:extLst>
              <a:ext uri="{96DAC541-7B7A-43D3-8B79-37D633B846F1}">
                <asvg:svgBlip xmlns:asvg="http://schemas.microsoft.com/office/drawing/2016/SVG/main" r:embed="rId8"/>
              </a:ext>
            </a:extLst>
          </a:blip>
          <a:srcRect/>
          <a:stretch/>
        </p:blipFill>
        <p:spPr>
          <a:xfrm>
            <a:off x="442679" y="6268294"/>
            <a:ext cx="1440000" cy="1440000"/>
          </a:xfrm>
          <a:prstGeom prst="rect">
            <a:avLst/>
          </a:prstGeom>
        </p:spPr>
      </p:pic>
      <p:sp>
        <p:nvSpPr>
          <p:cNvPr id="17" name="Text Box 62">
            <a:extLst>
              <a:ext uri="{FF2B5EF4-FFF2-40B4-BE49-F238E27FC236}">
                <a16:creationId xmlns:a16="http://schemas.microsoft.com/office/drawing/2014/main" id="{1FECE0B5-D964-3E61-AD96-E1C79167CC37}"/>
              </a:ext>
            </a:extLst>
          </p:cNvPr>
          <p:cNvSpPr txBox="1"/>
          <p:nvPr/>
        </p:nvSpPr>
        <p:spPr>
          <a:xfrm>
            <a:off x="2672437" y="7829556"/>
            <a:ext cx="3960000" cy="1620000"/>
          </a:xfrm>
          <a:prstGeom prst="rect">
            <a:avLst/>
          </a:prstGeom>
          <a:noFill/>
          <a:ln>
            <a:noFill/>
          </a:ln>
          <a:effectLst/>
          <a:extLst>
            <a:ext uri="{C572A759-6A51-4108-AA02-DFA0A04FC94B}">
              <ma14:wrappingTextBoxFlag xmlns=""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285750" indent="-285750">
              <a:lnSpc>
                <a:spcPct val="105000"/>
              </a:lnSpc>
              <a:spcAft>
                <a:spcPts val="15"/>
              </a:spcAft>
              <a:buFont typeface="Arial" panose="020B0604020202020204" pitchFamily="34" charset="0"/>
              <a:buChar char="•"/>
            </a:pP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Recognising the whole person and the wider picture.</a:t>
            </a:r>
            <a:endParaRPr lang="en-GB" sz="1600" dirty="0">
              <a:solidFill>
                <a:srgbClr val="000000"/>
              </a:solidFill>
              <a:latin typeface="Arial" panose="020B0604020202020204" pitchFamily="34" charset="0"/>
              <a:cs typeface="Arial" panose="020B0604020202020204" pitchFamily="34" charset="0"/>
            </a:endParaRPr>
          </a:p>
        </p:txBody>
      </p:sp>
      <p:pic>
        <p:nvPicPr>
          <p:cNvPr id="18" name="Picture 13" descr="User with solid fill">
            <a:extLst>
              <a:ext uri="{FF2B5EF4-FFF2-40B4-BE49-F238E27FC236}">
                <a16:creationId xmlns:a16="http://schemas.microsoft.com/office/drawing/2014/main" id="{DA3ECAD9-0E4F-7E04-C65D-5EC485853EDA}"/>
              </a:ext>
            </a:extLst>
          </p:cNvPr>
          <p:cNvPicPr/>
          <p:nvPr/>
        </p:nvPicPr>
        <p:blipFill>
          <a:blip r:embed="rId9">
            <a:extLst>
              <a:ext uri="{96DAC541-7B7A-43D3-8B79-37D633B846F1}">
                <asvg:svgBlip xmlns:asvg="http://schemas.microsoft.com/office/drawing/2016/SVG/main" r:embed="rId10"/>
              </a:ext>
            </a:extLst>
          </a:blip>
          <a:srcRect/>
          <a:stretch/>
        </p:blipFill>
        <p:spPr>
          <a:xfrm>
            <a:off x="442679" y="7919556"/>
            <a:ext cx="1440000" cy="1440000"/>
          </a:xfrm>
          <a:prstGeom prst="rect">
            <a:avLst/>
          </a:prstGeom>
        </p:spPr>
      </p:pic>
    </p:spTree>
    <p:extLst>
      <p:ext uri="{BB962C8B-B14F-4D97-AF65-F5344CB8AC3E}">
        <p14:creationId xmlns:p14="http://schemas.microsoft.com/office/powerpoint/2010/main" val="25444473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093772F-B836-7841-DDF1-CC1254FBE6B4}"/>
              </a:ext>
            </a:extLst>
          </p:cNvPr>
          <p:cNvSpPr/>
          <p:nvPr/>
        </p:nvSpPr>
        <p:spPr>
          <a:xfrm>
            <a:off x="2261666" y="1071348"/>
            <a:ext cx="4320000" cy="8640000"/>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600" dirty="0"/>
          </a:p>
        </p:txBody>
      </p:sp>
      <p:sp>
        <p:nvSpPr>
          <p:cNvPr id="6" name="Text Box 62">
            <a:extLst>
              <a:ext uri="{FF2B5EF4-FFF2-40B4-BE49-F238E27FC236}">
                <a16:creationId xmlns:a16="http://schemas.microsoft.com/office/drawing/2014/main" id="{C9F4FCB1-40D0-45F6-8049-399DBD9DED5B}"/>
              </a:ext>
            </a:extLst>
          </p:cNvPr>
          <p:cNvSpPr txBox="1"/>
          <p:nvPr/>
        </p:nvSpPr>
        <p:spPr>
          <a:xfrm>
            <a:off x="2441666" y="2689328"/>
            <a:ext cx="3960000" cy="1616400"/>
          </a:xfrm>
          <a:prstGeom prst="rect">
            <a:avLst/>
          </a:prstGeom>
          <a:noFill/>
          <a:ln>
            <a:noFill/>
          </a:ln>
          <a:effectLst/>
          <a:extLst>
            <a:ext uri="{C572A759-6A51-4108-AA02-DFA0A04FC94B}">
              <ma14:wrappingTextBoxFlag xmlns:ma14="http://schemas.microsoft.com/office/mac/drawingml/2011/main" xmlns=""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285750" lvl="0" indent="-285750">
              <a:lnSpc>
                <a:spcPct val="105000"/>
              </a:lnSpc>
              <a:spcAft>
                <a:spcPts val="15"/>
              </a:spcAft>
              <a:buFont typeface="Arial" panose="020B0604020202020204" pitchFamily="34" charset="0"/>
              <a:buChar char="•"/>
            </a:pPr>
            <a:r>
              <a:rPr lang="en-US" sz="1600" dirty="0">
                <a:effectLst/>
                <a:latin typeface="Arial" panose="020B0604020202020204" pitchFamily="34" charset="0"/>
                <a:ea typeface="Times New Roman" panose="02020603050405020304" pitchFamily="18" charset="0"/>
                <a:cs typeface="Arial" panose="020B0604020202020204" pitchFamily="34" charset="0"/>
              </a:rPr>
              <a:t>Understanding your learners' needs and what motivates them to help them fully participate.</a:t>
            </a:r>
            <a:endParaRPr lang="en-US" sz="1600" kern="50" dirty="0">
              <a:latin typeface="Arial" panose="020B0604020202020204" pitchFamily="34" charset="0"/>
              <a:ea typeface="ＭＳ 明朝"/>
              <a:cs typeface="Arial" panose="020B0604020202020204" pitchFamily="34" charset="0"/>
            </a:endParaRPr>
          </a:p>
        </p:txBody>
      </p:sp>
      <p:pic>
        <p:nvPicPr>
          <p:cNvPr id="7" name="Picture 6" descr="Classroom with solid fill">
            <a:extLst>
              <a:ext uri="{FF2B5EF4-FFF2-40B4-BE49-F238E27FC236}">
                <a16:creationId xmlns:a16="http://schemas.microsoft.com/office/drawing/2014/main" id="{5EEC2CD5-F14A-41C8-BC73-AB0A5E35BC7F}"/>
              </a:ext>
            </a:extLst>
          </p:cNvPr>
          <p:cNvPicPr/>
          <p:nvPr/>
        </p:nvPicPr>
        <p:blipFill>
          <a:blip r:embed="rId2">
            <a:extLst>
              <a:ext uri="{96DAC541-7B7A-43D3-8B79-37D633B846F1}">
                <asvg:svgBlip xmlns:asvg="http://schemas.microsoft.com/office/drawing/2016/SVG/main" r:embed="rId3"/>
              </a:ext>
            </a:extLst>
          </a:blip>
          <a:srcRect/>
          <a:stretch/>
        </p:blipFill>
        <p:spPr>
          <a:xfrm>
            <a:off x="538138" y="2777528"/>
            <a:ext cx="1440000" cy="1440000"/>
          </a:xfrm>
          <a:prstGeom prst="rect">
            <a:avLst/>
          </a:prstGeom>
        </p:spPr>
      </p:pic>
      <p:sp>
        <p:nvSpPr>
          <p:cNvPr id="2" name="Slide Number Placeholder 1">
            <a:extLst>
              <a:ext uri="{FF2B5EF4-FFF2-40B4-BE49-F238E27FC236}">
                <a16:creationId xmlns:a16="http://schemas.microsoft.com/office/drawing/2014/main" id="{57C11FF4-4E45-84DC-FADC-5B6FDADBE855}"/>
              </a:ext>
            </a:extLst>
          </p:cNvPr>
          <p:cNvSpPr>
            <a:spLocks noGrp="1"/>
          </p:cNvSpPr>
          <p:nvPr>
            <p:ph type="sldNum" sz="quarter" idx="12"/>
          </p:nvPr>
        </p:nvSpPr>
        <p:spPr/>
        <p:txBody>
          <a:bodyPr/>
          <a:lstStyle/>
          <a:p>
            <a:fld id="{2DD70488-1BA5-554A-927A-C902243CFC7F}" type="slidenum">
              <a:rPr lang="en-US" sz="1600" smtClean="0">
                <a:solidFill>
                  <a:schemeClr val="bg1"/>
                </a:solidFill>
                <a:latin typeface="Arial" panose="020B0604020202020204" pitchFamily="34" charset="0"/>
                <a:cs typeface="Arial" panose="020B0604020202020204" pitchFamily="34" charset="0"/>
              </a:rPr>
              <a:t>21</a:t>
            </a:fld>
            <a:endParaRPr lang="en-US" sz="1600" dirty="0">
              <a:solidFill>
                <a:schemeClr val="bg1"/>
              </a:solidFill>
              <a:latin typeface="Arial" panose="020B0604020202020204" pitchFamily="34" charset="0"/>
              <a:cs typeface="Arial" panose="020B0604020202020204" pitchFamily="34" charset="0"/>
            </a:endParaRPr>
          </a:p>
        </p:txBody>
      </p:sp>
      <p:sp>
        <p:nvSpPr>
          <p:cNvPr id="3" name="Text Box 28">
            <a:extLst>
              <a:ext uri="{FF2B5EF4-FFF2-40B4-BE49-F238E27FC236}">
                <a16:creationId xmlns:a16="http://schemas.microsoft.com/office/drawing/2014/main" id="{C2964EC0-B802-FA27-3E9F-D7D11E733208}"/>
              </a:ext>
            </a:extLst>
          </p:cNvPr>
          <p:cNvSpPr txBox="1"/>
          <p:nvPr/>
        </p:nvSpPr>
        <p:spPr>
          <a:xfrm>
            <a:off x="2441666" y="1132281"/>
            <a:ext cx="3960000" cy="1617980"/>
          </a:xfrm>
          <a:prstGeom prst="rect">
            <a:avLst/>
          </a:prstGeom>
          <a:noFill/>
          <a:ln>
            <a:noFill/>
          </a:ln>
          <a:effectLst/>
          <a:extLst>
            <a:ext uri="{C572A759-6A51-4108-AA02-DFA0A04FC94B}">
              <ma14:wrappingTextBoxFlag xmlns=""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lvl="0">
              <a:lnSpc>
                <a:spcPct val="105000"/>
              </a:lnSpc>
              <a:spcAft>
                <a:spcPts val="15"/>
              </a:spcAft>
            </a:pPr>
            <a:r>
              <a:rPr lang="en-US" sz="1600" b="1" dirty="0">
                <a:effectLst/>
                <a:latin typeface="Arial" panose="020B0604020202020204" pitchFamily="34" charset="0"/>
                <a:ea typeface="Times New Roman" panose="02020603050405020304" pitchFamily="18" charset="0"/>
                <a:cs typeface="Arial" panose="020B0604020202020204" pitchFamily="34" charset="0"/>
              </a:rPr>
              <a:t> </a:t>
            </a:r>
            <a:r>
              <a:rPr lang="en-US" sz="1600" dirty="0">
                <a:effectLst/>
                <a:latin typeface="Arial" panose="020B0604020202020204" pitchFamily="34" charset="0"/>
                <a:ea typeface="Times New Roman" panose="02020603050405020304" pitchFamily="18" charset="0"/>
                <a:cs typeface="Arial" panose="020B0604020202020204" pitchFamily="34" charset="0"/>
              </a:rPr>
              <a:t>In practice, this will include:</a:t>
            </a:r>
          </a:p>
        </p:txBody>
      </p:sp>
      <p:pic>
        <p:nvPicPr>
          <p:cNvPr id="12" name="Picture 11" descr="Clipboard Checked with solid fill">
            <a:extLst>
              <a:ext uri="{FF2B5EF4-FFF2-40B4-BE49-F238E27FC236}">
                <a16:creationId xmlns:a16="http://schemas.microsoft.com/office/drawing/2014/main" id="{474269C2-0AA4-DFE5-62B2-2D7257A4549B}"/>
              </a:ext>
            </a:extLst>
          </p:cNvPr>
          <p:cNvPicPr/>
          <p:nvPr/>
        </p:nvPicPr>
        <p:blipFill>
          <a:blip r:embed="rId4">
            <a:extLst>
              <a:ext uri="{96DAC541-7B7A-43D3-8B79-37D633B846F1}">
                <asvg:svgBlip xmlns:asvg="http://schemas.microsoft.com/office/drawing/2016/SVG/main" r:embed="rId5"/>
              </a:ext>
            </a:extLst>
          </a:blip>
          <a:srcRect/>
          <a:stretch/>
        </p:blipFill>
        <p:spPr>
          <a:xfrm>
            <a:off x="538138" y="1221271"/>
            <a:ext cx="1440000" cy="1440000"/>
          </a:xfrm>
          <a:prstGeom prst="rect">
            <a:avLst/>
          </a:prstGeom>
        </p:spPr>
      </p:pic>
      <p:sp>
        <p:nvSpPr>
          <p:cNvPr id="14" name="Text Box 62">
            <a:extLst>
              <a:ext uri="{FF2B5EF4-FFF2-40B4-BE49-F238E27FC236}">
                <a16:creationId xmlns:a16="http://schemas.microsoft.com/office/drawing/2014/main" id="{DF2EBBD2-20E1-163E-BB4D-8988B79104C8}"/>
              </a:ext>
            </a:extLst>
          </p:cNvPr>
          <p:cNvSpPr txBox="1"/>
          <p:nvPr/>
        </p:nvSpPr>
        <p:spPr>
          <a:xfrm>
            <a:off x="2441666" y="4404483"/>
            <a:ext cx="3960000" cy="1616400"/>
          </a:xfrm>
          <a:prstGeom prst="rect">
            <a:avLst/>
          </a:prstGeom>
          <a:noFill/>
          <a:ln>
            <a:noFill/>
          </a:ln>
          <a:effectLst/>
          <a:extLst>
            <a:ext uri="{C572A759-6A51-4108-AA02-DFA0A04FC94B}">
              <ma14:wrappingTextBoxFlag xmlns:ma14="http://schemas.microsoft.com/office/mac/drawingml/2011/main" xmlns=""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285750" indent="-285750">
              <a:lnSpc>
                <a:spcPct val="105000"/>
              </a:lnSpc>
              <a:spcAft>
                <a:spcPts val="15"/>
              </a:spcAft>
              <a:buFont typeface="Arial" panose="020B0604020202020204" pitchFamily="34" charset="0"/>
              <a:buChar char="•"/>
            </a:pPr>
            <a:r>
              <a:rPr lang="en-US" sz="1600" i="0" dirty="0">
                <a:solidFill>
                  <a:srgbClr val="000000"/>
                </a:solidFill>
                <a:effectLst/>
                <a:latin typeface="Arial" panose="020B0604020202020204" pitchFamily="34" charset="0"/>
                <a:cs typeface="Arial" panose="020B0604020202020204" pitchFamily="34" charset="0"/>
              </a:rPr>
              <a:t>Noticing and amplifying the quietest voices.</a:t>
            </a:r>
            <a:endParaRPr lang="en-GB" sz="1600" kern="50" dirty="0">
              <a:effectLst/>
              <a:latin typeface="Arial"/>
              <a:ea typeface="ＭＳ 明朝"/>
              <a:cs typeface="Times New Roman"/>
            </a:endParaRPr>
          </a:p>
        </p:txBody>
      </p:sp>
      <p:pic>
        <p:nvPicPr>
          <p:cNvPr id="15" name="Picture 6" descr="Megaphone with solid fill">
            <a:extLst>
              <a:ext uri="{FF2B5EF4-FFF2-40B4-BE49-F238E27FC236}">
                <a16:creationId xmlns:a16="http://schemas.microsoft.com/office/drawing/2014/main" id="{5CDB34B4-FA2C-72D2-1E96-5B685C627EE4}"/>
              </a:ext>
            </a:extLst>
          </p:cNvPr>
          <p:cNvPicPr/>
          <p:nvPr/>
        </p:nvPicPr>
        <p:blipFill>
          <a:blip r:embed="rId6">
            <a:extLst>
              <a:ext uri="{96DAC541-7B7A-43D3-8B79-37D633B846F1}">
                <asvg:svgBlip xmlns:asvg="http://schemas.microsoft.com/office/drawing/2016/SVG/main" r:embed="rId7"/>
              </a:ext>
            </a:extLst>
          </a:blip>
          <a:srcRect/>
          <a:stretch/>
        </p:blipFill>
        <p:spPr>
          <a:xfrm>
            <a:off x="538138" y="4492683"/>
            <a:ext cx="1440000" cy="1440000"/>
          </a:xfrm>
          <a:prstGeom prst="rect">
            <a:avLst/>
          </a:prstGeom>
        </p:spPr>
      </p:pic>
      <p:sp>
        <p:nvSpPr>
          <p:cNvPr id="22" name="Text Box 64">
            <a:extLst>
              <a:ext uri="{FF2B5EF4-FFF2-40B4-BE49-F238E27FC236}">
                <a16:creationId xmlns:a16="http://schemas.microsoft.com/office/drawing/2014/main" id="{64DE5AE5-CB92-C724-3FE5-4FF1BB642D01}"/>
              </a:ext>
            </a:extLst>
          </p:cNvPr>
          <p:cNvSpPr txBox="1"/>
          <p:nvPr/>
        </p:nvSpPr>
        <p:spPr>
          <a:xfrm>
            <a:off x="2441666" y="6216320"/>
            <a:ext cx="3960000" cy="1616400"/>
          </a:xfrm>
          <a:prstGeom prst="rect">
            <a:avLst/>
          </a:prstGeom>
          <a:noFill/>
          <a:ln>
            <a:noFill/>
          </a:ln>
          <a:effectLst/>
          <a:extLst>
            <a:ext uri="{C572A759-6A51-4108-AA02-DFA0A04FC94B}">
              <ma14:wrappingTextBoxFlag xmlns:ma14="http://schemas.microsoft.com/office/mac/drawingml/2011/main" xmlns=""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285750" indent="-285750" algn="l" rtl="0" fontAlgn="base">
              <a:buFont typeface="Arial" panose="020B0604020202020204" pitchFamily="34" charset="0"/>
              <a:buChar char="•"/>
            </a:pPr>
            <a:r>
              <a:rPr lang="en-US" sz="1600" i="0" dirty="0">
                <a:solidFill>
                  <a:srgbClr val="000000"/>
                </a:solidFill>
                <a:effectLst/>
                <a:latin typeface="Arial" panose="020B0604020202020204" pitchFamily="34" charset="0"/>
                <a:cs typeface="Arial" panose="020B0604020202020204" pitchFamily="34" charset="0"/>
              </a:rPr>
              <a:t>Understanding how different learners communicate and what works best is important. </a:t>
            </a:r>
            <a:endParaRPr lang="en-GB" sz="1600" i="0" dirty="0">
              <a:solidFill>
                <a:srgbClr val="000000"/>
              </a:solidFill>
              <a:effectLst/>
              <a:latin typeface="Arial" panose="020B0604020202020204" pitchFamily="34" charset="0"/>
              <a:cs typeface="Arial" panose="020B0604020202020204" pitchFamily="34" charset="0"/>
            </a:endParaRPr>
          </a:p>
        </p:txBody>
      </p:sp>
      <p:pic>
        <p:nvPicPr>
          <p:cNvPr id="23" name="Picture 8" descr="Group success with solid fill">
            <a:extLst>
              <a:ext uri="{FF2B5EF4-FFF2-40B4-BE49-F238E27FC236}">
                <a16:creationId xmlns:a16="http://schemas.microsoft.com/office/drawing/2014/main" id="{822BD208-0D07-4C21-0C49-CD5CB870365E}"/>
              </a:ext>
            </a:extLst>
          </p:cNvPr>
          <p:cNvPicPr/>
          <p:nvPr/>
        </p:nvPicPr>
        <p:blipFill>
          <a:blip r:embed="rId8">
            <a:extLst>
              <a:ext uri="{96DAC541-7B7A-43D3-8B79-37D633B846F1}">
                <asvg:svgBlip xmlns:asvg="http://schemas.microsoft.com/office/drawing/2016/SVG/main" r:embed="rId9"/>
              </a:ext>
            </a:extLst>
          </a:blip>
          <a:srcRect/>
          <a:stretch/>
        </p:blipFill>
        <p:spPr>
          <a:xfrm>
            <a:off x="538138" y="6304520"/>
            <a:ext cx="1440000" cy="1440000"/>
          </a:xfrm>
          <a:prstGeom prst="rect">
            <a:avLst/>
          </a:prstGeom>
        </p:spPr>
      </p:pic>
      <p:sp>
        <p:nvSpPr>
          <p:cNvPr id="24" name="Text Box 66">
            <a:extLst>
              <a:ext uri="{FF2B5EF4-FFF2-40B4-BE49-F238E27FC236}">
                <a16:creationId xmlns:a16="http://schemas.microsoft.com/office/drawing/2014/main" id="{C8DD1923-B919-D77B-90FF-947EED3E7E0A}"/>
              </a:ext>
            </a:extLst>
          </p:cNvPr>
          <p:cNvSpPr txBox="1"/>
          <p:nvPr/>
        </p:nvSpPr>
        <p:spPr>
          <a:xfrm>
            <a:off x="2441666" y="7939957"/>
            <a:ext cx="3960000" cy="1616400"/>
          </a:xfrm>
          <a:prstGeom prst="rect">
            <a:avLst/>
          </a:prstGeom>
          <a:noFill/>
          <a:ln>
            <a:noFill/>
          </a:ln>
          <a:effectLst/>
          <a:extLst>
            <a:ext uri="{C572A759-6A51-4108-AA02-DFA0A04FC94B}">
              <ma14:wrappingTextBoxFlag xmlns:ma14="http://schemas.microsoft.com/office/mac/drawingml/2011/main" xmlns=""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spcAft>
                <a:spcPts val="0"/>
              </a:spcAft>
            </a:pPr>
            <a:r>
              <a:rPr lang="en-US" sz="1600" i="0" dirty="0">
                <a:solidFill>
                  <a:srgbClr val="000000"/>
                </a:solidFill>
                <a:effectLst/>
                <a:latin typeface="Arial" panose="020B0604020202020204" pitchFamily="34" charset="0"/>
                <a:cs typeface="Arial" panose="020B0604020202020204" pitchFamily="34" charset="0"/>
              </a:rPr>
              <a:t>For example, for learners who are non-verbal or partially speaking.</a:t>
            </a:r>
            <a:endParaRPr lang="en-GB" sz="1600" dirty="0">
              <a:latin typeface="Arial" panose="020B0604020202020204" pitchFamily="34" charset="0"/>
              <a:cs typeface="Arial" panose="020B0604020202020204" pitchFamily="34" charset="0"/>
            </a:endParaRPr>
          </a:p>
        </p:txBody>
      </p:sp>
      <p:pic>
        <p:nvPicPr>
          <p:cNvPr id="25" name="Picture 8" descr="Sign language with solid fill">
            <a:extLst>
              <a:ext uri="{FF2B5EF4-FFF2-40B4-BE49-F238E27FC236}">
                <a16:creationId xmlns:a16="http://schemas.microsoft.com/office/drawing/2014/main" id="{5AA61444-78B2-38D7-516F-771EEF8BD327}"/>
              </a:ext>
            </a:extLst>
          </p:cNvPr>
          <p:cNvPicPr/>
          <p:nvPr/>
        </p:nvPicPr>
        <p:blipFill>
          <a:blip r:embed="rId10">
            <a:extLst>
              <a:ext uri="{96DAC541-7B7A-43D3-8B79-37D633B846F1}">
                <asvg:svgBlip xmlns:asvg="http://schemas.microsoft.com/office/drawing/2016/SVG/main" r:embed="rId11"/>
              </a:ext>
            </a:extLst>
          </a:blip>
          <a:srcRect/>
          <a:stretch/>
        </p:blipFill>
        <p:spPr>
          <a:xfrm>
            <a:off x="538138" y="8028157"/>
            <a:ext cx="1440000" cy="1440000"/>
          </a:xfrm>
          <a:prstGeom prst="rect">
            <a:avLst/>
          </a:prstGeom>
        </p:spPr>
      </p:pic>
    </p:spTree>
    <p:extLst>
      <p:ext uri="{BB962C8B-B14F-4D97-AF65-F5344CB8AC3E}">
        <p14:creationId xmlns:p14="http://schemas.microsoft.com/office/powerpoint/2010/main" val="20964607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093772F-B836-7841-DDF1-CC1254FBE6B4}"/>
              </a:ext>
            </a:extLst>
          </p:cNvPr>
          <p:cNvSpPr/>
          <p:nvPr/>
        </p:nvSpPr>
        <p:spPr>
          <a:xfrm>
            <a:off x="2261666" y="1071348"/>
            <a:ext cx="4320000" cy="8640000"/>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600" dirty="0"/>
          </a:p>
        </p:txBody>
      </p:sp>
      <p:sp>
        <p:nvSpPr>
          <p:cNvPr id="6" name="Text Box 62">
            <a:extLst>
              <a:ext uri="{FF2B5EF4-FFF2-40B4-BE49-F238E27FC236}">
                <a16:creationId xmlns:a16="http://schemas.microsoft.com/office/drawing/2014/main" id="{C9F4FCB1-40D0-45F6-8049-399DBD9DED5B}"/>
              </a:ext>
            </a:extLst>
          </p:cNvPr>
          <p:cNvSpPr txBox="1"/>
          <p:nvPr/>
        </p:nvSpPr>
        <p:spPr>
          <a:xfrm>
            <a:off x="2441666" y="2992518"/>
            <a:ext cx="3960000" cy="1616400"/>
          </a:xfrm>
          <a:prstGeom prst="rect">
            <a:avLst/>
          </a:prstGeom>
          <a:noFill/>
          <a:ln>
            <a:noFill/>
          </a:ln>
          <a:effectLst/>
          <a:extLst>
            <a:ext uri="{C572A759-6A51-4108-AA02-DFA0A04FC94B}">
              <ma14:wrappingTextBoxFlag xmlns:ma14="http://schemas.microsoft.com/office/mac/drawingml/2011/main" xmlns=""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lvl="0">
              <a:lnSpc>
                <a:spcPct val="105000"/>
              </a:lnSpc>
              <a:spcAft>
                <a:spcPts val="15"/>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This could include working with Special Educational Needs Coordinators (SENCO) and classroom teachers.</a:t>
            </a:r>
            <a:endParaRPr lang="en-US" sz="1600" kern="50" dirty="0">
              <a:latin typeface="Arial" panose="020B0604020202020204" pitchFamily="34" charset="0"/>
              <a:ea typeface="ＭＳ 明朝"/>
              <a:cs typeface="Arial" panose="020B0604020202020204" pitchFamily="34" charset="0"/>
            </a:endParaRPr>
          </a:p>
        </p:txBody>
      </p:sp>
      <p:pic>
        <p:nvPicPr>
          <p:cNvPr id="7" name="Picture 6" descr="Briefcase with solid fill">
            <a:extLst>
              <a:ext uri="{FF2B5EF4-FFF2-40B4-BE49-F238E27FC236}">
                <a16:creationId xmlns:a16="http://schemas.microsoft.com/office/drawing/2014/main" id="{5EEC2CD5-F14A-41C8-BC73-AB0A5E35BC7F}"/>
              </a:ext>
            </a:extLst>
          </p:cNvPr>
          <p:cNvPicPr/>
          <p:nvPr/>
        </p:nvPicPr>
        <p:blipFill>
          <a:blip r:embed="rId2">
            <a:extLst>
              <a:ext uri="{96DAC541-7B7A-43D3-8B79-37D633B846F1}">
                <asvg:svgBlip xmlns:asvg="http://schemas.microsoft.com/office/drawing/2016/SVG/main" r:embed="rId3"/>
              </a:ext>
            </a:extLst>
          </a:blip>
          <a:srcRect/>
          <a:stretch/>
        </p:blipFill>
        <p:spPr>
          <a:xfrm>
            <a:off x="441184" y="3071201"/>
            <a:ext cx="1440000" cy="1440000"/>
          </a:xfrm>
          <a:prstGeom prst="rect">
            <a:avLst/>
          </a:prstGeom>
        </p:spPr>
      </p:pic>
      <p:sp>
        <p:nvSpPr>
          <p:cNvPr id="2" name="Slide Number Placeholder 1">
            <a:extLst>
              <a:ext uri="{FF2B5EF4-FFF2-40B4-BE49-F238E27FC236}">
                <a16:creationId xmlns:a16="http://schemas.microsoft.com/office/drawing/2014/main" id="{57C11FF4-4E45-84DC-FADC-5B6FDADBE855}"/>
              </a:ext>
            </a:extLst>
          </p:cNvPr>
          <p:cNvSpPr>
            <a:spLocks noGrp="1"/>
          </p:cNvSpPr>
          <p:nvPr>
            <p:ph type="sldNum" sz="quarter" idx="12"/>
          </p:nvPr>
        </p:nvSpPr>
        <p:spPr/>
        <p:txBody>
          <a:bodyPr/>
          <a:lstStyle/>
          <a:p>
            <a:fld id="{2DD70488-1BA5-554A-927A-C902243CFC7F}" type="slidenum">
              <a:rPr lang="en-US" sz="1600" smtClean="0">
                <a:solidFill>
                  <a:schemeClr val="bg1"/>
                </a:solidFill>
                <a:latin typeface="Arial" panose="020B0604020202020204" pitchFamily="34" charset="0"/>
                <a:cs typeface="Arial" panose="020B0604020202020204" pitchFamily="34" charset="0"/>
              </a:rPr>
              <a:t>22</a:t>
            </a:fld>
            <a:endParaRPr lang="en-US" sz="1600" dirty="0">
              <a:solidFill>
                <a:schemeClr val="bg1"/>
              </a:solidFill>
              <a:latin typeface="Arial" panose="020B0604020202020204" pitchFamily="34" charset="0"/>
              <a:cs typeface="Arial" panose="020B0604020202020204" pitchFamily="34" charset="0"/>
            </a:endParaRPr>
          </a:p>
        </p:txBody>
      </p:sp>
      <p:sp>
        <p:nvSpPr>
          <p:cNvPr id="3" name="Text Box 28">
            <a:extLst>
              <a:ext uri="{FF2B5EF4-FFF2-40B4-BE49-F238E27FC236}">
                <a16:creationId xmlns:a16="http://schemas.microsoft.com/office/drawing/2014/main" id="{C2964EC0-B802-FA27-3E9F-D7D11E733208}"/>
              </a:ext>
            </a:extLst>
          </p:cNvPr>
          <p:cNvSpPr txBox="1"/>
          <p:nvPr/>
        </p:nvSpPr>
        <p:spPr>
          <a:xfrm>
            <a:off x="2441666" y="1132576"/>
            <a:ext cx="3960000" cy="1617980"/>
          </a:xfrm>
          <a:prstGeom prst="rect">
            <a:avLst/>
          </a:prstGeom>
          <a:noFill/>
          <a:ln>
            <a:noFill/>
          </a:ln>
          <a:effectLst/>
          <a:extLst>
            <a:ext uri="{C572A759-6A51-4108-AA02-DFA0A04FC94B}">
              <ma14:wrappingTextBoxFlag xmlns=""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285750" lvl="0" indent="-285750">
              <a:lnSpc>
                <a:spcPct val="105000"/>
              </a:lnSpc>
              <a:spcAft>
                <a:spcPts val="15"/>
              </a:spcAft>
              <a:buFont typeface="Arial" panose="020B0604020202020204" pitchFamily="34" charset="0"/>
              <a:buChar char="•"/>
            </a:pPr>
            <a:r>
              <a:rPr lang="en-US" sz="1600" dirty="0">
                <a:effectLst/>
                <a:latin typeface="Arial" panose="020B0604020202020204" pitchFamily="34" charset="0"/>
                <a:ea typeface="Times New Roman" panose="02020603050405020304" pitchFamily="18" charset="0"/>
                <a:cs typeface="Arial" panose="020B0604020202020204" pitchFamily="34" charset="0"/>
              </a:rPr>
              <a:t>Building the right support for the session.</a:t>
            </a:r>
            <a:endParaRPr lang="en-GB" sz="16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p:txBody>
      </p:sp>
      <p:pic>
        <p:nvPicPr>
          <p:cNvPr id="12" name="Picture 11" descr="Cheers with solid fill">
            <a:extLst>
              <a:ext uri="{FF2B5EF4-FFF2-40B4-BE49-F238E27FC236}">
                <a16:creationId xmlns:a16="http://schemas.microsoft.com/office/drawing/2014/main" id="{474269C2-0AA4-DFE5-62B2-2D7257A4549B}"/>
              </a:ext>
            </a:extLst>
          </p:cNvPr>
          <p:cNvPicPr/>
          <p:nvPr/>
        </p:nvPicPr>
        <p:blipFill>
          <a:blip r:embed="rId4">
            <a:extLst>
              <a:ext uri="{96DAC541-7B7A-43D3-8B79-37D633B846F1}">
                <asvg:svgBlip xmlns:asvg="http://schemas.microsoft.com/office/drawing/2016/SVG/main" r:embed="rId5"/>
              </a:ext>
            </a:extLst>
          </a:blip>
          <a:srcRect/>
          <a:stretch/>
        </p:blipFill>
        <p:spPr>
          <a:xfrm>
            <a:off x="441184" y="1221566"/>
            <a:ext cx="1440000" cy="1440000"/>
          </a:xfrm>
          <a:prstGeom prst="rect">
            <a:avLst/>
          </a:prstGeom>
        </p:spPr>
      </p:pic>
      <p:sp>
        <p:nvSpPr>
          <p:cNvPr id="14" name="Text Box 62">
            <a:extLst>
              <a:ext uri="{FF2B5EF4-FFF2-40B4-BE49-F238E27FC236}">
                <a16:creationId xmlns:a16="http://schemas.microsoft.com/office/drawing/2014/main" id="{DF2EBBD2-20E1-163E-BB4D-8988B79104C8}"/>
              </a:ext>
            </a:extLst>
          </p:cNvPr>
          <p:cNvSpPr txBox="1"/>
          <p:nvPr/>
        </p:nvSpPr>
        <p:spPr>
          <a:xfrm>
            <a:off x="2441666" y="4686248"/>
            <a:ext cx="3960000" cy="1616400"/>
          </a:xfrm>
          <a:prstGeom prst="rect">
            <a:avLst/>
          </a:prstGeom>
          <a:noFill/>
          <a:ln>
            <a:noFill/>
          </a:ln>
          <a:effectLst/>
          <a:extLst>
            <a:ext uri="{C572A759-6A51-4108-AA02-DFA0A04FC94B}">
              <ma14:wrappingTextBoxFlag xmlns:ma14="http://schemas.microsoft.com/office/mac/drawingml/2011/main" xmlns=""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nSpc>
                <a:spcPct val="105000"/>
              </a:lnSpc>
              <a:spcAft>
                <a:spcPts val="15"/>
              </a:spcAft>
            </a:pPr>
            <a:r>
              <a:rPr lang="en-US" sz="1600" i="0" dirty="0">
                <a:solidFill>
                  <a:srgbClr val="000000"/>
                </a:solidFill>
                <a:effectLst/>
                <a:latin typeface="Arial" panose="020B0604020202020204" pitchFamily="34" charset="0"/>
                <a:cs typeface="Arial" panose="020B0604020202020204" pitchFamily="34" charset="0"/>
              </a:rPr>
              <a:t>This work would happen before and after sessions.</a:t>
            </a:r>
            <a:endParaRPr lang="en-GB" sz="1600" kern="50" dirty="0">
              <a:effectLst/>
              <a:latin typeface="Arial"/>
              <a:ea typeface="ＭＳ 明朝"/>
              <a:cs typeface="Times New Roman"/>
            </a:endParaRPr>
          </a:p>
        </p:txBody>
      </p:sp>
      <p:pic>
        <p:nvPicPr>
          <p:cNvPr id="15" name="Picture 6" descr="Clock with solid fill">
            <a:extLst>
              <a:ext uri="{FF2B5EF4-FFF2-40B4-BE49-F238E27FC236}">
                <a16:creationId xmlns:a16="http://schemas.microsoft.com/office/drawing/2014/main" id="{5CDB34B4-FA2C-72D2-1E96-5B685C627EE4}"/>
              </a:ext>
            </a:extLst>
          </p:cNvPr>
          <p:cNvPicPr/>
          <p:nvPr/>
        </p:nvPicPr>
        <p:blipFill>
          <a:blip r:embed="rId6">
            <a:extLst>
              <a:ext uri="{96DAC541-7B7A-43D3-8B79-37D633B846F1}">
                <asvg:svgBlip xmlns:asvg="http://schemas.microsoft.com/office/drawing/2016/SVG/main" r:embed="rId7"/>
              </a:ext>
            </a:extLst>
          </a:blip>
          <a:srcRect/>
          <a:stretch/>
        </p:blipFill>
        <p:spPr>
          <a:xfrm>
            <a:off x="441184" y="4862648"/>
            <a:ext cx="1440000" cy="1440000"/>
          </a:xfrm>
          <a:prstGeom prst="rect">
            <a:avLst/>
          </a:prstGeom>
        </p:spPr>
      </p:pic>
      <p:sp>
        <p:nvSpPr>
          <p:cNvPr id="22" name="Text Box 64">
            <a:extLst>
              <a:ext uri="{FF2B5EF4-FFF2-40B4-BE49-F238E27FC236}">
                <a16:creationId xmlns:a16="http://schemas.microsoft.com/office/drawing/2014/main" id="{64DE5AE5-CB92-C724-3FE5-4FF1BB642D01}"/>
              </a:ext>
            </a:extLst>
          </p:cNvPr>
          <p:cNvSpPr txBox="1"/>
          <p:nvPr/>
        </p:nvSpPr>
        <p:spPr>
          <a:xfrm>
            <a:off x="2441666" y="6509809"/>
            <a:ext cx="3960000" cy="1616400"/>
          </a:xfrm>
          <a:prstGeom prst="rect">
            <a:avLst/>
          </a:prstGeom>
          <a:noFill/>
          <a:ln>
            <a:noFill/>
          </a:ln>
          <a:effectLst/>
          <a:extLst>
            <a:ext uri="{C572A759-6A51-4108-AA02-DFA0A04FC94B}">
              <ma14:wrappingTextBoxFlag xmlns:ma14="http://schemas.microsoft.com/office/mac/drawingml/2011/main" xmlns=""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l" rtl="0" fontAlgn="base"/>
            <a:r>
              <a:rPr lang="en-US" sz="1600" i="0" dirty="0">
                <a:solidFill>
                  <a:srgbClr val="000000"/>
                </a:solidFill>
                <a:effectLst/>
                <a:latin typeface="Arial" panose="020B0604020202020204" pitchFamily="34" charset="0"/>
                <a:cs typeface="Arial" panose="020B0604020202020204" pitchFamily="34" charset="0"/>
              </a:rPr>
              <a:t>The aim would be to:</a:t>
            </a:r>
          </a:p>
        </p:txBody>
      </p:sp>
      <p:sp>
        <p:nvSpPr>
          <p:cNvPr id="24" name="Text Box 66">
            <a:extLst>
              <a:ext uri="{FF2B5EF4-FFF2-40B4-BE49-F238E27FC236}">
                <a16:creationId xmlns:a16="http://schemas.microsoft.com/office/drawing/2014/main" id="{C8DD1923-B919-D77B-90FF-947EED3E7E0A}"/>
              </a:ext>
            </a:extLst>
          </p:cNvPr>
          <p:cNvSpPr txBox="1"/>
          <p:nvPr/>
        </p:nvSpPr>
        <p:spPr>
          <a:xfrm>
            <a:off x="2441666" y="7850672"/>
            <a:ext cx="3960000" cy="1616400"/>
          </a:xfrm>
          <a:prstGeom prst="rect">
            <a:avLst/>
          </a:prstGeom>
          <a:noFill/>
          <a:ln>
            <a:noFill/>
          </a:ln>
          <a:effectLst/>
          <a:extLst>
            <a:ext uri="{C572A759-6A51-4108-AA02-DFA0A04FC94B}">
              <ma14:wrappingTextBoxFlag xmlns:ma14="http://schemas.microsoft.com/office/mac/drawingml/2011/main" xmlns=""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285750" indent="-285750" algn="l" rtl="0" fontAlgn="base">
              <a:buFont typeface="Arial" panose="020B0604020202020204" pitchFamily="34" charset="0"/>
              <a:buChar char="•"/>
            </a:pPr>
            <a:r>
              <a:rPr lang="en-US" sz="1600" dirty="0">
                <a:solidFill>
                  <a:srgbClr val="000000"/>
                </a:solidFill>
                <a:latin typeface="Arial" panose="020B0604020202020204" pitchFamily="34" charset="0"/>
                <a:cs typeface="Arial" panose="020B0604020202020204" pitchFamily="34" charset="0"/>
              </a:rPr>
              <a:t>C</a:t>
            </a:r>
            <a:r>
              <a:rPr lang="en-US" sz="1600" i="0" dirty="0">
                <a:solidFill>
                  <a:srgbClr val="000000"/>
                </a:solidFill>
                <a:effectLst/>
                <a:latin typeface="Arial" panose="020B0604020202020204" pitchFamily="34" charset="0"/>
                <a:cs typeface="Arial" panose="020B0604020202020204" pitchFamily="34" charset="0"/>
              </a:rPr>
              <a:t>larify roles, </a:t>
            </a:r>
          </a:p>
          <a:p>
            <a:pPr marL="285750" indent="-285750" algn="l" rtl="0" fontAlgn="base">
              <a:buFont typeface="Arial" panose="020B0604020202020204" pitchFamily="34" charset="0"/>
              <a:buChar char="•"/>
            </a:pPr>
            <a:r>
              <a:rPr lang="en-US" sz="1600" dirty="0">
                <a:solidFill>
                  <a:srgbClr val="000000"/>
                </a:solidFill>
                <a:latin typeface="Arial" panose="020B0604020202020204" pitchFamily="34" charset="0"/>
                <a:cs typeface="Arial" panose="020B0604020202020204" pitchFamily="34" charset="0"/>
              </a:rPr>
              <a:t>As</a:t>
            </a:r>
            <a:r>
              <a:rPr lang="en-US" sz="1600" i="0" dirty="0">
                <a:solidFill>
                  <a:srgbClr val="000000"/>
                </a:solidFill>
                <a:effectLst/>
                <a:latin typeface="Arial" panose="020B0604020202020204" pitchFamily="34" charset="0"/>
                <a:cs typeface="Arial" panose="020B0604020202020204" pitchFamily="34" charset="0"/>
              </a:rPr>
              <a:t>sess the space for learners, </a:t>
            </a:r>
          </a:p>
          <a:p>
            <a:pPr marL="285750" indent="-285750" algn="l" rtl="0" fontAlgn="base">
              <a:buFont typeface="Arial" panose="020B0604020202020204" pitchFamily="34" charset="0"/>
              <a:buChar char="•"/>
            </a:pPr>
            <a:r>
              <a:rPr lang="en-US" sz="1600" dirty="0">
                <a:solidFill>
                  <a:srgbClr val="000000"/>
                </a:solidFill>
                <a:latin typeface="Arial" panose="020B0604020202020204" pitchFamily="34" charset="0"/>
                <a:cs typeface="Arial" panose="020B0604020202020204" pitchFamily="34" charset="0"/>
              </a:rPr>
              <a:t>Q</a:t>
            </a:r>
            <a:r>
              <a:rPr lang="en-US" sz="1600" i="0" dirty="0">
                <a:solidFill>
                  <a:srgbClr val="000000"/>
                </a:solidFill>
                <a:effectLst/>
                <a:latin typeface="Arial" panose="020B0604020202020204" pitchFamily="34" charset="0"/>
                <a:cs typeface="Arial" panose="020B0604020202020204" pitchFamily="34" charset="0"/>
              </a:rPr>
              <a:t>uestion assumptions </a:t>
            </a:r>
          </a:p>
          <a:p>
            <a:pPr marL="285750" indent="-285750" algn="l" rtl="0" fontAlgn="base">
              <a:buFont typeface="Arial" panose="020B0604020202020204" pitchFamily="34" charset="0"/>
              <a:buChar char="•"/>
            </a:pPr>
            <a:r>
              <a:rPr lang="en-US" sz="1600" dirty="0">
                <a:solidFill>
                  <a:srgbClr val="000000"/>
                </a:solidFill>
                <a:latin typeface="Arial" panose="020B0604020202020204" pitchFamily="34" charset="0"/>
                <a:cs typeface="Arial" panose="020B0604020202020204" pitchFamily="34" charset="0"/>
              </a:rPr>
              <a:t>R</a:t>
            </a:r>
            <a:r>
              <a:rPr lang="en-US" sz="1600" i="0" dirty="0">
                <a:solidFill>
                  <a:srgbClr val="000000"/>
                </a:solidFill>
                <a:effectLst/>
                <a:latin typeface="Arial" panose="020B0604020202020204" pitchFamily="34" charset="0"/>
                <a:cs typeface="Arial" panose="020B0604020202020204" pitchFamily="34" charset="0"/>
              </a:rPr>
              <a:t>eflect on the dynamics in the session</a:t>
            </a:r>
          </a:p>
        </p:txBody>
      </p:sp>
      <p:pic>
        <p:nvPicPr>
          <p:cNvPr id="25" name="Picture 8" descr="List with solid fill">
            <a:extLst>
              <a:ext uri="{FF2B5EF4-FFF2-40B4-BE49-F238E27FC236}">
                <a16:creationId xmlns:a16="http://schemas.microsoft.com/office/drawing/2014/main" id="{5AA61444-78B2-38D7-516F-771EEF8BD327}"/>
              </a:ext>
            </a:extLst>
          </p:cNvPr>
          <p:cNvPicPr/>
          <p:nvPr/>
        </p:nvPicPr>
        <p:blipFill>
          <a:blip r:embed="rId8">
            <a:extLst>
              <a:ext uri="{96DAC541-7B7A-43D3-8B79-37D633B846F1}">
                <asvg:svgBlip xmlns:asvg="http://schemas.microsoft.com/office/drawing/2016/SVG/main" r:embed="rId9"/>
              </a:ext>
            </a:extLst>
          </a:blip>
          <a:srcRect/>
          <a:stretch/>
        </p:blipFill>
        <p:spPr>
          <a:xfrm>
            <a:off x="441184" y="7406209"/>
            <a:ext cx="1440000" cy="1440000"/>
          </a:xfrm>
          <a:prstGeom prst="rect">
            <a:avLst/>
          </a:prstGeom>
        </p:spPr>
      </p:pic>
    </p:spTree>
    <p:extLst>
      <p:ext uri="{BB962C8B-B14F-4D97-AF65-F5344CB8AC3E}">
        <p14:creationId xmlns:p14="http://schemas.microsoft.com/office/powerpoint/2010/main" val="20780351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FE46FA2-4935-41F3-B21E-7DEFBD0F2391}"/>
              </a:ext>
            </a:extLst>
          </p:cNvPr>
          <p:cNvSpPr/>
          <p:nvPr/>
        </p:nvSpPr>
        <p:spPr>
          <a:xfrm>
            <a:off x="2347110" y="930554"/>
            <a:ext cx="4320000" cy="3600000"/>
          </a:xfrm>
          <a:prstGeom prst="rect">
            <a:avLst/>
          </a:prstGeom>
          <a:solidFill>
            <a:srgbClr val="D2F0FD"/>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600" dirty="0">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57C11FF4-4E45-84DC-FADC-5B6FDADBE855}"/>
              </a:ext>
            </a:extLst>
          </p:cNvPr>
          <p:cNvSpPr>
            <a:spLocks noGrp="1"/>
          </p:cNvSpPr>
          <p:nvPr>
            <p:ph type="sldNum" sz="quarter" idx="12"/>
          </p:nvPr>
        </p:nvSpPr>
        <p:spPr/>
        <p:txBody>
          <a:bodyPr/>
          <a:lstStyle/>
          <a:p>
            <a:fld id="{2DD70488-1BA5-554A-927A-C902243CFC7F}" type="slidenum">
              <a:rPr lang="en-US" sz="1600" smtClean="0">
                <a:latin typeface="Arial" panose="020B0604020202020204" pitchFamily="34" charset="0"/>
                <a:cs typeface="Arial" panose="020B0604020202020204" pitchFamily="34" charset="0"/>
              </a:rPr>
              <a:t>23</a:t>
            </a:fld>
            <a:endParaRPr lang="en-US" sz="1600" dirty="0">
              <a:latin typeface="Arial" panose="020B0604020202020204" pitchFamily="34" charset="0"/>
              <a:cs typeface="Arial" panose="020B0604020202020204" pitchFamily="34" charset="0"/>
            </a:endParaRPr>
          </a:p>
        </p:txBody>
      </p:sp>
      <p:sp>
        <p:nvSpPr>
          <p:cNvPr id="3" name="Slide Number Placeholder 1">
            <a:extLst>
              <a:ext uri="{FF2B5EF4-FFF2-40B4-BE49-F238E27FC236}">
                <a16:creationId xmlns:a16="http://schemas.microsoft.com/office/drawing/2014/main" id="{040F92DD-9AD2-0225-E47C-506E84ED8A87}"/>
              </a:ext>
            </a:extLst>
          </p:cNvPr>
          <p:cNvSpPr txBox="1">
            <a:spLocks/>
          </p:cNvSpPr>
          <p:nvPr/>
        </p:nvSpPr>
        <p:spPr>
          <a:xfrm>
            <a:off x="5572443" y="10059185"/>
            <a:ext cx="1764665" cy="56907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DD70488-1BA5-554A-927A-C902243CFC7F}" type="slidenum">
              <a:rPr lang="en-US" sz="1600" smtClean="0">
                <a:solidFill>
                  <a:schemeClr val="bg1"/>
                </a:solidFill>
                <a:latin typeface="Arial" panose="020B0604020202020204" pitchFamily="34" charset="0"/>
                <a:cs typeface="Arial" panose="020B0604020202020204" pitchFamily="34" charset="0"/>
              </a:rPr>
              <a:pPr/>
              <a:t>23</a:t>
            </a:fld>
            <a:endParaRPr lang="en-US" sz="1600" dirty="0">
              <a:solidFill>
                <a:schemeClr val="bg1"/>
              </a:solidFill>
              <a:latin typeface="Arial" panose="020B0604020202020204" pitchFamily="34" charset="0"/>
              <a:cs typeface="Arial" panose="020B0604020202020204" pitchFamily="34" charset="0"/>
            </a:endParaRPr>
          </a:p>
        </p:txBody>
      </p:sp>
      <p:sp>
        <p:nvSpPr>
          <p:cNvPr id="10" name="Text Box 64">
            <a:extLst>
              <a:ext uri="{FF2B5EF4-FFF2-40B4-BE49-F238E27FC236}">
                <a16:creationId xmlns:a16="http://schemas.microsoft.com/office/drawing/2014/main" id="{A9E93F95-DDD1-2B8D-C6D0-F7153A2DA6B7}"/>
              </a:ext>
            </a:extLst>
          </p:cNvPr>
          <p:cNvSpPr txBox="1"/>
          <p:nvPr/>
        </p:nvSpPr>
        <p:spPr>
          <a:xfrm>
            <a:off x="2527110" y="1010061"/>
            <a:ext cx="3960000" cy="1620000"/>
          </a:xfrm>
          <a:prstGeom prst="rect">
            <a:avLst/>
          </a:prstGeom>
          <a:noFill/>
          <a:ln>
            <a:noFill/>
          </a:ln>
          <a:effectLst/>
          <a:extLst>
            <a:ext uri="{C572A759-6A51-4108-AA02-DFA0A04FC94B}">
              <ma14:wrappingTextBoxFlag xmlns=""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285750" lvl="0" indent="-285750">
              <a:lnSpc>
                <a:spcPct val="115000"/>
              </a:lnSpc>
              <a:spcAft>
                <a:spcPts val="600"/>
              </a:spcAft>
              <a:buFont typeface="Arial" panose="020B0604020202020204" pitchFamily="34" charset="0"/>
              <a:buChar char="•"/>
            </a:pPr>
            <a:r>
              <a:rPr lang="en-US" sz="1600" dirty="0">
                <a:effectLst/>
                <a:latin typeface="Arial" panose="020B0604020202020204" pitchFamily="34" charset="0"/>
                <a:ea typeface="Times New Roman" panose="02020603050405020304" pitchFamily="18" charset="0"/>
                <a:cs typeface="Arial" panose="020B0604020202020204" pitchFamily="34" charset="0"/>
              </a:rPr>
              <a:t>Reflecting and making notes on what works or can be developed.</a:t>
            </a:r>
            <a:endParaRPr lang="en-US" sz="1600" b="1"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11" name="Picture 17" descr="Clipboard with solid fill">
            <a:extLst>
              <a:ext uri="{FF2B5EF4-FFF2-40B4-BE49-F238E27FC236}">
                <a16:creationId xmlns:a16="http://schemas.microsoft.com/office/drawing/2014/main" id="{DF48CE1B-9D6F-88C3-60EE-136906FF9FF0}"/>
              </a:ext>
            </a:extLst>
          </p:cNvPr>
          <p:cNvPicPr/>
          <p:nvPr/>
        </p:nvPicPr>
        <p:blipFill>
          <a:blip r:embed="rId2">
            <a:extLst>
              <a:ext uri="{96DAC541-7B7A-43D3-8B79-37D633B846F1}">
                <asvg:svgBlip xmlns:asvg="http://schemas.microsoft.com/office/drawing/2016/SVG/main" r:embed="rId3"/>
              </a:ext>
            </a:extLst>
          </a:blip>
          <a:srcRect/>
          <a:stretch/>
        </p:blipFill>
        <p:spPr>
          <a:xfrm>
            <a:off x="641421" y="1100061"/>
            <a:ext cx="1440000" cy="1440000"/>
          </a:xfrm>
          <a:prstGeom prst="rect">
            <a:avLst/>
          </a:prstGeom>
        </p:spPr>
      </p:pic>
      <p:sp>
        <p:nvSpPr>
          <p:cNvPr id="13" name="Text Box 72">
            <a:extLst>
              <a:ext uri="{FF2B5EF4-FFF2-40B4-BE49-F238E27FC236}">
                <a16:creationId xmlns:a16="http://schemas.microsoft.com/office/drawing/2014/main" id="{8DED851E-2791-EFC9-567E-3C7BC8D6BE36}"/>
              </a:ext>
            </a:extLst>
          </p:cNvPr>
          <p:cNvSpPr txBox="1"/>
          <p:nvPr/>
        </p:nvSpPr>
        <p:spPr>
          <a:xfrm>
            <a:off x="2527110" y="2642354"/>
            <a:ext cx="3960000" cy="1616400"/>
          </a:xfrm>
          <a:prstGeom prst="rect">
            <a:avLst/>
          </a:prstGeom>
          <a:noFill/>
          <a:ln>
            <a:noFill/>
          </a:ln>
          <a:effectLst/>
          <a:extLst>
            <a:ext uri="{C572A759-6A51-4108-AA02-DFA0A04FC94B}">
              <ma14:wrappingTextBoxFlag xmlns=""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lvl="0"/>
            <a:r>
              <a:rPr lang="en-US"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To see these indicators in action, read the case study “Get to know the learners” by </a:t>
            </a:r>
            <a:r>
              <a:rPr lang="en-US" sz="1600" dirty="0">
                <a:solidFill>
                  <a:srgbClr val="000000"/>
                </a:solidFill>
                <a:latin typeface="Arial" panose="020B0604020202020204" pitchFamily="34" charset="0"/>
                <a:cs typeface="Arial" panose="020B0604020202020204" pitchFamily="34" charset="0"/>
              </a:rPr>
              <a:t>Hilary Cornell </a:t>
            </a:r>
            <a:r>
              <a:rPr lang="en-US" sz="1600" dirty="0">
                <a:solidFill>
                  <a:schemeClr val="tx2"/>
                </a:solidFill>
                <a:latin typeface="Arial" panose="020B0604020202020204" pitchFamily="34" charset="0"/>
                <a:ea typeface="Times New Roman" panose="02020603050405020304" pitchFamily="18"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here</a:t>
            </a:r>
            <a:r>
              <a:rPr lang="en-US"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p>
        </p:txBody>
      </p:sp>
      <p:pic>
        <p:nvPicPr>
          <p:cNvPr id="14" name="Picture 14" descr="Open book with solid fill">
            <a:extLst>
              <a:ext uri="{FF2B5EF4-FFF2-40B4-BE49-F238E27FC236}">
                <a16:creationId xmlns:a16="http://schemas.microsoft.com/office/drawing/2014/main" id="{B3C39534-8B06-429E-95A9-902EFF6A248B}"/>
              </a:ext>
            </a:extLst>
          </p:cNvPr>
          <p:cNvPicPr/>
          <p:nvPr/>
        </p:nvPicPr>
        <p:blipFill>
          <a:blip r:embed="rId5">
            <a:extLst>
              <a:ext uri="{96DAC541-7B7A-43D3-8B79-37D633B846F1}">
                <asvg:svgBlip xmlns:asvg="http://schemas.microsoft.com/office/drawing/2016/SVG/main" r:embed="rId6"/>
              </a:ext>
            </a:extLst>
          </a:blip>
          <a:srcRect/>
          <a:stretch/>
        </p:blipFill>
        <p:spPr>
          <a:xfrm>
            <a:off x="641421" y="2730554"/>
            <a:ext cx="1440000" cy="1440000"/>
          </a:xfrm>
          <a:prstGeom prst="rect">
            <a:avLst/>
          </a:prstGeom>
        </p:spPr>
      </p:pic>
      <p:sp>
        <p:nvSpPr>
          <p:cNvPr id="4" name="object 14">
            <a:extLst>
              <a:ext uri="{FF2B5EF4-FFF2-40B4-BE49-F238E27FC236}">
                <a16:creationId xmlns:a16="http://schemas.microsoft.com/office/drawing/2014/main" id="{4C5A6363-1877-3ACD-ACBD-18EB0B51C484}"/>
              </a:ext>
            </a:extLst>
          </p:cNvPr>
          <p:cNvSpPr/>
          <p:nvPr/>
        </p:nvSpPr>
        <p:spPr>
          <a:xfrm>
            <a:off x="3165669" y="5171971"/>
            <a:ext cx="4019039" cy="4093396"/>
          </a:xfrm>
          <a:custGeom>
            <a:avLst/>
            <a:gdLst/>
            <a:ahLst/>
            <a:cxnLst/>
            <a:rect l="l" t="t" r="r" b="b"/>
            <a:pathLst>
              <a:path w="2711450" h="2761615">
                <a:moveTo>
                  <a:pt x="1355461" y="2761323"/>
                </a:moveTo>
                <a:lnTo>
                  <a:pt x="1307848" y="2760489"/>
                </a:lnTo>
                <a:lnTo>
                  <a:pt x="1260675" y="2758002"/>
                </a:lnTo>
                <a:lnTo>
                  <a:pt x="1213940" y="2753892"/>
                </a:lnTo>
                <a:lnTo>
                  <a:pt x="1167671" y="2748184"/>
                </a:lnTo>
                <a:lnTo>
                  <a:pt x="1121895" y="2740907"/>
                </a:lnTo>
                <a:lnTo>
                  <a:pt x="1076638" y="2732088"/>
                </a:lnTo>
                <a:lnTo>
                  <a:pt x="1031927" y="2721754"/>
                </a:lnTo>
                <a:lnTo>
                  <a:pt x="987790" y="2709933"/>
                </a:lnTo>
                <a:lnTo>
                  <a:pt x="944252" y="2696652"/>
                </a:lnTo>
                <a:lnTo>
                  <a:pt x="901342" y="2681938"/>
                </a:lnTo>
                <a:lnTo>
                  <a:pt x="859085" y="2665819"/>
                </a:lnTo>
                <a:lnTo>
                  <a:pt x="817508" y="2648323"/>
                </a:lnTo>
                <a:lnTo>
                  <a:pt x="776640" y="2629476"/>
                </a:lnTo>
                <a:lnTo>
                  <a:pt x="736505" y="2609306"/>
                </a:lnTo>
                <a:lnTo>
                  <a:pt x="697132" y="2587840"/>
                </a:lnTo>
                <a:lnTo>
                  <a:pt x="658547" y="2565106"/>
                </a:lnTo>
                <a:lnTo>
                  <a:pt x="620778" y="2541131"/>
                </a:lnTo>
                <a:lnTo>
                  <a:pt x="583850" y="2515942"/>
                </a:lnTo>
                <a:lnTo>
                  <a:pt x="547791" y="2489568"/>
                </a:lnTo>
                <a:lnTo>
                  <a:pt x="512627" y="2462034"/>
                </a:lnTo>
                <a:lnTo>
                  <a:pt x="478386" y="2433369"/>
                </a:lnTo>
                <a:lnTo>
                  <a:pt x="445095" y="2403601"/>
                </a:lnTo>
                <a:lnTo>
                  <a:pt x="412780" y="2372755"/>
                </a:lnTo>
                <a:lnTo>
                  <a:pt x="381468" y="2340861"/>
                </a:lnTo>
                <a:lnTo>
                  <a:pt x="351186" y="2307944"/>
                </a:lnTo>
                <a:lnTo>
                  <a:pt x="321961" y="2274033"/>
                </a:lnTo>
                <a:lnTo>
                  <a:pt x="293820" y="2239155"/>
                </a:lnTo>
                <a:lnTo>
                  <a:pt x="266790" y="2203337"/>
                </a:lnTo>
                <a:lnTo>
                  <a:pt x="240897" y="2166607"/>
                </a:lnTo>
                <a:lnTo>
                  <a:pt x="216169" y="2128991"/>
                </a:lnTo>
                <a:lnTo>
                  <a:pt x="192632" y="2090518"/>
                </a:lnTo>
                <a:lnTo>
                  <a:pt x="170313" y="2051215"/>
                </a:lnTo>
                <a:lnTo>
                  <a:pt x="149240" y="2011110"/>
                </a:lnTo>
                <a:lnTo>
                  <a:pt x="129438" y="1970228"/>
                </a:lnTo>
                <a:lnTo>
                  <a:pt x="110936" y="1928599"/>
                </a:lnTo>
                <a:lnTo>
                  <a:pt x="93759" y="1886249"/>
                </a:lnTo>
                <a:lnTo>
                  <a:pt x="77934" y="1843205"/>
                </a:lnTo>
                <a:lnTo>
                  <a:pt x="63490" y="1799496"/>
                </a:lnTo>
                <a:lnTo>
                  <a:pt x="50451" y="1755148"/>
                </a:lnTo>
                <a:lnTo>
                  <a:pt x="38846" y="1710189"/>
                </a:lnTo>
                <a:lnTo>
                  <a:pt x="28701" y="1664646"/>
                </a:lnTo>
                <a:lnTo>
                  <a:pt x="20043" y="1618547"/>
                </a:lnTo>
                <a:lnTo>
                  <a:pt x="12899" y="1571918"/>
                </a:lnTo>
                <a:lnTo>
                  <a:pt x="7296" y="1524788"/>
                </a:lnTo>
                <a:lnTo>
                  <a:pt x="3260" y="1477184"/>
                </a:lnTo>
                <a:lnTo>
                  <a:pt x="819" y="1429133"/>
                </a:lnTo>
                <a:lnTo>
                  <a:pt x="0" y="1380670"/>
                </a:lnTo>
                <a:lnTo>
                  <a:pt x="819" y="1332191"/>
                </a:lnTo>
                <a:lnTo>
                  <a:pt x="3260" y="1284140"/>
                </a:lnTo>
                <a:lnTo>
                  <a:pt x="7296" y="1236535"/>
                </a:lnTo>
                <a:lnTo>
                  <a:pt x="12899" y="1189405"/>
                </a:lnTo>
                <a:lnTo>
                  <a:pt x="20043" y="1142777"/>
                </a:lnTo>
                <a:lnTo>
                  <a:pt x="28701" y="1096678"/>
                </a:lnTo>
                <a:lnTo>
                  <a:pt x="38846" y="1051135"/>
                </a:lnTo>
                <a:lnTo>
                  <a:pt x="50451" y="1006176"/>
                </a:lnTo>
                <a:lnTo>
                  <a:pt x="63490" y="961828"/>
                </a:lnTo>
                <a:lnTo>
                  <a:pt x="77934" y="918118"/>
                </a:lnTo>
                <a:lnTo>
                  <a:pt x="93759" y="875075"/>
                </a:lnTo>
                <a:lnTo>
                  <a:pt x="110936" y="832725"/>
                </a:lnTo>
                <a:lnTo>
                  <a:pt x="129438" y="791095"/>
                </a:lnTo>
                <a:lnTo>
                  <a:pt x="149240" y="750214"/>
                </a:lnTo>
                <a:lnTo>
                  <a:pt x="170313" y="710108"/>
                </a:lnTo>
                <a:lnTo>
                  <a:pt x="192632" y="670805"/>
                </a:lnTo>
                <a:lnTo>
                  <a:pt x="216169" y="632332"/>
                </a:lnTo>
                <a:lnTo>
                  <a:pt x="240897" y="594717"/>
                </a:lnTo>
                <a:lnTo>
                  <a:pt x="266790" y="557987"/>
                </a:lnTo>
                <a:lnTo>
                  <a:pt x="293820" y="522169"/>
                </a:lnTo>
                <a:lnTo>
                  <a:pt x="321961" y="487291"/>
                </a:lnTo>
                <a:lnTo>
                  <a:pt x="351186" y="453379"/>
                </a:lnTo>
                <a:lnTo>
                  <a:pt x="381468" y="420463"/>
                </a:lnTo>
                <a:lnTo>
                  <a:pt x="412780" y="388568"/>
                </a:lnTo>
                <a:lnTo>
                  <a:pt x="445095" y="357723"/>
                </a:lnTo>
                <a:lnTo>
                  <a:pt x="478386" y="327954"/>
                </a:lnTo>
                <a:lnTo>
                  <a:pt x="512627" y="299289"/>
                </a:lnTo>
                <a:lnTo>
                  <a:pt x="547791" y="271756"/>
                </a:lnTo>
                <a:lnTo>
                  <a:pt x="583850" y="245381"/>
                </a:lnTo>
                <a:lnTo>
                  <a:pt x="620778" y="220193"/>
                </a:lnTo>
                <a:lnTo>
                  <a:pt x="658547" y="196218"/>
                </a:lnTo>
                <a:lnTo>
                  <a:pt x="697132" y="173484"/>
                </a:lnTo>
                <a:lnTo>
                  <a:pt x="736505" y="152018"/>
                </a:lnTo>
                <a:lnTo>
                  <a:pt x="776640" y="131848"/>
                </a:lnTo>
                <a:lnTo>
                  <a:pt x="817508" y="113001"/>
                </a:lnTo>
                <a:lnTo>
                  <a:pt x="859085" y="95504"/>
                </a:lnTo>
                <a:lnTo>
                  <a:pt x="901342" y="79385"/>
                </a:lnTo>
                <a:lnTo>
                  <a:pt x="944252" y="64671"/>
                </a:lnTo>
                <a:lnTo>
                  <a:pt x="987790" y="51390"/>
                </a:lnTo>
                <a:lnTo>
                  <a:pt x="1031927" y="39569"/>
                </a:lnTo>
                <a:lnTo>
                  <a:pt x="1076638" y="29235"/>
                </a:lnTo>
                <a:lnTo>
                  <a:pt x="1121895" y="20416"/>
                </a:lnTo>
                <a:lnTo>
                  <a:pt x="1167671" y="13139"/>
                </a:lnTo>
                <a:lnTo>
                  <a:pt x="1213940" y="7432"/>
                </a:lnTo>
                <a:lnTo>
                  <a:pt x="1260675" y="3321"/>
                </a:lnTo>
                <a:lnTo>
                  <a:pt x="1307848" y="834"/>
                </a:lnTo>
                <a:lnTo>
                  <a:pt x="1355433" y="0"/>
                </a:lnTo>
                <a:lnTo>
                  <a:pt x="1403018" y="834"/>
                </a:lnTo>
                <a:lnTo>
                  <a:pt x="1450191" y="3321"/>
                </a:lnTo>
                <a:lnTo>
                  <a:pt x="1496926" y="7432"/>
                </a:lnTo>
                <a:lnTo>
                  <a:pt x="1543195" y="13139"/>
                </a:lnTo>
                <a:lnTo>
                  <a:pt x="1588971" y="20416"/>
                </a:lnTo>
                <a:lnTo>
                  <a:pt x="1634228" y="29235"/>
                </a:lnTo>
                <a:lnTo>
                  <a:pt x="1678939" y="39569"/>
                </a:lnTo>
                <a:lnTo>
                  <a:pt x="1723076" y="51390"/>
                </a:lnTo>
                <a:lnTo>
                  <a:pt x="1766614" y="64671"/>
                </a:lnTo>
                <a:lnTo>
                  <a:pt x="1809525" y="79385"/>
                </a:lnTo>
                <a:lnTo>
                  <a:pt x="1851782" y="95504"/>
                </a:lnTo>
                <a:lnTo>
                  <a:pt x="1893358" y="113001"/>
                </a:lnTo>
                <a:lnTo>
                  <a:pt x="1934227" y="131848"/>
                </a:lnTo>
                <a:lnTo>
                  <a:pt x="1974361" y="152018"/>
                </a:lnTo>
                <a:lnTo>
                  <a:pt x="2013734" y="173484"/>
                </a:lnTo>
                <a:lnTo>
                  <a:pt x="2052319" y="196218"/>
                </a:lnTo>
                <a:lnTo>
                  <a:pt x="2090089" y="220193"/>
                </a:lnTo>
                <a:lnTo>
                  <a:pt x="2127017" y="245381"/>
                </a:lnTo>
                <a:lnTo>
                  <a:pt x="2163076" y="271756"/>
                </a:lnTo>
                <a:lnTo>
                  <a:pt x="2198239" y="299289"/>
                </a:lnTo>
                <a:lnTo>
                  <a:pt x="2232480" y="327954"/>
                </a:lnTo>
                <a:lnTo>
                  <a:pt x="2265772" y="357723"/>
                </a:lnTo>
                <a:lnTo>
                  <a:pt x="2298087" y="388568"/>
                </a:lnTo>
                <a:lnTo>
                  <a:pt x="2329398" y="420463"/>
                </a:lnTo>
                <a:lnTo>
                  <a:pt x="2359680" y="453379"/>
                </a:lnTo>
                <a:lnTo>
                  <a:pt x="2388905" y="487291"/>
                </a:lnTo>
                <a:lnTo>
                  <a:pt x="2417046" y="522169"/>
                </a:lnTo>
                <a:lnTo>
                  <a:pt x="2444076" y="557987"/>
                </a:lnTo>
                <a:lnTo>
                  <a:pt x="2469969" y="594717"/>
                </a:lnTo>
                <a:lnTo>
                  <a:pt x="2494697" y="632332"/>
                </a:lnTo>
                <a:lnTo>
                  <a:pt x="2518234" y="670805"/>
                </a:lnTo>
                <a:lnTo>
                  <a:pt x="2540553" y="710108"/>
                </a:lnTo>
                <a:lnTo>
                  <a:pt x="2561626" y="750214"/>
                </a:lnTo>
                <a:lnTo>
                  <a:pt x="2581428" y="791095"/>
                </a:lnTo>
                <a:lnTo>
                  <a:pt x="2599931" y="832725"/>
                </a:lnTo>
                <a:lnTo>
                  <a:pt x="2617108" y="875075"/>
                </a:lnTo>
                <a:lnTo>
                  <a:pt x="2632932" y="918118"/>
                </a:lnTo>
                <a:lnTo>
                  <a:pt x="2647377" y="961828"/>
                </a:lnTo>
                <a:lnTo>
                  <a:pt x="2660415" y="1006176"/>
                </a:lnTo>
                <a:lnTo>
                  <a:pt x="2672020" y="1051135"/>
                </a:lnTo>
                <a:lnTo>
                  <a:pt x="2682165" y="1096678"/>
                </a:lnTo>
                <a:lnTo>
                  <a:pt x="2690823" y="1142777"/>
                </a:lnTo>
                <a:lnTo>
                  <a:pt x="2697967" y="1189405"/>
                </a:lnTo>
                <a:lnTo>
                  <a:pt x="2703571" y="1236535"/>
                </a:lnTo>
                <a:lnTo>
                  <a:pt x="2707606" y="1284140"/>
                </a:lnTo>
                <a:lnTo>
                  <a:pt x="2710047" y="1332191"/>
                </a:lnTo>
                <a:lnTo>
                  <a:pt x="2710867" y="1380670"/>
                </a:lnTo>
                <a:lnTo>
                  <a:pt x="2710047" y="1429133"/>
                </a:lnTo>
                <a:lnTo>
                  <a:pt x="2707606" y="1477184"/>
                </a:lnTo>
                <a:lnTo>
                  <a:pt x="2703571" y="1524788"/>
                </a:lnTo>
                <a:lnTo>
                  <a:pt x="2697967" y="1571918"/>
                </a:lnTo>
                <a:lnTo>
                  <a:pt x="2690823" y="1618547"/>
                </a:lnTo>
                <a:lnTo>
                  <a:pt x="2682165" y="1664646"/>
                </a:lnTo>
                <a:lnTo>
                  <a:pt x="2672020" y="1710189"/>
                </a:lnTo>
                <a:lnTo>
                  <a:pt x="2660415" y="1755148"/>
                </a:lnTo>
                <a:lnTo>
                  <a:pt x="2647377" y="1799496"/>
                </a:lnTo>
                <a:lnTo>
                  <a:pt x="2632932" y="1843205"/>
                </a:lnTo>
                <a:lnTo>
                  <a:pt x="2617108" y="1886249"/>
                </a:lnTo>
                <a:lnTo>
                  <a:pt x="2599931" y="1928599"/>
                </a:lnTo>
                <a:lnTo>
                  <a:pt x="2581428" y="1970228"/>
                </a:lnTo>
                <a:lnTo>
                  <a:pt x="2561626" y="2011110"/>
                </a:lnTo>
                <a:lnTo>
                  <a:pt x="2540553" y="2051215"/>
                </a:lnTo>
                <a:lnTo>
                  <a:pt x="2518234" y="2090518"/>
                </a:lnTo>
                <a:lnTo>
                  <a:pt x="2494697" y="2128991"/>
                </a:lnTo>
                <a:lnTo>
                  <a:pt x="2469969" y="2166607"/>
                </a:lnTo>
                <a:lnTo>
                  <a:pt x="2444076" y="2203337"/>
                </a:lnTo>
                <a:lnTo>
                  <a:pt x="2417046" y="2239155"/>
                </a:lnTo>
                <a:lnTo>
                  <a:pt x="2388905" y="2274033"/>
                </a:lnTo>
                <a:lnTo>
                  <a:pt x="2359680" y="2307944"/>
                </a:lnTo>
                <a:lnTo>
                  <a:pt x="2329398" y="2340861"/>
                </a:lnTo>
                <a:lnTo>
                  <a:pt x="2298087" y="2372755"/>
                </a:lnTo>
                <a:lnTo>
                  <a:pt x="2265772" y="2403601"/>
                </a:lnTo>
                <a:lnTo>
                  <a:pt x="2232480" y="2433369"/>
                </a:lnTo>
                <a:lnTo>
                  <a:pt x="2198239" y="2462034"/>
                </a:lnTo>
                <a:lnTo>
                  <a:pt x="2163076" y="2489568"/>
                </a:lnTo>
                <a:lnTo>
                  <a:pt x="2127017" y="2515942"/>
                </a:lnTo>
                <a:lnTo>
                  <a:pt x="2090089" y="2541131"/>
                </a:lnTo>
                <a:lnTo>
                  <a:pt x="2052319" y="2565106"/>
                </a:lnTo>
                <a:lnTo>
                  <a:pt x="2013734" y="2587840"/>
                </a:lnTo>
                <a:lnTo>
                  <a:pt x="1974361" y="2609306"/>
                </a:lnTo>
                <a:lnTo>
                  <a:pt x="1934227" y="2629476"/>
                </a:lnTo>
                <a:lnTo>
                  <a:pt x="1893358" y="2648323"/>
                </a:lnTo>
                <a:lnTo>
                  <a:pt x="1851782" y="2665819"/>
                </a:lnTo>
                <a:lnTo>
                  <a:pt x="1809525" y="2681938"/>
                </a:lnTo>
                <a:lnTo>
                  <a:pt x="1766614" y="2696652"/>
                </a:lnTo>
                <a:lnTo>
                  <a:pt x="1723076" y="2709933"/>
                </a:lnTo>
                <a:lnTo>
                  <a:pt x="1678939" y="2721754"/>
                </a:lnTo>
                <a:lnTo>
                  <a:pt x="1634228" y="2732088"/>
                </a:lnTo>
                <a:lnTo>
                  <a:pt x="1588971" y="2740907"/>
                </a:lnTo>
                <a:lnTo>
                  <a:pt x="1543195" y="2748184"/>
                </a:lnTo>
                <a:lnTo>
                  <a:pt x="1496926" y="2753892"/>
                </a:lnTo>
                <a:lnTo>
                  <a:pt x="1450191" y="2758002"/>
                </a:lnTo>
                <a:lnTo>
                  <a:pt x="1403018" y="2760489"/>
                </a:lnTo>
                <a:lnTo>
                  <a:pt x="1355461" y="2761323"/>
                </a:lnTo>
                <a:close/>
              </a:path>
            </a:pathLst>
          </a:custGeom>
          <a:solidFill>
            <a:srgbClr val="CDE8E8"/>
          </a:solidFill>
        </p:spPr>
        <p:txBody>
          <a:bodyPr wrap="square" lIns="0" tIns="0" rIns="0" bIns="0" rtlCol="0"/>
          <a:lstStyle/>
          <a:p>
            <a:endParaRPr sz="1600"/>
          </a:p>
        </p:txBody>
      </p:sp>
      <p:sp>
        <p:nvSpPr>
          <p:cNvPr id="5" name="object 15">
            <a:extLst>
              <a:ext uri="{FF2B5EF4-FFF2-40B4-BE49-F238E27FC236}">
                <a16:creationId xmlns:a16="http://schemas.microsoft.com/office/drawing/2014/main" id="{B66A870E-5717-7C6D-A701-1527A221F51F}"/>
              </a:ext>
            </a:extLst>
          </p:cNvPr>
          <p:cNvSpPr txBox="1"/>
          <p:nvPr/>
        </p:nvSpPr>
        <p:spPr>
          <a:xfrm>
            <a:off x="3732345" y="5842072"/>
            <a:ext cx="2885685" cy="2667205"/>
          </a:xfrm>
          <a:prstGeom prst="rect">
            <a:avLst/>
          </a:prstGeom>
        </p:spPr>
        <p:txBody>
          <a:bodyPr vert="horz" wrap="square" lIns="0" tIns="37465" rIns="0" bIns="0" rtlCol="0">
            <a:spAutoFit/>
          </a:bodyPr>
          <a:lstStyle/>
          <a:p>
            <a:pPr algn="ctr">
              <a:lnSpc>
                <a:spcPct val="100000"/>
              </a:lnSpc>
              <a:spcBef>
                <a:spcPts val="295"/>
              </a:spcBef>
            </a:pPr>
            <a:r>
              <a:rPr sz="1600" b="1" spc="-5" dirty="0">
                <a:solidFill>
                  <a:schemeClr val="bg1"/>
                </a:solidFill>
                <a:latin typeface="Arial" panose="020B0604020202020204" pitchFamily="34" charset="0"/>
                <a:cs typeface="Arial" panose="020B0604020202020204" pitchFamily="34" charset="0"/>
              </a:rPr>
              <a:t>Explore:</a:t>
            </a:r>
            <a:endParaRPr sz="1600" dirty="0">
              <a:solidFill>
                <a:schemeClr val="bg1"/>
              </a:solidFill>
              <a:latin typeface="Arial" panose="020B0604020202020204" pitchFamily="34" charset="0"/>
              <a:cs typeface="Arial" panose="020B0604020202020204" pitchFamily="34" charset="0"/>
            </a:endParaRPr>
          </a:p>
          <a:p>
            <a:pPr marL="104139" marR="96520" algn="ctr">
              <a:lnSpc>
                <a:spcPts val="1650"/>
              </a:lnSpc>
              <a:spcBef>
                <a:spcPts val="50"/>
              </a:spcBef>
            </a:pPr>
            <a:r>
              <a:rPr sz="1600" spc="-30" dirty="0">
                <a:solidFill>
                  <a:schemeClr val="bg1"/>
                </a:solidFill>
                <a:latin typeface="Arial" panose="020B0604020202020204" pitchFamily="34" charset="0"/>
                <a:cs typeface="Arial" panose="020B0604020202020204" pitchFamily="34" charset="0"/>
              </a:rPr>
              <a:t>The </a:t>
            </a:r>
            <a:r>
              <a:rPr sz="1600" dirty="0">
                <a:solidFill>
                  <a:schemeClr val="bg1"/>
                </a:solidFill>
                <a:latin typeface="Arial" panose="020B0604020202020204" pitchFamily="34" charset="0"/>
                <a:cs typeface="Arial" panose="020B0604020202020204" pitchFamily="34" charset="0"/>
              </a:rPr>
              <a:t>iPad </a:t>
            </a:r>
            <a:r>
              <a:rPr sz="1600" spc="-40" dirty="0">
                <a:solidFill>
                  <a:schemeClr val="bg1"/>
                </a:solidFill>
                <a:latin typeface="Arial" panose="020B0604020202020204" pitchFamily="34" charset="0"/>
                <a:cs typeface="Arial" panose="020B0604020202020204" pitchFamily="34" charset="0"/>
              </a:rPr>
              <a:t>is</a:t>
            </a:r>
            <a:r>
              <a:rPr sz="1600" spc="-35" dirty="0">
                <a:solidFill>
                  <a:schemeClr val="bg1"/>
                </a:solidFill>
                <a:latin typeface="Arial" panose="020B0604020202020204" pitchFamily="34" charset="0"/>
                <a:cs typeface="Arial" panose="020B0604020202020204" pitchFamily="34" charset="0"/>
              </a:rPr>
              <a:t> </a:t>
            </a:r>
            <a:r>
              <a:rPr sz="1600" spc="-90" dirty="0">
                <a:solidFill>
                  <a:schemeClr val="bg1"/>
                </a:solidFill>
                <a:latin typeface="Arial" panose="020B0604020202020204" pitchFamily="34" charset="0"/>
                <a:cs typeface="Arial" panose="020B0604020202020204" pitchFamily="34" charset="0"/>
              </a:rPr>
              <a:t>a</a:t>
            </a:r>
            <a:r>
              <a:rPr sz="1600" spc="-85" dirty="0">
                <a:solidFill>
                  <a:schemeClr val="bg1"/>
                </a:solidFill>
                <a:latin typeface="Arial" panose="020B0604020202020204" pitchFamily="34" charset="0"/>
                <a:cs typeface="Arial" panose="020B0604020202020204" pitchFamily="34" charset="0"/>
              </a:rPr>
              <a:t> </a:t>
            </a:r>
            <a:r>
              <a:rPr sz="1600" spc="-25" dirty="0">
                <a:solidFill>
                  <a:schemeClr val="bg1"/>
                </a:solidFill>
                <a:latin typeface="Arial" panose="020B0604020202020204" pitchFamily="34" charset="0"/>
                <a:cs typeface="Arial" panose="020B0604020202020204" pitchFamily="34" charset="0"/>
              </a:rPr>
              <a:t>very </a:t>
            </a:r>
            <a:r>
              <a:rPr sz="1600" spc="5" dirty="0">
                <a:solidFill>
                  <a:schemeClr val="bg1"/>
                </a:solidFill>
                <a:latin typeface="Arial" panose="020B0604020202020204" pitchFamily="34" charset="0"/>
                <a:cs typeface="Arial" panose="020B0604020202020204" pitchFamily="34" charset="0"/>
              </a:rPr>
              <a:t>useful </a:t>
            </a:r>
            <a:r>
              <a:rPr sz="1600" spc="-355" dirty="0">
                <a:solidFill>
                  <a:schemeClr val="bg1"/>
                </a:solidFill>
                <a:latin typeface="Arial" panose="020B0604020202020204" pitchFamily="34" charset="0"/>
                <a:cs typeface="Arial" panose="020B0604020202020204" pitchFamily="34" charset="0"/>
              </a:rPr>
              <a:t> </a:t>
            </a:r>
            <a:r>
              <a:rPr sz="1600" dirty="0">
                <a:solidFill>
                  <a:schemeClr val="bg1"/>
                </a:solidFill>
                <a:latin typeface="Arial" panose="020B0604020202020204" pitchFamily="34" charset="0"/>
                <a:cs typeface="Arial" panose="020B0604020202020204" pitchFamily="34" charset="0"/>
              </a:rPr>
              <a:t>instrument,</a:t>
            </a:r>
            <a:r>
              <a:rPr sz="1600" spc="75" dirty="0">
                <a:solidFill>
                  <a:schemeClr val="bg1"/>
                </a:solidFill>
                <a:latin typeface="Arial" panose="020B0604020202020204" pitchFamily="34" charset="0"/>
                <a:cs typeface="Arial" panose="020B0604020202020204" pitchFamily="34" charset="0"/>
              </a:rPr>
              <a:t> </a:t>
            </a:r>
            <a:r>
              <a:rPr sz="1600" dirty="0">
                <a:solidFill>
                  <a:schemeClr val="bg1"/>
                </a:solidFill>
                <a:latin typeface="Arial" panose="020B0604020202020204" pitchFamily="34" charset="0"/>
                <a:cs typeface="Arial" panose="020B0604020202020204" pitchFamily="34" charset="0"/>
              </a:rPr>
              <a:t>with</a:t>
            </a:r>
          </a:p>
          <a:p>
            <a:pPr algn="ctr">
              <a:lnSpc>
                <a:spcPct val="100000"/>
              </a:lnSpc>
              <a:spcBef>
                <a:spcPts val="114"/>
              </a:spcBef>
            </a:pPr>
            <a:r>
              <a:rPr sz="1600" spc="5" dirty="0">
                <a:solidFill>
                  <a:schemeClr val="bg1"/>
                </a:solidFill>
                <a:latin typeface="Arial" panose="020B0604020202020204" pitchFamily="34" charset="0"/>
                <a:cs typeface="Arial" panose="020B0604020202020204" pitchFamily="34" charset="0"/>
              </a:rPr>
              <a:t>opportunities</a:t>
            </a:r>
            <a:r>
              <a:rPr sz="1600" spc="60" dirty="0">
                <a:solidFill>
                  <a:schemeClr val="bg1"/>
                </a:solidFill>
                <a:latin typeface="Arial" panose="020B0604020202020204" pitchFamily="34" charset="0"/>
                <a:cs typeface="Arial" panose="020B0604020202020204" pitchFamily="34" charset="0"/>
              </a:rPr>
              <a:t> </a:t>
            </a:r>
            <a:r>
              <a:rPr sz="1600" spc="-30" dirty="0">
                <a:solidFill>
                  <a:schemeClr val="bg1"/>
                </a:solidFill>
                <a:latin typeface="Arial" panose="020B0604020202020204" pitchFamily="34" charset="0"/>
                <a:cs typeface="Arial" panose="020B0604020202020204" pitchFamily="34" charset="0"/>
              </a:rPr>
              <a:t>to</a:t>
            </a:r>
            <a:r>
              <a:rPr sz="1600" spc="60" dirty="0">
                <a:solidFill>
                  <a:schemeClr val="bg1"/>
                </a:solidFill>
                <a:latin typeface="Arial" panose="020B0604020202020204" pitchFamily="34" charset="0"/>
                <a:cs typeface="Arial" panose="020B0604020202020204" pitchFamily="34" charset="0"/>
              </a:rPr>
              <a:t> </a:t>
            </a:r>
            <a:r>
              <a:rPr sz="1600" spc="-5" dirty="0">
                <a:solidFill>
                  <a:schemeClr val="bg1"/>
                </a:solidFill>
                <a:latin typeface="Arial" panose="020B0604020202020204" pitchFamily="34" charset="0"/>
                <a:cs typeface="Arial" panose="020B0604020202020204" pitchFamily="34" charset="0"/>
              </a:rPr>
              <a:t>make</a:t>
            </a:r>
            <a:endParaRPr sz="1600" dirty="0">
              <a:solidFill>
                <a:schemeClr val="bg1"/>
              </a:solidFill>
              <a:latin typeface="Arial" panose="020B0604020202020204" pitchFamily="34" charset="0"/>
              <a:cs typeface="Arial" panose="020B0604020202020204" pitchFamily="34" charset="0"/>
            </a:endParaRPr>
          </a:p>
          <a:p>
            <a:pPr marL="12700" marR="5080" algn="ctr">
              <a:lnSpc>
                <a:spcPct val="114500"/>
              </a:lnSpc>
            </a:pPr>
            <a:r>
              <a:rPr sz="1600" spc="10" dirty="0">
                <a:solidFill>
                  <a:schemeClr val="bg1"/>
                </a:solidFill>
                <a:latin typeface="Arial" panose="020B0604020202020204" pitchFamily="34" charset="0"/>
                <a:cs typeface="Arial" panose="020B0604020202020204" pitchFamily="34" charset="0"/>
              </a:rPr>
              <a:t>music</a:t>
            </a:r>
            <a:r>
              <a:rPr sz="1600" spc="75" dirty="0">
                <a:solidFill>
                  <a:schemeClr val="bg1"/>
                </a:solidFill>
                <a:latin typeface="Arial" panose="020B0604020202020204" pitchFamily="34" charset="0"/>
                <a:cs typeface="Arial" panose="020B0604020202020204" pitchFamily="34" charset="0"/>
              </a:rPr>
              <a:t> </a:t>
            </a:r>
            <a:r>
              <a:rPr sz="1600" spc="-45" dirty="0">
                <a:solidFill>
                  <a:schemeClr val="bg1"/>
                </a:solidFill>
                <a:latin typeface="Arial" panose="020B0604020202020204" pitchFamily="34" charset="0"/>
                <a:cs typeface="Arial" panose="020B0604020202020204" pitchFamily="34" charset="0"/>
              </a:rPr>
              <a:t>at</a:t>
            </a:r>
            <a:r>
              <a:rPr sz="1600" spc="75" dirty="0">
                <a:solidFill>
                  <a:schemeClr val="bg1"/>
                </a:solidFill>
                <a:latin typeface="Arial" panose="020B0604020202020204" pitchFamily="34" charset="0"/>
                <a:cs typeface="Arial" panose="020B0604020202020204" pitchFamily="34" charset="0"/>
              </a:rPr>
              <a:t> </a:t>
            </a:r>
            <a:r>
              <a:rPr sz="1600" spc="-10" dirty="0">
                <a:solidFill>
                  <a:schemeClr val="bg1"/>
                </a:solidFill>
                <a:latin typeface="Arial" panose="020B0604020202020204" pitchFamily="34" charset="0"/>
                <a:cs typeface="Arial" panose="020B0604020202020204" pitchFamily="34" charset="0"/>
              </a:rPr>
              <a:t>different</a:t>
            </a:r>
            <a:r>
              <a:rPr sz="1600" spc="75" dirty="0">
                <a:solidFill>
                  <a:schemeClr val="bg1"/>
                </a:solidFill>
                <a:latin typeface="Arial" panose="020B0604020202020204" pitchFamily="34" charset="0"/>
                <a:cs typeface="Arial" panose="020B0604020202020204" pitchFamily="34" charset="0"/>
              </a:rPr>
              <a:t> </a:t>
            </a:r>
            <a:r>
              <a:rPr sz="1600" spc="-15" dirty="0">
                <a:solidFill>
                  <a:schemeClr val="bg1"/>
                </a:solidFill>
                <a:latin typeface="Arial" panose="020B0604020202020204" pitchFamily="34" charset="0"/>
                <a:cs typeface="Arial" panose="020B0604020202020204" pitchFamily="34" charset="0"/>
              </a:rPr>
              <a:t>levels</a:t>
            </a:r>
            <a:r>
              <a:rPr sz="1600" spc="75" dirty="0">
                <a:solidFill>
                  <a:schemeClr val="bg1"/>
                </a:solidFill>
                <a:latin typeface="Arial" panose="020B0604020202020204" pitchFamily="34" charset="0"/>
                <a:cs typeface="Arial" panose="020B0604020202020204" pitchFamily="34" charset="0"/>
              </a:rPr>
              <a:t> </a:t>
            </a:r>
            <a:r>
              <a:rPr sz="1600" spc="-35" dirty="0">
                <a:solidFill>
                  <a:schemeClr val="bg1"/>
                </a:solidFill>
                <a:latin typeface="Arial" panose="020B0604020202020204" pitchFamily="34" charset="0"/>
                <a:cs typeface="Arial" panose="020B0604020202020204" pitchFamily="34" charset="0"/>
              </a:rPr>
              <a:t>of </a:t>
            </a:r>
            <a:r>
              <a:rPr sz="1600" spc="-350" dirty="0">
                <a:solidFill>
                  <a:schemeClr val="bg1"/>
                </a:solidFill>
                <a:latin typeface="Arial" panose="020B0604020202020204" pitchFamily="34" charset="0"/>
                <a:cs typeface="Arial" panose="020B0604020202020204" pitchFamily="34" charset="0"/>
              </a:rPr>
              <a:t> </a:t>
            </a:r>
            <a:r>
              <a:rPr sz="1600" spc="-10" dirty="0">
                <a:solidFill>
                  <a:schemeClr val="bg1"/>
                </a:solidFill>
                <a:latin typeface="Arial" panose="020B0604020202020204" pitchFamily="34" charset="0"/>
                <a:cs typeface="Arial" panose="020B0604020202020204" pitchFamily="34" charset="0"/>
              </a:rPr>
              <a:t>complexity.</a:t>
            </a:r>
            <a:r>
              <a:rPr sz="1600" spc="70" dirty="0">
                <a:solidFill>
                  <a:schemeClr val="bg1"/>
                </a:solidFill>
                <a:latin typeface="Arial" panose="020B0604020202020204" pitchFamily="34" charset="0"/>
                <a:cs typeface="Arial" panose="020B0604020202020204" pitchFamily="34" charset="0"/>
              </a:rPr>
              <a:t> </a:t>
            </a:r>
            <a:r>
              <a:rPr sz="1600" spc="-15" dirty="0">
                <a:solidFill>
                  <a:schemeClr val="bg1"/>
                </a:solidFill>
                <a:latin typeface="Arial" panose="020B0604020202020204" pitchFamily="34" charset="0"/>
                <a:cs typeface="Arial" panose="020B0604020202020204" pitchFamily="34" charset="0"/>
              </a:rPr>
              <a:t>Explore</a:t>
            </a:r>
            <a:r>
              <a:rPr sz="1600" spc="75" dirty="0">
                <a:solidFill>
                  <a:schemeClr val="bg1"/>
                </a:solidFill>
                <a:latin typeface="Arial" panose="020B0604020202020204" pitchFamily="34" charset="0"/>
                <a:cs typeface="Arial" panose="020B0604020202020204" pitchFamily="34" charset="0"/>
              </a:rPr>
              <a:t> </a:t>
            </a:r>
            <a:r>
              <a:rPr sz="1600" spc="-10" dirty="0">
                <a:solidFill>
                  <a:schemeClr val="bg1"/>
                </a:solidFill>
                <a:latin typeface="Arial" panose="020B0604020202020204" pitchFamily="34" charset="0"/>
                <a:cs typeface="Arial" panose="020B0604020202020204" pitchFamily="34" charset="0"/>
              </a:rPr>
              <a:t>the</a:t>
            </a:r>
            <a:endParaRPr sz="1600" dirty="0">
              <a:solidFill>
                <a:schemeClr val="bg1"/>
              </a:solidFill>
              <a:latin typeface="Arial" panose="020B0604020202020204" pitchFamily="34" charset="0"/>
              <a:cs typeface="Arial" panose="020B0604020202020204" pitchFamily="34" charset="0"/>
            </a:endParaRPr>
          </a:p>
          <a:p>
            <a:pPr marL="102235" marR="94615" algn="ctr">
              <a:lnSpc>
                <a:spcPct val="114500"/>
              </a:lnSpc>
            </a:pPr>
            <a:r>
              <a:rPr sz="1600" u="sng" spc="-15" dirty="0">
                <a:solidFill>
                  <a:schemeClr val="accent1"/>
                </a:solidFill>
                <a:uFill>
                  <a:solidFill>
                    <a:srgbClr val="000000"/>
                  </a:solidFill>
                </a:u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i</a:t>
            </a:r>
            <a:r>
              <a:rPr sz="1600" u="sng" spc="80" dirty="0">
                <a:solidFill>
                  <a:schemeClr val="accent1"/>
                </a:solidFill>
                <a:uFill>
                  <a:solidFill>
                    <a:srgbClr val="000000"/>
                  </a:solidFill>
                </a:u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P</a:t>
            </a:r>
            <a:r>
              <a:rPr sz="1600" u="sng" spc="-5" dirty="0">
                <a:solidFill>
                  <a:schemeClr val="accent1"/>
                </a:solidFill>
                <a:uFill>
                  <a:solidFill>
                    <a:srgbClr val="000000"/>
                  </a:solidFill>
                </a:u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a</a:t>
            </a:r>
            <a:r>
              <a:rPr sz="1600" u="sng" spc="15" dirty="0">
                <a:solidFill>
                  <a:schemeClr val="accent1"/>
                </a:solidFill>
                <a:uFill>
                  <a:solidFill>
                    <a:srgbClr val="000000"/>
                  </a:solidFill>
                </a:u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d</a:t>
            </a:r>
            <a:r>
              <a:rPr sz="1600" u="sng" spc="-65" dirty="0">
                <a:solidFill>
                  <a:schemeClr val="accent1"/>
                </a:solidFill>
                <a:uFill>
                  <a:solidFill>
                    <a:srgbClr val="000000"/>
                  </a:solidFill>
                </a:u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s</a:t>
            </a:r>
            <a:r>
              <a:rPr sz="1600" u="sng" spc="5" dirty="0">
                <a:solidFill>
                  <a:schemeClr val="accent1"/>
                </a:solidFill>
                <a:uFill>
                  <a:solidFill>
                    <a:srgbClr val="000000"/>
                  </a:solidFill>
                </a:u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 </a:t>
            </a:r>
            <a:r>
              <a:rPr sz="1600" spc="-210" dirty="0">
                <a:solidFill>
                  <a:schemeClr val="accent1"/>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f</a:t>
            </a:r>
            <a:r>
              <a:rPr sz="1600" u="sng" spc="-110" dirty="0">
                <a:solidFill>
                  <a:schemeClr val="accent1"/>
                </a:solidFill>
                <a:uFill>
                  <a:solidFill>
                    <a:srgbClr val="000000"/>
                  </a:solidFill>
                </a:u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 </a:t>
            </a:r>
            <a:r>
              <a:rPr sz="1600" u="sng" spc="25" dirty="0">
                <a:solidFill>
                  <a:schemeClr val="accent1"/>
                </a:solidFill>
                <a:uFill>
                  <a:solidFill>
                    <a:srgbClr val="000000"/>
                  </a:solidFill>
                </a:u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o</a:t>
            </a:r>
            <a:r>
              <a:rPr sz="1600" u="sng" spc="-114" dirty="0">
                <a:solidFill>
                  <a:schemeClr val="accent1"/>
                </a:solidFill>
                <a:uFill>
                  <a:solidFill>
                    <a:srgbClr val="000000"/>
                  </a:solidFill>
                </a:u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r</a:t>
            </a:r>
            <a:r>
              <a:rPr sz="1600" u="sng" spc="80" dirty="0">
                <a:solidFill>
                  <a:schemeClr val="accent1"/>
                </a:solidFill>
                <a:uFill>
                  <a:solidFill>
                    <a:srgbClr val="000000"/>
                  </a:solidFill>
                </a:u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 </a:t>
            </a:r>
            <a:r>
              <a:rPr sz="1600" u="sng" spc="195" dirty="0">
                <a:solidFill>
                  <a:schemeClr val="accent1"/>
                </a:solidFill>
                <a:uFill>
                  <a:solidFill>
                    <a:srgbClr val="000000"/>
                  </a:solidFill>
                </a:u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M</a:t>
            </a:r>
            <a:r>
              <a:rPr sz="1600" u="sng" spc="65" dirty="0">
                <a:solidFill>
                  <a:schemeClr val="accent1"/>
                </a:solidFill>
                <a:uFill>
                  <a:solidFill>
                    <a:srgbClr val="000000"/>
                  </a:solidFill>
                </a:u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u</a:t>
            </a:r>
            <a:r>
              <a:rPr sz="1600" u="sng" spc="20" dirty="0">
                <a:solidFill>
                  <a:schemeClr val="accent1"/>
                </a:solidFill>
                <a:uFill>
                  <a:solidFill>
                    <a:srgbClr val="000000"/>
                  </a:solidFill>
                </a:u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s</a:t>
            </a:r>
            <a:r>
              <a:rPr sz="1600" u="sng" spc="-15" dirty="0">
                <a:solidFill>
                  <a:schemeClr val="accent1"/>
                </a:solidFill>
                <a:uFill>
                  <a:solidFill>
                    <a:srgbClr val="000000"/>
                  </a:solidFill>
                </a:u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i</a:t>
            </a:r>
            <a:r>
              <a:rPr sz="1600" u="sng" spc="-50" dirty="0">
                <a:solidFill>
                  <a:schemeClr val="accent1"/>
                </a:solidFill>
                <a:uFill>
                  <a:solidFill>
                    <a:srgbClr val="000000"/>
                  </a:solidFill>
                </a:u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c</a:t>
            </a:r>
            <a:r>
              <a:rPr lang="en-GB" sz="1600" spc="80" dirty="0">
                <a:solidFill>
                  <a:schemeClr val="accent1"/>
                </a:solidFill>
                <a:latin typeface="Arial" panose="020B0604020202020204" pitchFamily="34" charset="0"/>
                <a:cs typeface="Arial" panose="020B0604020202020204" pitchFamily="34" charset="0"/>
              </a:rPr>
              <a:t> </a:t>
            </a:r>
            <a:r>
              <a:rPr sz="1600" spc="20" dirty="0">
                <a:solidFill>
                  <a:schemeClr val="bg1"/>
                </a:solidFill>
                <a:latin typeface="Arial" panose="020B0604020202020204" pitchFamily="34" charset="0"/>
                <a:cs typeface="Arial" panose="020B0604020202020204" pitchFamily="34" charset="0"/>
              </a:rPr>
              <a:t>s</a:t>
            </a:r>
            <a:r>
              <a:rPr sz="1600" spc="-5" dirty="0">
                <a:solidFill>
                  <a:schemeClr val="bg1"/>
                </a:solidFill>
                <a:latin typeface="Arial" panose="020B0604020202020204" pitchFamily="34" charset="0"/>
                <a:cs typeface="Arial" panose="020B0604020202020204" pitchFamily="34" charset="0"/>
              </a:rPr>
              <a:t>t</a:t>
            </a:r>
            <a:r>
              <a:rPr sz="1600" spc="5" dirty="0">
                <a:solidFill>
                  <a:schemeClr val="bg1"/>
                </a:solidFill>
                <a:latin typeface="Arial" panose="020B0604020202020204" pitchFamily="34" charset="0"/>
                <a:cs typeface="Arial" panose="020B0604020202020204" pitchFamily="34" charset="0"/>
              </a:rPr>
              <a:t>e</a:t>
            </a:r>
            <a:r>
              <a:rPr sz="1600" spc="10" dirty="0">
                <a:solidFill>
                  <a:schemeClr val="bg1"/>
                </a:solidFill>
                <a:latin typeface="Arial" panose="020B0604020202020204" pitchFamily="34" charset="0"/>
                <a:cs typeface="Arial" panose="020B0604020202020204" pitchFamily="34" charset="0"/>
              </a:rPr>
              <a:t>p</a:t>
            </a:r>
            <a:r>
              <a:rPr sz="1600" spc="60" dirty="0">
                <a:solidFill>
                  <a:schemeClr val="bg1"/>
                </a:solidFill>
                <a:latin typeface="Arial" panose="020B0604020202020204" pitchFamily="34" charset="0"/>
                <a:cs typeface="Arial" panose="020B0604020202020204" pitchFamily="34" charset="0"/>
              </a:rPr>
              <a:t>-</a:t>
            </a:r>
            <a:r>
              <a:rPr sz="1600" spc="15" dirty="0">
                <a:solidFill>
                  <a:schemeClr val="bg1"/>
                </a:solidFill>
                <a:latin typeface="Arial" panose="020B0604020202020204" pitchFamily="34" charset="0"/>
                <a:cs typeface="Arial" panose="020B0604020202020204" pitchFamily="34" charset="0"/>
              </a:rPr>
              <a:t>b</a:t>
            </a:r>
            <a:r>
              <a:rPr sz="1600" spc="-5" dirty="0">
                <a:solidFill>
                  <a:schemeClr val="bg1"/>
                </a:solidFill>
                <a:latin typeface="Arial" panose="020B0604020202020204" pitchFamily="34" charset="0"/>
                <a:cs typeface="Arial" panose="020B0604020202020204" pitchFamily="34" charset="0"/>
              </a:rPr>
              <a:t>y</a:t>
            </a:r>
            <a:r>
              <a:rPr sz="1600" spc="-25" dirty="0">
                <a:solidFill>
                  <a:schemeClr val="bg1"/>
                </a:solidFill>
                <a:latin typeface="Arial" panose="020B0604020202020204" pitchFamily="34" charset="0"/>
                <a:cs typeface="Arial" panose="020B0604020202020204" pitchFamily="34" charset="0"/>
              </a:rPr>
              <a:t>-  </a:t>
            </a:r>
            <a:r>
              <a:rPr sz="1600" spc="-15" dirty="0">
                <a:solidFill>
                  <a:schemeClr val="bg1"/>
                </a:solidFill>
                <a:latin typeface="Arial" panose="020B0604020202020204" pitchFamily="34" charset="0"/>
                <a:cs typeface="Arial" panose="020B0604020202020204" pitchFamily="34" charset="0"/>
              </a:rPr>
              <a:t>step</a:t>
            </a:r>
            <a:r>
              <a:rPr sz="1600" spc="70" dirty="0">
                <a:solidFill>
                  <a:schemeClr val="bg1"/>
                </a:solidFill>
                <a:latin typeface="Arial" panose="020B0604020202020204" pitchFamily="34" charset="0"/>
                <a:cs typeface="Arial" panose="020B0604020202020204" pitchFamily="34" charset="0"/>
              </a:rPr>
              <a:t> </a:t>
            </a:r>
            <a:r>
              <a:rPr sz="1600" spc="5" dirty="0">
                <a:solidFill>
                  <a:schemeClr val="bg1"/>
                </a:solidFill>
                <a:latin typeface="Arial" panose="020B0604020202020204" pitchFamily="34" charset="0"/>
                <a:cs typeface="Arial" panose="020B0604020202020204" pitchFamily="34" charset="0"/>
              </a:rPr>
              <a:t>guides</a:t>
            </a:r>
            <a:r>
              <a:rPr sz="1600" spc="75" dirty="0">
                <a:solidFill>
                  <a:schemeClr val="bg1"/>
                </a:solidFill>
                <a:latin typeface="Arial" panose="020B0604020202020204" pitchFamily="34" charset="0"/>
                <a:cs typeface="Arial" panose="020B0604020202020204" pitchFamily="34" charset="0"/>
              </a:rPr>
              <a:t> </a:t>
            </a:r>
            <a:r>
              <a:rPr sz="1600" spc="-30" dirty="0">
                <a:solidFill>
                  <a:schemeClr val="bg1"/>
                </a:solidFill>
                <a:latin typeface="Arial" panose="020B0604020202020204" pitchFamily="34" charset="0"/>
                <a:cs typeface="Arial" panose="020B0604020202020204" pitchFamily="34" charset="0"/>
              </a:rPr>
              <a:t>to</a:t>
            </a:r>
            <a:r>
              <a:rPr sz="1600" spc="75" dirty="0">
                <a:solidFill>
                  <a:schemeClr val="bg1"/>
                </a:solidFill>
                <a:latin typeface="Arial" panose="020B0604020202020204" pitchFamily="34" charset="0"/>
                <a:cs typeface="Arial" panose="020B0604020202020204" pitchFamily="34" charset="0"/>
              </a:rPr>
              <a:t> </a:t>
            </a:r>
            <a:r>
              <a:rPr sz="1600" spc="-15" dirty="0">
                <a:solidFill>
                  <a:schemeClr val="bg1"/>
                </a:solidFill>
                <a:latin typeface="Arial" panose="020B0604020202020204" pitchFamily="34" charset="0"/>
                <a:cs typeface="Arial" panose="020B0604020202020204" pitchFamily="34" charset="0"/>
              </a:rPr>
              <a:t>get</a:t>
            </a:r>
            <a:r>
              <a:rPr sz="1600" spc="75" dirty="0">
                <a:solidFill>
                  <a:schemeClr val="bg1"/>
                </a:solidFill>
                <a:latin typeface="Arial" panose="020B0604020202020204" pitchFamily="34" charset="0"/>
                <a:cs typeface="Arial" panose="020B0604020202020204" pitchFamily="34" charset="0"/>
              </a:rPr>
              <a:t> </a:t>
            </a:r>
            <a:r>
              <a:rPr sz="1600" dirty="0">
                <a:solidFill>
                  <a:schemeClr val="bg1"/>
                </a:solidFill>
                <a:latin typeface="Arial" panose="020B0604020202020204" pitchFamily="34" charset="0"/>
                <a:cs typeface="Arial" panose="020B0604020202020204" pitchFamily="34" charset="0"/>
              </a:rPr>
              <a:t>you</a:t>
            </a:r>
          </a:p>
          <a:p>
            <a:pPr marL="26034" marR="19050" algn="ctr">
              <a:lnSpc>
                <a:spcPct val="114500"/>
              </a:lnSpc>
            </a:pPr>
            <a:r>
              <a:rPr sz="1600" spc="-10" dirty="0">
                <a:solidFill>
                  <a:schemeClr val="bg1"/>
                </a:solidFill>
                <a:latin typeface="Arial" panose="020B0604020202020204" pitchFamily="34" charset="0"/>
                <a:cs typeface="Arial" panose="020B0604020202020204" pitchFamily="34" charset="0"/>
              </a:rPr>
              <a:t>started</a:t>
            </a:r>
            <a:r>
              <a:rPr sz="1600" spc="60" dirty="0">
                <a:solidFill>
                  <a:schemeClr val="bg1"/>
                </a:solidFill>
                <a:latin typeface="Arial" panose="020B0604020202020204" pitchFamily="34" charset="0"/>
                <a:cs typeface="Arial" panose="020B0604020202020204" pitchFamily="34" charset="0"/>
              </a:rPr>
              <a:t> </a:t>
            </a:r>
            <a:r>
              <a:rPr sz="1600" spc="10" dirty="0">
                <a:solidFill>
                  <a:schemeClr val="bg1"/>
                </a:solidFill>
                <a:latin typeface="Arial" panose="020B0604020202020204" pitchFamily="34" charset="0"/>
                <a:cs typeface="Arial" panose="020B0604020202020204" pitchFamily="34" charset="0"/>
              </a:rPr>
              <a:t>making</a:t>
            </a:r>
            <a:r>
              <a:rPr sz="1600" spc="60" dirty="0">
                <a:solidFill>
                  <a:schemeClr val="bg1"/>
                </a:solidFill>
                <a:latin typeface="Arial" panose="020B0604020202020204" pitchFamily="34" charset="0"/>
                <a:cs typeface="Arial" panose="020B0604020202020204" pitchFamily="34" charset="0"/>
              </a:rPr>
              <a:t> </a:t>
            </a:r>
            <a:r>
              <a:rPr sz="1600" spc="10" dirty="0">
                <a:solidFill>
                  <a:schemeClr val="bg1"/>
                </a:solidFill>
                <a:latin typeface="Arial" panose="020B0604020202020204" pitchFamily="34" charset="0"/>
                <a:cs typeface="Arial" panose="020B0604020202020204" pitchFamily="34" charset="0"/>
              </a:rPr>
              <a:t>music</a:t>
            </a:r>
            <a:r>
              <a:rPr sz="1600" spc="60" dirty="0">
                <a:solidFill>
                  <a:schemeClr val="bg1"/>
                </a:solidFill>
                <a:latin typeface="Arial" panose="020B0604020202020204" pitchFamily="34" charset="0"/>
                <a:cs typeface="Arial" panose="020B0604020202020204" pitchFamily="34" charset="0"/>
              </a:rPr>
              <a:t> </a:t>
            </a:r>
            <a:r>
              <a:rPr sz="1600" dirty="0">
                <a:solidFill>
                  <a:schemeClr val="bg1"/>
                </a:solidFill>
                <a:latin typeface="Arial" panose="020B0604020202020204" pitchFamily="34" charset="0"/>
                <a:cs typeface="Arial" panose="020B0604020202020204" pitchFamily="34" charset="0"/>
              </a:rPr>
              <a:t>with </a:t>
            </a:r>
            <a:r>
              <a:rPr sz="1600" spc="-345" dirty="0">
                <a:solidFill>
                  <a:schemeClr val="bg1"/>
                </a:solidFill>
                <a:latin typeface="Arial" panose="020B0604020202020204" pitchFamily="34" charset="0"/>
                <a:cs typeface="Arial" panose="020B0604020202020204" pitchFamily="34" charset="0"/>
              </a:rPr>
              <a:t> </a:t>
            </a:r>
            <a:r>
              <a:rPr sz="1600" spc="-10" dirty="0">
                <a:solidFill>
                  <a:schemeClr val="bg1"/>
                </a:solidFill>
                <a:latin typeface="Arial" panose="020B0604020202020204" pitchFamily="34" charset="0"/>
                <a:cs typeface="Arial" panose="020B0604020202020204" pitchFamily="34" charset="0"/>
              </a:rPr>
              <a:t>iPads.</a:t>
            </a:r>
            <a:endParaRPr sz="1600" dirty="0">
              <a:solidFill>
                <a:schemeClr val="bg1"/>
              </a:solidFill>
              <a:latin typeface="Arial" panose="020B0604020202020204" pitchFamily="34" charset="0"/>
              <a:cs typeface="Arial" panose="020B0604020202020204" pitchFamily="34" charset="0"/>
            </a:endParaRPr>
          </a:p>
        </p:txBody>
      </p:sp>
      <p:sp>
        <p:nvSpPr>
          <p:cNvPr id="6" name="object 16">
            <a:extLst>
              <a:ext uri="{FF2B5EF4-FFF2-40B4-BE49-F238E27FC236}">
                <a16:creationId xmlns:a16="http://schemas.microsoft.com/office/drawing/2014/main" id="{2437EDD5-8055-9D31-6370-2713A040C518}"/>
              </a:ext>
            </a:extLst>
          </p:cNvPr>
          <p:cNvSpPr/>
          <p:nvPr/>
        </p:nvSpPr>
        <p:spPr>
          <a:xfrm>
            <a:off x="489021" y="5842072"/>
            <a:ext cx="2435318" cy="2435318"/>
          </a:xfrm>
          <a:custGeom>
            <a:avLst/>
            <a:gdLst/>
            <a:ahLst/>
            <a:cxnLst/>
            <a:rect l="l" t="t" r="r" b="b"/>
            <a:pathLst>
              <a:path w="1868170" h="1868170">
                <a:moveTo>
                  <a:pt x="933774" y="1867571"/>
                </a:moveTo>
                <a:lnTo>
                  <a:pt x="885733" y="1866356"/>
                </a:lnTo>
                <a:lnTo>
                  <a:pt x="838311" y="1862750"/>
                </a:lnTo>
                <a:lnTo>
                  <a:pt x="791579" y="1856812"/>
                </a:lnTo>
                <a:lnTo>
                  <a:pt x="745595" y="1848600"/>
                </a:lnTo>
                <a:lnTo>
                  <a:pt x="700418" y="1838173"/>
                </a:lnTo>
                <a:lnTo>
                  <a:pt x="656106" y="1825590"/>
                </a:lnTo>
                <a:lnTo>
                  <a:pt x="612718" y="1810909"/>
                </a:lnTo>
                <a:lnTo>
                  <a:pt x="570314" y="1794189"/>
                </a:lnTo>
                <a:lnTo>
                  <a:pt x="528951" y="1775489"/>
                </a:lnTo>
                <a:lnTo>
                  <a:pt x="488688" y="1754868"/>
                </a:lnTo>
                <a:lnTo>
                  <a:pt x="449583" y="1732384"/>
                </a:lnTo>
                <a:lnTo>
                  <a:pt x="411697" y="1708095"/>
                </a:lnTo>
                <a:lnTo>
                  <a:pt x="375086" y="1682061"/>
                </a:lnTo>
                <a:lnTo>
                  <a:pt x="339811" y="1654340"/>
                </a:lnTo>
                <a:lnTo>
                  <a:pt x="305929" y="1624990"/>
                </a:lnTo>
                <a:lnTo>
                  <a:pt x="273499" y="1594071"/>
                </a:lnTo>
                <a:lnTo>
                  <a:pt x="242580" y="1561642"/>
                </a:lnTo>
                <a:lnTo>
                  <a:pt x="213231" y="1527760"/>
                </a:lnTo>
                <a:lnTo>
                  <a:pt x="185510" y="1492484"/>
                </a:lnTo>
                <a:lnTo>
                  <a:pt x="159475" y="1455874"/>
                </a:lnTo>
                <a:lnTo>
                  <a:pt x="135187" y="1417987"/>
                </a:lnTo>
                <a:lnTo>
                  <a:pt x="112702" y="1378883"/>
                </a:lnTo>
                <a:lnTo>
                  <a:pt x="92081" y="1338620"/>
                </a:lnTo>
                <a:lnTo>
                  <a:pt x="73381" y="1297257"/>
                </a:lnTo>
                <a:lnTo>
                  <a:pt x="56661" y="1254852"/>
                </a:lnTo>
                <a:lnTo>
                  <a:pt x="41981" y="1211465"/>
                </a:lnTo>
                <a:lnTo>
                  <a:pt x="29398" y="1167153"/>
                </a:lnTo>
                <a:lnTo>
                  <a:pt x="18971" y="1121976"/>
                </a:lnTo>
                <a:lnTo>
                  <a:pt x="10759" y="1075992"/>
                </a:lnTo>
                <a:lnTo>
                  <a:pt x="4821" y="1029259"/>
                </a:lnTo>
                <a:lnTo>
                  <a:pt x="1215" y="981838"/>
                </a:lnTo>
                <a:lnTo>
                  <a:pt x="0" y="933785"/>
                </a:lnTo>
                <a:lnTo>
                  <a:pt x="1215" y="885733"/>
                </a:lnTo>
                <a:lnTo>
                  <a:pt x="4821" y="838311"/>
                </a:lnTo>
                <a:lnTo>
                  <a:pt x="10759" y="791579"/>
                </a:lnTo>
                <a:lnTo>
                  <a:pt x="18971" y="745595"/>
                </a:lnTo>
                <a:lnTo>
                  <a:pt x="29398" y="700418"/>
                </a:lnTo>
                <a:lnTo>
                  <a:pt x="41981" y="656106"/>
                </a:lnTo>
                <a:lnTo>
                  <a:pt x="56661" y="612719"/>
                </a:lnTo>
                <a:lnTo>
                  <a:pt x="73381" y="570314"/>
                </a:lnTo>
                <a:lnTo>
                  <a:pt x="92081" y="528951"/>
                </a:lnTo>
                <a:lnTo>
                  <a:pt x="112702" y="488688"/>
                </a:lnTo>
                <a:lnTo>
                  <a:pt x="135187" y="449584"/>
                </a:lnTo>
                <a:lnTo>
                  <a:pt x="159475" y="411697"/>
                </a:lnTo>
                <a:lnTo>
                  <a:pt x="185510" y="375086"/>
                </a:lnTo>
                <a:lnTo>
                  <a:pt x="213231" y="339811"/>
                </a:lnTo>
                <a:lnTo>
                  <a:pt x="242580" y="305929"/>
                </a:lnTo>
                <a:lnTo>
                  <a:pt x="273499" y="273499"/>
                </a:lnTo>
                <a:lnTo>
                  <a:pt x="305929" y="242580"/>
                </a:lnTo>
                <a:lnTo>
                  <a:pt x="339811" y="213231"/>
                </a:lnTo>
                <a:lnTo>
                  <a:pt x="375086" y="185510"/>
                </a:lnTo>
                <a:lnTo>
                  <a:pt x="411697" y="159476"/>
                </a:lnTo>
                <a:lnTo>
                  <a:pt x="449583" y="135187"/>
                </a:lnTo>
                <a:lnTo>
                  <a:pt x="488688" y="112702"/>
                </a:lnTo>
                <a:lnTo>
                  <a:pt x="528951" y="92081"/>
                </a:lnTo>
                <a:lnTo>
                  <a:pt x="570314" y="73381"/>
                </a:lnTo>
                <a:lnTo>
                  <a:pt x="612718" y="56661"/>
                </a:lnTo>
                <a:lnTo>
                  <a:pt x="656106" y="41981"/>
                </a:lnTo>
                <a:lnTo>
                  <a:pt x="700418" y="29398"/>
                </a:lnTo>
                <a:lnTo>
                  <a:pt x="745595" y="18971"/>
                </a:lnTo>
                <a:lnTo>
                  <a:pt x="791579" y="10759"/>
                </a:lnTo>
                <a:lnTo>
                  <a:pt x="838311" y="4821"/>
                </a:lnTo>
                <a:lnTo>
                  <a:pt x="885733" y="1215"/>
                </a:lnTo>
                <a:lnTo>
                  <a:pt x="933785" y="0"/>
                </a:lnTo>
                <a:lnTo>
                  <a:pt x="981838" y="1215"/>
                </a:lnTo>
                <a:lnTo>
                  <a:pt x="1029259" y="4821"/>
                </a:lnTo>
                <a:lnTo>
                  <a:pt x="1075991" y="10759"/>
                </a:lnTo>
                <a:lnTo>
                  <a:pt x="1121976" y="18971"/>
                </a:lnTo>
                <a:lnTo>
                  <a:pt x="1167153" y="29398"/>
                </a:lnTo>
                <a:lnTo>
                  <a:pt x="1211464" y="41981"/>
                </a:lnTo>
                <a:lnTo>
                  <a:pt x="1254852" y="56661"/>
                </a:lnTo>
                <a:lnTo>
                  <a:pt x="1297257" y="73381"/>
                </a:lnTo>
                <a:lnTo>
                  <a:pt x="1338620" y="92081"/>
                </a:lnTo>
                <a:lnTo>
                  <a:pt x="1378883" y="112702"/>
                </a:lnTo>
                <a:lnTo>
                  <a:pt x="1417987" y="135187"/>
                </a:lnTo>
                <a:lnTo>
                  <a:pt x="1455874" y="159476"/>
                </a:lnTo>
                <a:lnTo>
                  <a:pt x="1492484" y="185510"/>
                </a:lnTo>
                <a:lnTo>
                  <a:pt x="1527759" y="213231"/>
                </a:lnTo>
                <a:lnTo>
                  <a:pt x="1561641" y="242580"/>
                </a:lnTo>
                <a:lnTo>
                  <a:pt x="1594071" y="273499"/>
                </a:lnTo>
                <a:lnTo>
                  <a:pt x="1624990" y="305929"/>
                </a:lnTo>
                <a:lnTo>
                  <a:pt x="1654339" y="339811"/>
                </a:lnTo>
                <a:lnTo>
                  <a:pt x="1682061" y="375086"/>
                </a:lnTo>
                <a:lnTo>
                  <a:pt x="1708095" y="411697"/>
                </a:lnTo>
                <a:lnTo>
                  <a:pt x="1732383" y="449584"/>
                </a:lnTo>
                <a:lnTo>
                  <a:pt x="1754868" y="488688"/>
                </a:lnTo>
                <a:lnTo>
                  <a:pt x="1775489" y="528951"/>
                </a:lnTo>
                <a:lnTo>
                  <a:pt x="1794189" y="570314"/>
                </a:lnTo>
                <a:lnTo>
                  <a:pt x="1810909" y="612719"/>
                </a:lnTo>
                <a:lnTo>
                  <a:pt x="1825590" y="656106"/>
                </a:lnTo>
                <a:lnTo>
                  <a:pt x="1838173" y="700418"/>
                </a:lnTo>
                <a:lnTo>
                  <a:pt x="1848599" y="745595"/>
                </a:lnTo>
                <a:lnTo>
                  <a:pt x="1856811" y="791579"/>
                </a:lnTo>
                <a:lnTo>
                  <a:pt x="1862750" y="838311"/>
                </a:lnTo>
                <a:lnTo>
                  <a:pt x="1866356" y="885733"/>
                </a:lnTo>
                <a:lnTo>
                  <a:pt x="1867571" y="933782"/>
                </a:lnTo>
                <a:lnTo>
                  <a:pt x="1866356" y="981838"/>
                </a:lnTo>
                <a:lnTo>
                  <a:pt x="1862750" y="1029259"/>
                </a:lnTo>
                <a:lnTo>
                  <a:pt x="1856811" y="1075992"/>
                </a:lnTo>
                <a:lnTo>
                  <a:pt x="1848599" y="1121976"/>
                </a:lnTo>
                <a:lnTo>
                  <a:pt x="1838173" y="1167153"/>
                </a:lnTo>
                <a:lnTo>
                  <a:pt x="1825590" y="1211465"/>
                </a:lnTo>
                <a:lnTo>
                  <a:pt x="1810909" y="1254852"/>
                </a:lnTo>
                <a:lnTo>
                  <a:pt x="1794189" y="1297257"/>
                </a:lnTo>
                <a:lnTo>
                  <a:pt x="1775489" y="1338620"/>
                </a:lnTo>
                <a:lnTo>
                  <a:pt x="1754868" y="1378883"/>
                </a:lnTo>
                <a:lnTo>
                  <a:pt x="1732383" y="1417987"/>
                </a:lnTo>
                <a:lnTo>
                  <a:pt x="1708095" y="1455874"/>
                </a:lnTo>
                <a:lnTo>
                  <a:pt x="1682061" y="1492484"/>
                </a:lnTo>
                <a:lnTo>
                  <a:pt x="1654339" y="1527760"/>
                </a:lnTo>
                <a:lnTo>
                  <a:pt x="1624990" y="1561642"/>
                </a:lnTo>
                <a:lnTo>
                  <a:pt x="1594071" y="1594071"/>
                </a:lnTo>
                <a:lnTo>
                  <a:pt x="1561641" y="1624990"/>
                </a:lnTo>
                <a:lnTo>
                  <a:pt x="1527759" y="1654340"/>
                </a:lnTo>
                <a:lnTo>
                  <a:pt x="1492484" y="1682061"/>
                </a:lnTo>
                <a:lnTo>
                  <a:pt x="1455874" y="1708095"/>
                </a:lnTo>
                <a:lnTo>
                  <a:pt x="1417987" y="1732384"/>
                </a:lnTo>
                <a:lnTo>
                  <a:pt x="1378883" y="1754868"/>
                </a:lnTo>
                <a:lnTo>
                  <a:pt x="1338620" y="1775489"/>
                </a:lnTo>
                <a:lnTo>
                  <a:pt x="1297257" y="1794189"/>
                </a:lnTo>
                <a:lnTo>
                  <a:pt x="1254852" y="1810909"/>
                </a:lnTo>
                <a:lnTo>
                  <a:pt x="1211464" y="1825590"/>
                </a:lnTo>
                <a:lnTo>
                  <a:pt x="1167153" y="1838173"/>
                </a:lnTo>
                <a:lnTo>
                  <a:pt x="1121976" y="1848600"/>
                </a:lnTo>
                <a:lnTo>
                  <a:pt x="1075991" y="1856812"/>
                </a:lnTo>
                <a:lnTo>
                  <a:pt x="1029259" y="1862750"/>
                </a:lnTo>
                <a:lnTo>
                  <a:pt x="981838" y="1866356"/>
                </a:lnTo>
                <a:lnTo>
                  <a:pt x="933796" y="1867571"/>
                </a:lnTo>
                <a:close/>
              </a:path>
            </a:pathLst>
          </a:custGeom>
          <a:solidFill>
            <a:srgbClr val="FDE745"/>
          </a:solidFill>
        </p:spPr>
        <p:txBody>
          <a:bodyPr wrap="square" lIns="0" tIns="0" rIns="0" bIns="0" rtlCol="0"/>
          <a:lstStyle/>
          <a:p>
            <a:endParaRPr sz="1600"/>
          </a:p>
        </p:txBody>
      </p:sp>
      <p:sp>
        <p:nvSpPr>
          <p:cNvPr id="7" name="object 17">
            <a:extLst>
              <a:ext uri="{FF2B5EF4-FFF2-40B4-BE49-F238E27FC236}">
                <a16:creationId xmlns:a16="http://schemas.microsoft.com/office/drawing/2014/main" id="{8A2B93CC-AA9D-3D98-AEED-F1726C4317C0}"/>
              </a:ext>
            </a:extLst>
          </p:cNvPr>
          <p:cNvSpPr txBox="1"/>
          <p:nvPr/>
        </p:nvSpPr>
        <p:spPr>
          <a:xfrm>
            <a:off x="861746" y="6142743"/>
            <a:ext cx="1750747" cy="1689822"/>
          </a:xfrm>
          <a:prstGeom prst="rect">
            <a:avLst/>
          </a:prstGeom>
        </p:spPr>
        <p:txBody>
          <a:bodyPr vert="horz" wrap="square" lIns="0" tIns="38735" rIns="0" bIns="0" rtlCol="0">
            <a:spAutoFit/>
          </a:bodyPr>
          <a:lstStyle/>
          <a:p>
            <a:pPr algn="ctr">
              <a:lnSpc>
                <a:spcPct val="100000"/>
              </a:lnSpc>
              <a:spcBef>
                <a:spcPts val="305"/>
              </a:spcBef>
            </a:pPr>
            <a:r>
              <a:rPr sz="1600" b="1" dirty="0">
                <a:solidFill>
                  <a:schemeClr val="bg1"/>
                </a:solidFill>
                <a:latin typeface="Arial" panose="020B0604020202020204" pitchFamily="34" charset="0"/>
                <a:cs typeface="Arial" panose="020B0604020202020204" pitchFamily="34" charset="0"/>
              </a:rPr>
              <a:t>Reflect:</a:t>
            </a:r>
            <a:endParaRPr sz="1600" dirty="0">
              <a:solidFill>
                <a:schemeClr val="bg1"/>
              </a:solidFill>
              <a:latin typeface="Arial" panose="020B0604020202020204" pitchFamily="34" charset="0"/>
              <a:cs typeface="Arial" panose="020B0604020202020204" pitchFamily="34" charset="0"/>
            </a:endParaRPr>
          </a:p>
          <a:p>
            <a:pPr marL="99695" marR="92075" indent="58419">
              <a:lnSpc>
                <a:spcPct val="114500"/>
              </a:lnSpc>
            </a:pPr>
            <a:r>
              <a:rPr sz="1600" spc="25" dirty="0">
                <a:solidFill>
                  <a:schemeClr val="bg1"/>
                </a:solidFill>
                <a:latin typeface="Arial" panose="020B0604020202020204" pitchFamily="34" charset="0"/>
                <a:cs typeface="Arial" panose="020B0604020202020204" pitchFamily="34" charset="0"/>
              </a:rPr>
              <a:t>What</a:t>
            </a:r>
            <a:r>
              <a:rPr sz="1600" spc="55" dirty="0">
                <a:solidFill>
                  <a:schemeClr val="bg1"/>
                </a:solidFill>
                <a:latin typeface="Arial" panose="020B0604020202020204" pitchFamily="34" charset="0"/>
                <a:cs typeface="Arial" panose="020B0604020202020204" pitchFamily="34" charset="0"/>
              </a:rPr>
              <a:t> </a:t>
            </a:r>
            <a:r>
              <a:rPr sz="1600" dirty="0">
                <a:solidFill>
                  <a:schemeClr val="bg1"/>
                </a:solidFill>
                <a:latin typeface="Arial" panose="020B0604020202020204" pitchFamily="34" charset="0"/>
                <a:cs typeface="Arial" panose="020B0604020202020204" pitchFamily="34" charset="0"/>
              </a:rPr>
              <a:t>can</a:t>
            </a:r>
            <a:r>
              <a:rPr sz="1600" spc="55" dirty="0">
                <a:solidFill>
                  <a:schemeClr val="bg1"/>
                </a:solidFill>
                <a:latin typeface="Arial" panose="020B0604020202020204" pitchFamily="34" charset="0"/>
                <a:cs typeface="Arial" panose="020B0604020202020204" pitchFamily="34" charset="0"/>
              </a:rPr>
              <a:t> </a:t>
            </a:r>
            <a:r>
              <a:rPr sz="1600" dirty="0">
                <a:solidFill>
                  <a:schemeClr val="bg1"/>
                </a:solidFill>
                <a:latin typeface="Arial" panose="020B0604020202020204" pitchFamily="34" charset="0"/>
                <a:cs typeface="Arial" panose="020B0604020202020204" pitchFamily="34" charset="0"/>
              </a:rPr>
              <a:t>you </a:t>
            </a:r>
            <a:r>
              <a:rPr sz="1600" spc="5" dirty="0">
                <a:solidFill>
                  <a:schemeClr val="bg1"/>
                </a:solidFill>
                <a:latin typeface="Arial" panose="020B0604020202020204" pitchFamily="34" charset="0"/>
                <a:cs typeface="Arial" panose="020B0604020202020204" pitchFamily="34" charset="0"/>
              </a:rPr>
              <a:t> </a:t>
            </a:r>
            <a:r>
              <a:rPr sz="1600" spc="-5" dirty="0">
                <a:solidFill>
                  <a:schemeClr val="bg1"/>
                </a:solidFill>
                <a:latin typeface="Arial" panose="020B0604020202020204" pitchFamily="34" charset="0"/>
                <a:cs typeface="Arial" panose="020B0604020202020204" pitchFamily="34" charset="0"/>
              </a:rPr>
              <a:t>identify</a:t>
            </a:r>
            <a:r>
              <a:rPr sz="1600" spc="40" dirty="0">
                <a:solidFill>
                  <a:schemeClr val="bg1"/>
                </a:solidFill>
                <a:latin typeface="Arial" panose="020B0604020202020204" pitchFamily="34" charset="0"/>
                <a:cs typeface="Arial" panose="020B0604020202020204" pitchFamily="34" charset="0"/>
              </a:rPr>
              <a:t> </a:t>
            </a:r>
            <a:r>
              <a:rPr sz="1600" spc="-20" dirty="0">
                <a:solidFill>
                  <a:schemeClr val="bg1"/>
                </a:solidFill>
                <a:latin typeface="Arial" panose="020B0604020202020204" pitchFamily="34" charset="0"/>
                <a:cs typeface="Arial" panose="020B0604020202020204" pitchFamily="34" charset="0"/>
              </a:rPr>
              <a:t>in</a:t>
            </a:r>
            <a:r>
              <a:rPr sz="1600" spc="45" dirty="0">
                <a:solidFill>
                  <a:schemeClr val="bg1"/>
                </a:solidFill>
                <a:latin typeface="Arial" panose="020B0604020202020204" pitchFamily="34" charset="0"/>
                <a:cs typeface="Arial" panose="020B0604020202020204" pitchFamily="34" charset="0"/>
              </a:rPr>
              <a:t> </a:t>
            </a:r>
            <a:r>
              <a:rPr sz="1600" spc="-10" dirty="0">
                <a:solidFill>
                  <a:schemeClr val="bg1"/>
                </a:solidFill>
                <a:latin typeface="Arial" panose="020B0604020202020204" pitchFamily="34" charset="0"/>
                <a:cs typeface="Arial" panose="020B0604020202020204" pitchFamily="34" charset="0"/>
              </a:rPr>
              <a:t>your</a:t>
            </a:r>
            <a:endParaRPr sz="1600" dirty="0">
              <a:solidFill>
                <a:schemeClr val="bg1"/>
              </a:solidFill>
              <a:latin typeface="Arial" panose="020B0604020202020204" pitchFamily="34" charset="0"/>
              <a:cs typeface="Arial" panose="020B0604020202020204" pitchFamily="34" charset="0"/>
            </a:endParaRPr>
          </a:p>
          <a:p>
            <a:pPr marL="12065" marR="5080" algn="ctr">
              <a:lnSpc>
                <a:spcPct val="114500"/>
              </a:lnSpc>
            </a:pPr>
            <a:r>
              <a:rPr sz="1600" spc="15" dirty="0">
                <a:solidFill>
                  <a:schemeClr val="bg1"/>
                </a:solidFill>
                <a:latin typeface="Arial" panose="020B0604020202020204" pitchFamily="34" charset="0"/>
                <a:cs typeface="Arial" panose="020B0604020202020204" pitchFamily="34" charset="0"/>
              </a:rPr>
              <a:t>own</a:t>
            </a:r>
            <a:r>
              <a:rPr sz="1600" spc="40" dirty="0">
                <a:solidFill>
                  <a:schemeClr val="bg1"/>
                </a:solidFill>
                <a:latin typeface="Arial" panose="020B0604020202020204" pitchFamily="34" charset="0"/>
                <a:cs typeface="Arial" panose="020B0604020202020204" pitchFamily="34" charset="0"/>
              </a:rPr>
              <a:t> </a:t>
            </a:r>
            <a:r>
              <a:rPr sz="1600" spc="-5" dirty="0">
                <a:solidFill>
                  <a:schemeClr val="bg1"/>
                </a:solidFill>
                <a:latin typeface="Arial" panose="020B0604020202020204" pitchFamily="34" charset="0"/>
                <a:cs typeface="Arial" panose="020B0604020202020204" pitchFamily="34" charset="0"/>
              </a:rPr>
              <a:t>practice</a:t>
            </a:r>
            <a:r>
              <a:rPr sz="1600" spc="40" dirty="0">
                <a:solidFill>
                  <a:schemeClr val="bg1"/>
                </a:solidFill>
                <a:latin typeface="Arial" panose="020B0604020202020204" pitchFamily="34" charset="0"/>
                <a:cs typeface="Arial" panose="020B0604020202020204" pitchFamily="34" charset="0"/>
              </a:rPr>
              <a:t> </a:t>
            </a:r>
            <a:r>
              <a:rPr lang="en-GB" sz="1600" spc="-10" dirty="0">
                <a:solidFill>
                  <a:schemeClr val="bg1"/>
                </a:solidFill>
                <a:latin typeface="Arial" panose="020B0604020202020204" pitchFamily="34" charset="0"/>
                <a:cs typeface="Arial" panose="020B0604020202020204" pitchFamily="34" charset="0"/>
              </a:rPr>
              <a:t>that is relevant</a:t>
            </a:r>
            <a:r>
              <a:rPr sz="1600" spc="70" dirty="0">
                <a:solidFill>
                  <a:schemeClr val="bg1"/>
                </a:solidFill>
                <a:latin typeface="Arial" panose="020B0604020202020204" pitchFamily="34" charset="0"/>
                <a:cs typeface="Arial" panose="020B0604020202020204" pitchFamily="34" charset="0"/>
              </a:rPr>
              <a:t> </a:t>
            </a:r>
            <a:r>
              <a:rPr sz="1600" spc="-30" dirty="0">
                <a:solidFill>
                  <a:schemeClr val="bg1"/>
                </a:solidFill>
                <a:latin typeface="Arial" panose="020B0604020202020204" pitchFamily="34" charset="0"/>
                <a:cs typeface="Arial" panose="020B0604020202020204" pitchFamily="34" charset="0"/>
              </a:rPr>
              <a:t>to</a:t>
            </a:r>
            <a:r>
              <a:rPr sz="1600" spc="70" dirty="0">
                <a:solidFill>
                  <a:schemeClr val="bg1"/>
                </a:solidFill>
                <a:latin typeface="Arial" panose="020B0604020202020204" pitchFamily="34" charset="0"/>
                <a:cs typeface="Arial" panose="020B0604020202020204" pitchFamily="34" charset="0"/>
              </a:rPr>
              <a:t> </a:t>
            </a:r>
            <a:r>
              <a:rPr sz="1600" spc="-10" dirty="0">
                <a:solidFill>
                  <a:schemeClr val="bg1"/>
                </a:solidFill>
                <a:latin typeface="Arial" panose="020B0604020202020204" pitchFamily="34" charset="0"/>
                <a:cs typeface="Arial" panose="020B0604020202020204" pitchFamily="34" charset="0"/>
              </a:rPr>
              <a:t>this</a:t>
            </a:r>
            <a:endParaRPr sz="1600" dirty="0">
              <a:solidFill>
                <a:schemeClr val="bg1"/>
              </a:solidFill>
              <a:latin typeface="Arial" panose="020B0604020202020204" pitchFamily="34" charset="0"/>
              <a:cs typeface="Arial" panose="020B0604020202020204" pitchFamily="34" charset="0"/>
            </a:endParaRPr>
          </a:p>
          <a:p>
            <a:pPr algn="ctr">
              <a:lnSpc>
                <a:spcPct val="100000"/>
              </a:lnSpc>
              <a:spcBef>
                <a:spcPts val="210"/>
              </a:spcBef>
            </a:pPr>
            <a:r>
              <a:rPr sz="1600" spc="20" dirty="0">
                <a:solidFill>
                  <a:schemeClr val="bg1"/>
                </a:solidFill>
                <a:latin typeface="Arial" panose="020B0604020202020204" pitchFamily="34" charset="0"/>
                <a:cs typeface="Arial" panose="020B0604020202020204" pitchFamily="34" charset="0"/>
              </a:rPr>
              <a:t>competency?</a:t>
            </a:r>
            <a:endParaRPr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76998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A97D5B6-9BD6-77C4-31A4-0B091B680987}"/>
              </a:ext>
            </a:extLst>
          </p:cNvPr>
          <p:cNvSpPr/>
          <p:nvPr/>
        </p:nvSpPr>
        <p:spPr>
          <a:xfrm>
            <a:off x="2261666" y="1957862"/>
            <a:ext cx="4320000" cy="7766709"/>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600" dirty="0"/>
          </a:p>
        </p:txBody>
      </p:sp>
      <p:sp>
        <p:nvSpPr>
          <p:cNvPr id="2" name="Text Box 55"/>
          <p:cNvSpPr txBox="1"/>
          <p:nvPr/>
        </p:nvSpPr>
        <p:spPr>
          <a:xfrm>
            <a:off x="2445836" y="1879293"/>
            <a:ext cx="3960000" cy="1620000"/>
          </a:xfrm>
          <a:prstGeom prst="rect">
            <a:avLst/>
          </a:prstGeom>
          <a:noFill/>
          <a:ln>
            <a:noFill/>
          </a:ln>
          <a:effectLst/>
          <a:extLst>
            <a:ext uri="{C572A759-6A51-4108-AA02-DFA0A04FC94B}">
              <ma14:wrappingTextBoxFlag xmlns=""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r>
              <a:rPr lang="en-US" sz="1600" dirty="0">
                <a:effectLst/>
                <a:latin typeface="Arial" panose="020B0604020202020204" pitchFamily="34" charset="0"/>
                <a:ea typeface="Times New Roman" panose="02020603050405020304" pitchFamily="18" charset="0"/>
                <a:cs typeface="Arial" panose="020B0604020202020204" pitchFamily="34" charset="0"/>
              </a:rPr>
              <a:t>This means:</a:t>
            </a:r>
          </a:p>
        </p:txBody>
      </p:sp>
      <p:sp>
        <p:nvSpPr>
          <p:cNvPr id="3" name="Text Box 70"/>
          <p:cNvSpPr txBox="1"/>
          <p:nvPr/>
        </p:nvSpPr>
        <p:spPr>
          <a:xfrm>
            <a:off x="2419586" y="3500106"/>
            <a:ext cx="3960000" cy="1620000"/>
          </a:xfrm>
          <a:prstGeom prst="rect">
            <a:avLst/>
          </a:prstGeom>
          <a:noFill/>
          <a:ln>
            <a:noFill/>
          </a:ln>
          <a:effectLst/>
          <a:extLst>
            <a:ext uri="{C572A759-6A51-4108-AA02-DFA0A04FC94B}">
              <ma14:wrappingTextBoxFlag xmlns=""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285750" indent="-285750">
              <a:spcAft>
                <a:spcPts val="0"/>
              </a:spcAft>
              <a:buFont typeface="Arial" panose="020B0604020202020204" pitchFamily="34" charset="0"/>
              <a:buChar char="•"/>
            </a:pPr>
            <a:r>
              <a:rPr lang="en-US"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B</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uilding effective support for the session and making sure that roles and expectations are clear. </a:t>
            </a:r>
          </a:p>
        </p:txBody>
      </p:sp>
      <p:sp>
        <p:nvSpPr>
          <p:cNvPr id="4" name="Text Box 71"/>
          <p:cNvSpPr txBox="1"/>
          <p:nvPr/>
        </p:nvSpPr>
        <p:spPr>
          <a:xfrm>
            <a:off x="2456532" y="5621932"/>
            <a:ext cx="3960000" cy="1620000"/>
          </a:xfrm>
          <a:prstGeom prst="rect">
            <a:avLst/>
          </a:prstGeom>
          <a:noFill/>
          <a:ln>
            <a:noFill/>
          </a:ln>
          <a:effectLst/>
          <a:extLst>
            <a:ext uri="{C572A759-6A51-4108-AA02-DFA0A04FC94B}">
              <ma14:wrappingTextBoxFlag xmlns=""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285750" indent="-285750">
              <a:spcAft>
                <a:spcPts val="0"/>
              </a:spcAft>
              <a:buFont typeface="Arial" panose="020B0604020202020204" pitchFamily="34" charset="0"/>
              <a:buChar char="•"/>
            </a:pPr>
            <a:r>
              <a:rPr lang="en-US" sz="1600" b="0" i="0" dirty="0">
                <a:solidFill>
                  <a:srgbClr val="000000"/>
                </a:solidFill>
                <a:effectLst/>
                <a:latin typeface="Arial" panose="020B0604020202020204" pitchFamily="34" charset="0"/>
                <a:cs typeface="Arial" panose="020B0604020202020204" pitchFamily="34" charset="0"/>
              </a:rPr>
              <a:t>Being clear about your own approach to teaching and classroom management.</a:t>
            </a:r>
          </a:p>
        </p:txBody>
      </p:sp>
      <p:sp>
        <p:nvSpPr>
          <p:cNvPr id="7" name="Text Box 104"/>
          <p:cNvSpPr txBox="1"/>
          <p:nvPr/>
        </p:nvSpPr>
        <p:spPr>
          <a:xfrm>
            <a:off x="736600" y="751364"/>
            <a:ext cx="6116320" cy="901700"/>
          </a:xfrm>
          <a:prstGeom prst="rect">
            <a:avLst/>
          </a:prstGeom>
          <a:noFill/>
          <a:ln>
            <a:noFill/>
          </a:ln>
          <a:effectLst/>
          <a:extLst>
            <a:ext uri="{C572A759-6A51-4108-AA02-DFA0A04FC94B}">
              <ma14:wrappingTextBoxFlag xmlns="" xmlns:ma14="http://schemas.microsoft.com/office/mac/drawingml/2011/main" val="1"/>
            </a:ext>
          </a:extLst>
        </p:spPr>
        <p:txBody>
          <a:bodyPr rot="0" spcFirstLastPara="0" vert="horz" wrap="square" lIns="0" tIns="0" rIns="0" bIns="0" numCol="1" spcCol="0" rtlCol="0" fromWordArt="0" anchor="t" anchorCtr="0" forceAA="0" compatLnSpc="1">
            <a:prstTxWarp prst="textNoShape">
              <a:avLst/>
            </a:prstTxWarp>
            <a:noAutofit/>
          </a:bodyPr>
          <a:lstStyle/>
          <a:p>
            <a:pPr>
              <a:lnSpc>
                <a:spcPct val="90000"/>
              </a:lnSpc>
              <a:spcAft>
                <a:spcPts val="0"/>
              </a:spcAft>
            </a:pPr>
            <a:r>
              <a:rPr lang="en-US" sz="3000" b="1" kern="50" dirty="0">
                <a:solidFill>
                  <a:srgbClr val="000000"/>
                </a:solidFill>
                <a:latin typeface="Arial"/>
              </a:rPr>
              <a:t>Work with other adults to support learners effectively</a:t>
            </a:r>
            <a:endParaRPr lang="en-GB" sz="3000" b="1" kern="50" dirty="0">
              <a:solidFill>
                <a:srgbClr val="000000"/>
              </a:solidFill>
              <a:effectLst/>
              <a:latin typeface="Arial"/>
            </a:endParaRPr>
          </a:p>
        </p:txBody>
      </p:sp>
      <p:pic>
        <p:nvPicPr>
          <p:cNvPr id="8" name="Picture 7" descr="Clipboard Checked with solid fill"/>
          <p:cNvPicPr/>
          <p:nvPr/>
        </p:nvPicPr>
        <p:blipFill>
          <a:blip r:embed="rId3">
            <a:extLst>
              <a:ext uri="{96DAC541-7B7A-43D3-8B79-37D633B846F1}">
                <asvg:svgBlip xmlns:asvg="http://schemas.microsoft.com/office/drawing/2016/SVG/main" r:embed="rId4"/>
              </a:ext>
            </a:extLst>
          </a:blip>
          <a:srcRect/>
          <a:stretch/>
        </p:blipFill>
        <p:spPr>
          <a:xfrm>
            <a:off x="445491" y="1957863"/>
            <a:ext cx="1440000" cy="1440000"/>
          </a:xfrm>
          <a:prstGeom prst="rect">
            <a:avLst/>
          </a:prstGeom>
        </p:spPr>
      </p:pic>
      <p:pic>
        <p:nvPicPr>
          <p:cNvPr id="14" name="Picture 13"/>
          <p:cNvPicPr/>
          <p:nvPr/>
        </p:nvPicPr>
        <p:blipFill>
          <a:blip r:embed="rId5">
            <a:extLst>
              <a:ext uri="{96DAC541-7B7A-43D3-8B79-37D633B846F1}">
                <asvg:svgBlip xmlns:asvg="http://schemas.microsoft.com/office/drawing/2016/SVG/main" r:embed="rId6"/>
              </a:ext>
            </a:extLst>
          </a:blip>
          <a:srcRect/>
          <a:stretch/>
        </p:blipFill>
        <p:spPr>
          <a:xfrm>
            <a:off x="445491" y="3721644"/>
            <a:ext cx="1440000" cy="1440000"/>
          </a:xfrm>
          <a:prstGeom prst="rect">
            <a:avLst/>
          </a:prstGeom>
        </p:spPr>
      </p:pic>
      <p:sp>
        <p:nvSpPr>
          <p:cNvPr id="9" name="Slide Number Placeholder 1">
            <a:extLst>
              <a:ext uri="{FF2B5EF4-FFF2-40B4-BE49-F238E27FC236}">
                <a16:creationId xmlns:a16="http://schemas.microsoft.com/office/drawing/2014/main" id="{9B860FB5-AEE2-1D0A-3AEC-0716E1C44755}"/>
              </a:ext>
            </a:extLst>
          </p:cNvPr>
          <p:cNvSpPr>
            <a:spLocks noGrp="1"/>
          </p:cNvSpPr>
          <p:nvPr>
            <p:ph type="sldNum" sz="quarter" idx="12"/>
          </p:nvPr>
        </p:nvSpPr>
        <p:spPr>
          <a:xfrm>
            <a:off x="5420043" y="9906785"/>
            <a:ext cx="1764665" cy="569071"/>
          </a:xfrm>
        </p:spPr>
        <p:txBody>
          <a:bodyPr/>
          <a:lstStyle/>
          <a:p>
            <a:fld id="{2DD70488-1BA5-554A-927A-C902243CFC7F}" type="slidenum">
              <a:rPr lang="en-US" sz="1600" smtClean="0">
                <a:solidFill>
                  <a:schemeClr val="bg1"/>
                </a:solidFill>
                <a:latin typeface="Arial" panose="020B0604020202020204" pitchFamily="34" charset="0"/>
                <a:cs typeface="Arial" panose="020B0604020202020204" pitchFamily="34" charset="0"/>
              </a:rPr>
              <a:t>24</a:t>
            </a:fld>
            <a:endParaRPr lang="en-US" sz="1600" dirty="0">
              <a:solidFill>
                <a:schemeClr val="bg1"/>
              </a:solidFill>
              <a:latin typeface="Arial" panose="020B0604020202020204" pitchFamily="34" charset="0"/>
              <a:cs typeface="Arial" panose="020B0604020202020204" pitchFamily="34" charset="0"/>
            </a:endParaRPr>
          </a:p>
        </p:txBody>
      </p:sp>
      <p:sp>
        <p:nvSpPr>
          <p:cNvPr id="10" name="Text Box 62">
            <a:extLst>
              <a:ext uri="{FF2B5EF4-FFF2-40B4-BE49-F238E27FC236}">
                <a16:creationId xmlns:a16="http://schemas.microsoft.com/office/drawing/2014/main" id="{A13A010A-D970-9AF8-DE52-28F040F61EB9}"/>
              </a:ext>
            </a:extLst>
          </p:cNvPr>
          <p:cNvSpPr txBox="1"/>
          <p:nvPr/>
        </p:nvSpPr>
        <p:spPr>
          <a:xfrm>
            <a:off x="2419586" y="7744571"/>
            <a:ext cx="3960000" cy="1620000"/>
          </a:xfrm>
          <a:prstGeom prst="rect">
            <a:avLst/>
          </a:prstGeom>
          <a:noFill/>
          <a:ln>
            <a:noFill/>
          </a:ln>
          <a:effectLst/>
          <a:extLst>
            <a:ext uri="{C572A759-6A51-4108-AA02-DFA0A04FC94B}">
              <ma14:wrappingTextBoxFlag xmlns=""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285750" lvl="0" indent="-285750">
              <a:lnSpc>
                <a:spcPct val="105000"/>
              </a:lnSpc>
              <a:spcAft>
                <a:spcPts val="15"/>
              </a:spcAft>
              <a:buFont typeface="Arial" panose="020B0604020202020204" pitchFamily="34" charset="0"/>
              <a:buChar char="•"/>
            </a:pP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Sharing your approach and goals with school staff if possible.</a:t>
            </a:r>
          </a:p>
        </p:txBody>
      </p:sp>
      <p:pic>
        <p:nvPicPr>
          <p:cNvPr id="12" name="Picture 2" descr="Share with solid fill">
            <a:extLst>
              <a:ext uri="{FF2B5EF4-FFF2-40B4-BE49-F238E27FC236}">
                <a16:creationId xmlns:a16="http://schemas.microsoft.com/office/drawing/2014/main" id="{87F552B4-F0A8-5209-5094-F54E9B25FFB6}"/>
              </a:ext>
            </a:extLst>
          </p:cNvPr>
          <p:cNvPicPr/>
          <p:nvPr/>
        </p:nvPicPr>
        <p:blipFill>
          <a:blip r:embed="rId7">
            <a:extLst>
              <a:ext uri="{96DAC541-7B7A-43D3-8B79-37D633B846F1}">
                <asvg:svgBlip xmlns:asvg="http://schemas.microsoft.com/office/drawing/2016/SVG/main" r:embed="rId8"/>
              </a:ext>
            </a:extLst>
          </a:blip>
          <a:srcRect/>
          <a:stretch/>
        </p:blipFill>
        <p:spPr>
          <a:xfrm>
            <a:off x="380238" y="7834571"/>
            <a:ext cx="1440000" cy="1440000"/>
          </a:xfrm>
          <a:prstGeom prst="rect">
            <a:avLst/>
          </a:prstGeom>
        </p:spPr>
      </p:pic>
      <p:pic>
        <p:nvPicPr>
          <p:cNvPr id="6" name="Picture 13">
            <a:extLst>
              <a:ext uri="{FF2B5EF4-FFF2-40B4-BE49-F238E27FC236}">
                <a16:creationId xmlns:a16="http://schemas.microsoft.com/office/drawing/2014/main" id="{1DCEFE4D-58E2-7F14-E239-68CDEFB2F73F}"/>
              </a:ext>
            </a:extLst>
          </p:cNvPr>
          <p:cNvPicPr/>
          <p:nvPr/>
        </p:nvPicPr>
        <p:blipFill>
          <a:blip r:embed="rId5">
            <a:extLst>
              <a:ext uri="{96DAC541-7B7A-43D3-8B79-37D633B846F1}">
                <asvg:svgBlip xmlns:asvg="http://schemas.microsoft.com/office/drawing/2016/SVG/main" r:embed="rId6"/>
              </a:ext>
            </a:extLst>
          </a:blip>
          <a:srcRect/>
          <a:stretch/>
        </p:blipFill>
        <p:spPr>
          <a:xfrm>
            <a:off x="448176" y="5711932"/>
            <a:ext cx="1440000" cy="1440000"/>
          </a:xfrm>
          <a:prstGeom prst="rect">
            <a:avLst/>
          </a:prstGeom>
        </p:spPr>
      </p:pic>
    </p:spTree>
    <p:extLst>
      <p:ext uri="{BB962C8B-B14F-4D97-AF65-F5344CB8AC3E}">
        <p14:creationId xmlns:p14="http://schemas.microsoft.com/office/powerpoint/2010/main" val="33485032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093772F-B836-7841-DDF1-CC1254FBE6B4}"/>
              </a:ext>
            </a:extLst>
          </p:cNvPr>
          <p:cNvSpPr/>
          <p:nvPr/>
        </p:nvSpPr>
        <p:spPr>
          <a:xfrm>
            <a:off x="2261666" y="1071348"/>
            <a:ext cx="4320000" cy="8640000"/>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600" dirty="0"/>
          </a:p>
        </p:txBody>
      </p:sp>
      <p:sp>
        <p:nvSpPr>
          <p:cNvPr id="6" name="Text Box 62">
            <a:extLst>
              <a:ext uri="{FF2B5EF4-FFF2-40B4-BE49-F238E27FC236}">
                <a16:creationId xmlns:a16="http://schemas.microsoft.com/office/drawing/2014/main" id="{C9F4FCB1-40D0-45F6-8049-399DBD9DED5B}"/>
              </a:ext>
            </a:extLst>
          </p:cNvPr>
          <p:cNvSpPr txBox="1"/>
          <p:nvPr/>
        </p:nvSpPr>
        <p:spPr>
          <a:xfrm>
            <a:off x="2441666" y="2591827"/>
            <a:ext cx="3960000" cy="1616400"/>
          </a:xfrm>
          <a:prstGeom prst="rect">
            <a:avLst/>
          </a:prstGeom>
          <a:noFill/>
          <a:ln>
            <a:noFill/>
          </a:ln>
          <a:effectLst/>
          <a:extLst>
            <a:ext uri="{C572A759-6A51-4108-AA02-DFA0A04FC94B}">
              <ma14:wrappingTextBoxFlag xmlns:ma14="http://schemas.microsoft.com/office/mac/drawingml/2011/main" xmlns=""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285750" indent="-285750">
              <a:lnSpc>
                <a:spcPct val="105000"/>
              </a:lnSpc>
              <a:spcAft>
                <a:spcPts val="15"/>
              </a:spcAft>
              <a:buFont typeface="Arial" panose="020B0604020202020204" pitchFamily="34" charset="0"/>
              <a:buChar char="•"/>
            </a:pPr>
            <a:r>
              <a:rPr lang="en-US" sz="1600" i="0" dirty="0">
                <a:solidFill>
                  <a:srgbClr val="000000"/>
                </a:solidFill>
                <a:effectLst/>
                <a:latin typeface="Arial" panose="020B0604020202020204" pitchFamily="34" charset="0"/>
                <a:cs typeface="Arial" panose="020B0604020202020204" pitchFamily="34" charset="0"/>
              </a:rPr>
              <a:t>Working with other school staff to support learners effectively.</a:t>
            </a:r>
          </a:p>
        </p:txBody>
      </p:sp>
      <p:pic>
        <p:nvPicPr>
          <p:cNvPr id="7" name="Picture 6" descr="Online meeting with solid fill">
            <a:extLst>
              <a:ext uri="{FF2B5EF4-FFF2-40B4-BE49-F238E27FC236}">
                <a16:creationId xmlns:a16="http://schemas.microsoft.com/office/drawing/2014/main" id="{5EEC2CD5-F14A-41C8-BC73-AB0A5E35BC7F}"/>
              </a:ext>
            </a:extLst>
          </p:cNvPr>
          <p:cNvPicPr/>
          <p:nvPr/>
        </p:nvPicPr>
        <p:blipFill>
          <a:blip r:embed="rId2">
            <a:extLst>
              <a:ext uri="{96DAC541-7B7A-43D3-8B79-37D633B846F1}">
                <asvg:svgBlip xmlns:asvg="http://schemas.microsoft.com/office/drawing/2016/SVG/main" r:embed="rId3"/>
              </a:ext>
            </a:extLst>
          </a:blip>
          <a:srcRect/>
          <a:stretch/>
        </p:blipFill>
        <p:spPr>
          <a:xfrm>
            <a:off x="441184" y="2654832"/>
            <a:ext cx="1440000" cy="1440000"/>
          </a:xfrm>
          <a:prstGeom prst="rect">
            <a:avLst/>
          </a:prstGeom>
        </p:spPr>
      </p:pic>
      <p:sp>
        <p:nvSpPr>
          <p:cNvPr id="2" name="Slide Number Placeholder 1">
            <a:extLst>
              <a:ext uri="{FF2B5EF4-FFF2-40B4-BE49-F238E27FC236}">
                <a16:creationId xmlns:a16="http://schemas.microsoft.com/office/drawing/2014/main" id="{57C11FF4-4E45-84DC-FADC-5B6FDADBE855}"/>
              </a:ext>
            </a:extLst>
          </p:cNvPr>
          <p:cNvSpPr>
            <a:spLocks noGrp="1"/>
          </p:cNvSpPr>
          <p:nvPr>
            <p:ph type="sldNum" sz="quarter" idx="12"/>
          </p:nvPr>
        </p:nvSpPr>
        <p:spPr/>
        <p:txBody>
          <a:bodyPr/>
          <a:lstStyle/>
          <a:p>
            <a:fld id="{2DD70488-1BA5-554A-927A-C902243CFC7F}" type="slidenum">
              <a:rPr lang="en-US" sz="1600" smtClean="0">
                <a:solidFill>
                  <a:schemeClr val="bg1"/>
                </a:solidFill>
                <a:latin typeface="Arial" panose="020B0604020202020204" pitchFamily="34" charset="0"/>
                <a:cs typeface="Arial" panose="020B0604020202020204" pitchFamily="34" charset="0"/>
              </a:rPr>
              <a:t>25</a:t>
            </a:fld>
            <a:endParaRPr lang="en-US" sz="1600" dirty="0">
              <a:solidFill>
                <a:schemeClr val="bg1"/>
              </a:solidFill>
              <a:latin typeface="Arial" panose="020B0604020202020204" pitchFamily="34" charset="0"/>
              <a:cs typeface="Arial" panose="020B0604020202020204" pitchFamily="34" charset="0"/>
            </a:endParaRPr>
          </a:p>
        </p:txBody>
      </p:sp>
      <p:sp>
        <p:nvSpPr>
          <p:cNvPr id="3" name="Text Box 28">
            <a:extLst>
              <a:ext uri="{FF2B5EF4-FFF2-40B4-BE49-F238E27FC236}">
                <a16:creationId xmlns:a16="http://schemas.microsoft.com/office/drawing/2014/main" id="{C2964EC0-B802-FA27-3E9F-D7D11E733208}"/>
              </a:ext>
            </a:extLst>
          </p:cNvPr>
          <p:cNvSpPr txBox="1"/>
          <p:nvPr/>
        </p:nvSpPr>
        <p:spPr>
          <a:xfrm>
            <a:off x="2441666" y="1071348"/>
            <a:ext cx="3960000" cy="1617980"/>
          </a:xfrm>
          <a:prstGeom prst="rect">
            <a:avLst/>
          </a:prstGeom>
          <a:noFill/>
          <a:ln>
            <a:noFill/>
          </a:ln>
          <a:effectLst/>
          <a:extLst>
            <a:ext uri="{C572A759-6A51-4108-AA02-DFA0A04FC94B}">
              <ma14:wrappingTextBoxFlag xmlns=""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nSpc>
                <a:spcPct val="105000"/>
              </a:lnSpc>
              <a:spcAft>
                <a:spcPts val="15"/>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In practice, it means:</a:t>
            </a:r>
          </a:p>
        </p:txBody>
      </p:sp>
      <p:sp>
        <p:nvSpPr>
          <p:cNvPr id="14" name="Text Box 62">
            <a:extLst>
              <a:ext uri="{FF2B5EF4-FFF2-40B4-BE49-F238E27FC236}">
                <a16:creationId xmlns:a16="http://schemas.microsoft.com/office/drawing/2014/main" id="{DF2EBBD2-20E1-163E-BB4D-8988B79104C8}"/>
              </a:ext>
            </a:extLst>
          </p:cNvPr>
          <p:cNvSpPr txBox="1"/>
          <p:nvPr/>
        </p:nvSpPr>
        <p:spPr>
          <a:xfrm>
            <a:off x="2441666" y="4388003"/>
            <a:ext cx="3960000" cy="1616400"/>
          </a:xfrm>
          <a:prstGeom prst="rect">
            <a:avLst/>
          </a:prstGeom>
          <a:noFill/>
          <a:ln>
            <a:noFill/>
          </a:ln>
          <a:effectLst/>
          <a:extLst>
            <a:ext uri="{C572A759-6A51-4108-AA02-DFA0A04FC94B}">
              <ma14:wrappingTextBoxFlag xmlns:ma14="http://schemas.microsoft.com/office/mac/drawingml/2011/main" xmlns=""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285750" indent="-285750" algn="l" rtl="0" fontAlgn="base">
              <a:buFont typeface="Arial" panose="020B0604020202020204" pitchFamily="34" charset="0"/>
              <a:buChar char="•"/>
            </a:pPr>
            <a:r>
              <a:rPr lang="en-US" sz="1600" i="0" dirty="0">
                <a:solidFill>
                  <a:srgbClr val="000000"/>
                </a:solidFill>
                <a:effectLst/>
                <a:latin typeface="Arial" panose="020B0604020202020204" pitchFamily="34" charset="0"/>
                <a:cs typeface="Arial" panose="020B0604020202020204" pitchFamily="34" charset="0"/>
              </a:rPr>
              <a:t>Being clear about your own teaching approach and goals and sharing them with others.</a:t>
            </a:r>
          </a:p>
        </p:txBody>
      </p:sp>
      <p:pic>
        <p:nvPicPr>
          <p:cNvPr id="15" name="Picture 6" descr="Meeting with solid fill">
            <a:extLst>
              <a:ext uri="{FF2B5EF4-FFF2-40B4-BE49-F238E27FC236}">
                <a16:creationId xmlns:a16="http://schemas.microsoft.com/office/drawing/2014/main" id="{5CDB34B4-FA2C-72D2-1E96-5B685C627EE4}"/>
              </a:ext>
            </a:extLst>
          </p:cNvPr>
          <p:cNvPicPr/>
          <p:nvPr/>
        </p:nvPicPr>
        <p:blipFill>
          <a:blip r:embed="rId4">
            <a:extLst>
              <a:ext uri="{96DAC541-7B7A-43D3-8B79-37D633B846F1}">
                <asvg:svgBlip xmlns:asvg="http://schemas.microsoft.com/office/drawing/2016/SVG/main" r:embed="rId5"/>
              </a:ext>
            </a:extLst>
          </a:blip>
          <a:srcRect/>
          <a:stretch/>
        </p:blipFill>
        <p:spPr>
          <a:xfrm>
            <a:off x="441184" y="4476203"/>
            <a:ext cx="1440000" cy="1440000"/>
          </a:xfrm>
          <a:prstGeom prst="rect">
            <a:avLst/>
          </a:prstGeom>
        </p:spPr>
      </p:pic>
      <p:sp>
        <p:nvSpPr>
          <p:cNvPr id="22" name="Text Box 64">
            <a:extLst>
              <a:ext uri="{FF2B5EF4-FFF2-40B4-BE49-F238E27FC236}">
                <a16:creationId xmlns:a16="http://schemas.microsoft.com/office/drawing/2014/main" id="{64DE5AE5-CB92-C724-3FE5-4FF1BB642D01}"/>
              </a:ext>
            </a:extLst>
          </p:cNvPr>
          <p:cNvSpPr txBox="1"/>
          <p:nvPr/>
        </p:nvSpPr>
        <p:spPr>
          <a:xfrm>
            <a:off x="2441666" y="6322060"/>
            <a:ext cx="3960000" cy="1616400"/>
          </a:xfrm>
          <a:prstGeom prst="rect">
            <a:avLst/>
          </a:prstGeom>
          <a:noFill/>
          <a:ln>
            <a:noFill/>
          </a:ln>
          <a:effectLst/>
          <a:extLst>
            <a:ext uri="{C572A759-6A51-4108-AA02-DFA0A04FC94B}">
              <ma14:wrappingTextBoxFlag xmlns:ma14="http://schemas.microsoft.com/office/mac/drawingml/2011/main" xmlns=""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285750" indent="-285750">
              <a:spcAft>
                <a:spcPts val="0"/>
              </a:spcAft>
              <a:buFont typeface="Arial" panose="020B0604020202020204" pitchFamily="34" charset="0"/>
              <a:buChar char="•"/>
            </a:pPr>
            <a:r>
              <a:rPr lang="en-US" sz="1600" b="0" i="0" dirty="0">
                <a:solidFill>
                  <a:srgbClr val="000000"/>
                </a:solidFill>
                <a:effectLst/>
                <a:latin typeface="Arial" panose="020B0604020202020204" pitchFamily="34" charset="0"/>
                <a:cs typeface="Arial" panose="020B0604020202020204" pitchFamily="34" charset="0"/>
              </a:rPr>
              <a:t>Creating a welcoming and responsive learning environment.</a:t>
            </a:r>
          </a:p>
        </p:txBody>
      </p:sp>
      <p:pic>
        <p:nvPicPr>
          <p:cNvPr id="23" name="Picture 8" descr="Door Open with solid fill">
            <a:extLst>
              <a:ext uri="{FF2B5EF4-FFF2-40B4-BE49-F238E27FC236}">
                <a16:creationId xmlns:a16="http://schemas.microsoft.com/office/drawing/2014/main" id="{822BD208-0D07-4C21-0C49-CD5CB870365E}"/>
              </a:ext>
            </a:extLst>
          </p:cNvPr>
          <p:cNvPicPr/>
          <p:nvPr/>
        </p:nvPicPr>
        <p:blipFill>
          <a:blip r:embed="rId6">
            <a:extLst>
              <a:ext uri="{96DAC541-7B7A-43D3-8B79-37D633B846F1}">
                <asvg:svgBlip xmlns:asvg="http://schemas.microsoft.com/office/drawing/2016/SVG/main" r:embed="rId7"/>
              </a:ext>
            </a:extLst>
          </a:blip>
          <a:srcRect/>
          <a:stretch/>
        </p:blipFill>
        <p:spPr>
          <a:xfrm>
            <a:off x="441184" y="6260863"/>
            <a:ext cx="1440000" cy="1440000"/>
          </a:xfrm>
          <a:prstGeom prst="rect">
            <a:avLst/>
          </a:prstGeom>
        </p:spPr>
      </p:pic>
      <p:sp>
        <p:nvSpPr>
          <p:cNvPr id="24" name="Text Box 66">
            <a:extLst>
              <a:ext uri="{FF2B5EF4-FFF2-40B4-BE49-F238E27FC236}">
                <a16:creationId xmlns:a16="http://schemas.microsoft.com/office/drawing/2014/main" id="{C8DD1923-B919-D77B-90FF-947EED3E7E0A}"/>
              </a:ext>
            </a:extLst>
          </p:cNvPr>
          <p:cNvSpPr txBox="1"/>
          <p:nvPr/>
        </p:nvSpPr>
        <p:spPr>
          <a:xfrm>
            <a:off x="2369136" y="8046885"/>
            <a:ext cx="3960000" cy="1616400"/>
          </a:xfrm>
          <a:prstGeom prst="rect">
            <a:avLst/>
          </a:prstGeom>
          <a:noFill/>
          <a:ln>
            <a:noFill/>
          </a:ln>
          <a:effectLst/>
          <a:extLst>
            <a:ext uri="{C572A759-6A51-4108-AA02-DFA0A04FC94B}">
              <ma14:wrappingTextBoxFlag xmlns:ma14="http://schemas.microsoft.com/office/mac/drawingml/2011/main" xmlns=""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285750" indent="-285750">
              <a:spcAft>
                <a:spcPts val="0"/>
              </a:spcAft>
              <a:buFont typeface="Arial" panose="020B0604020202020204" pitchFamily="34" charset="0"/>
              <a:buChar char="•"/>
            </a:pPr>
            <a:r>
              <a:rPr lang="en-US" sz="1600" dirty="0">
                <a:solidFill>
                  <a:srgbClr val="000000"/>
                </a:solidFill>
                <a:latin typeface="Arial" panose="020B0604020202020204" pitchFamily="34" charset="0"/>
                <a:cs typeface="Arial" panose="020B0604020202020204" pitchFamily="34" charset="0"/>
              </a:rPr>
              <a:t>Allowing </a:t>
            </a:r>
            <a:r>
              <a:rPr lang="en-US" sz="1600" b="0" i="0" dirty="0">
                <a:solidFill>
                  <a:srgbClr val="000000"/>
                </a:solidFill>
                <a:effectLst/>
                <a:latin typeface="Arial" panose="020B0604020202020204" pitchFamily="34" charset="0"/>
                <a:cs typeface="Arial" panose="020B0604020202020204" pitchFamily="34" charset="0"/>
              </a:rPr>
              <a:t>learners to learn at their own pace.</a:t>
            </a:r>
          </a:p>
        </p:txBody>
      </p:sp>
      <p:pic>
        <p:nvPicPr>
          <p:cNvPr id="25" name="Picture 8" descr="Gauge with solid fill">
            <a:extLst>
              <a:ext uri="{FF2B5EF4-FFF2-40B4-BE49-F238E27FC236}">
                <a16:creationId xmlns:a16="http://schemas.microsoft.com/office/drawing/2014/main" id="{5AA61444-78B2-38D7-516F-771EEF8BD327}"/>
              </a:ext>
            </a:extLst>
          </p:cNvPr>
          <p:cNvPicPr/>
          <p:nvPr/>
        </p:nvPicPr>
        <p:blipFill>
          <a:blip r:embed="rId8">
            <a:extLst>
              <a:ext uri="{96DAC541-7B7A-43D3-8B79-37D633B846F1}">
                <asvg:svgBlip xmlns:asvg="http://schemas.microsoft.com/office/drawing/2016/SVG/main" r:embed="rId9"/>
              </a:ext>
            </a:extLst>
          </a:blip>
          <a:srcRect/>
          <a:stretch/>
        </p:blipFill>
        <p:spPr>
          <a:xfrm>
            <a:off x="368654" y="8135085"/>
            <a:ext cx="1440000" cy="1440000"/>
          </a:xfrm>
          <a:prstGeom prst="rect">
            <a:avLst/>
          </a:prstGeom>
        </p:spPr>
      </p:pic>
      <p:pic>
        <p:nvPicPr>
          <p:cNvPr id="4" name="Picture 11" descr="Teacher with solid fill">
            <a:extLst>
              <a:ext uri="{FF2B5EF4-FFF2-40B4-BE49-F238E27FC236}">
                <a16:creationId xmlns:a16="http://schemas.microsoft.com/office/drawing/2014/main" id="{2F0043C8-92F8-4EF3-9A1A-B3446E69C90A}"/>
              </a:ext>
            </a:extLst>
          </p:cNvPr>
          <p:cNvPicPr/>
          <p:nvPr/>
        </p:nvPicPr>
        <p:blipFill>
          <a:blip r:embed="rId10">
            <a:extLst>
              <a:ext uri="{96DAC541-7B7A-43D3-8B79-37D633B846F1}">
                <asvg:svgBlip xmlns:asvg="http://schemas.microsoft.com/office/drawing/2016/SVG/main" r:embed="rId11"/>
              </a:ext>
            </a:extLst>
          </a:blip>
          <a:srcRect/>
          <a:stretch/>
        </p:blipFill>
        <p:spPr>
          <a:xfrm>
            <a:off x="441184" y="1170121"/>
            <a:ext cx="1440000" cy="1440000"/>
          </a:xfrm>
          <a:prstGeom prst="rect">
            <a:avLst/>
          </a:prstGeom>
        </p:spPr>
      </p:pic>
    </p:spTree>
    <p:extLst>
      <p:ext uri="{BB962C8B-B14F-4D97-AF65-F5344CB8AC3E}">
        <p14:creationId xmlns:p14="http://schemas.microsoft.com/office/powerpoint/2010/main" val="40550091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FE46FA2-4935-41F3-B21E-7DEFBD0F2391}"/>
              </a:ext>
            </a:extLst>
          </p:cNvPr>
          <p:cNvSpPr/>
          <p:nvPr/>
        </p:nvSpPr>
        <p:spPr>
          <a:xfrm>
            <a:off x="2347110" y="930554"/>
            <a:ext cx="4320000" cy="3600000"/>
          </a:xfrm>
          <a:prstGeom prst="rect">
            <a:avLst/>
          </a:prstGeom>
          <a:solidFill>
            <a:srgbClr val="D2F0FD"/>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600" dirty="0">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57C11FF4-4E45-84DC-FADC-5B6FDADBE855}"/>
              </a:ext>
            </a:extLst>
          </p:cNvPr>
          <p:cNvSpPr>
            <a:spLocks noGrp="1"/>
          </p:cNvSpPr>
          <p:nvPr>
            <p:ph type="sldNum" sz="quarter" idx="12"/>
          </p:nvPr>
        </p:nvSpPr>
        <p:spPr/>
        <p:txBody>
          <a:bodyPr/>
          <a:lstStyle/>
          <a:p>
            <a:fld id="{2DD70488-1BA5-554A-927A-C902243CFC7F}" type="slidenum">
              <a:rPr lang="en-US" sz="1600" smtClean="0">
                <a:latin typeface="Arial" panose="020B0604020202020204" pitchFamily="34" charset="0"/>
                <a:cs typeface="Arial" panose="020B0604020202020204" pitchFamily="34" charset="0"/>
              </a:rPr>
              <a:t>26</a:t>
            </a:fld>
            <a:endParaRPr lang="en-US" sz="1600" dirty="0">
              <a:latin typeface="Arial" panose="020B0604020202020204" pitchFamily="34" charset="0"/>
              <a:cs typeface="Arial" panose="020B0604020202020204" pitchFamily="34" charset="0"/>
            </a:endParaRPr>
          </a:p>
        </p:txBody>
      </p:sp>
      <p:sp>
        <p:nvSpPr>
          <p:cNvPr id="3" name="Slide Number Placeholder 1">
            <a:extLst>
              <a:ext uri="{FF2B5EF4-FFF2-40B4-BE49-F238E27FC236}">
                <a16:creationId xmlns:a16="http://schemas.microsoft.com/office/drawing/2014/main" id="{040F92DD-9AD2-0225-E47C-506E84ED8A87}"/>
              </a:ext>
            </a:extLst>
          </p:cNvPr>
          <p:cNvSpPr txBox="1">
            <a:spLocks/>
          </p:cNvSpPr>
          <p:nvPr/>
        </p:nvSpPr>
        <p:spPr>
          <a:xfrm>
            <a:off x="5572443" y="10059185"/>
            <a:ext cx="1764665" cy="56907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DD70488-1BA5-554A-927A-C902243CFC7F}" type="slidenum">
              <a:rPr lang="en-US" sz="1600" smtClean="0">
                <a:solidFill>
                  <a:schemeClr val="bg1"/>
                </a:solidFill>
                <a:latin typeface="Arial" panose="020B0604020202020204" pitchFamily="34" charset="0"/>
                <a:cs typeface="Arial" panose="020B0604020202020204" pitchFamily="34" charset="0"/>
              </a:rPr>
              <a:pPr/>
              <a:t>26</a:t>
            </a:fld>
            <a:endParaRPr lang="en-US" sz="1600" dirty="0">
              <a:solidFill>
                <a:schemeClr val="bg1"/>
              </a:solidFill>
              <a:latin typeface="Arial" panose="020B0604020202020204" pitchFamily="34" charset="0"/>
              <a:cs typeface="Arial" panose="020B0604020202020204" pitchFamily="34" charset="0"/>
            </a:endParaRPr>
          </a:p>
        </p:txBody>
      </p:sp>
      <p:sp>
        <p:nvSpPr>
          <p:cNvPr id="10" name="Text Box 64">
            <a:extLst>
              <a:ext uri="{FF2B5EF4-FFF2-40B4-BE49-F238E27FC236}">
                <a16:creationId xmlns:a16="http://schemas.microsoft.com/office/drawing/2014/main" id="{A9E93F95-DDD1-2B8D-C6D0-F7153A2DA6B7}"/>
              </a:ext>
            </a:extLst>
          </p:cNvPr>
          <p:cNvSpPr txBox="1"/>
          <p:nvPr/>
        </p:nvSpPr>
        <p:spPr>
          <a:xfrm>
            <a:off x="2527110" y="1010061"/>
            <a:ext cx="3960000" cy="1620000"/>
          </a:xfrm>
          <a:prstGeom prst="rect">
            <a:avLst/>
          </a:prstGeom>
          <a:noFill/>
          <a:ln>
            <a:noFill/>
          </a:ln>
          <a:effectLst/>
          <a:extLst>
            <a:ext uri="{C572A759-6A51-4108-AA02-DFA0A04FC94B}">
              <ma14:wrappingTextBoxFlag xmlns=""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285750" lvl="0" indent="-285750">
              <a:lnSpc>
                <a:spcPct val="115000"/>
              </a:lnSpc>
              <a:spcAft>
                <a:spcPts val="600"/>
              </a:spcAft>
              <a:buFont typeface="Arial" panose="020B0604020202020204" pitchFamily="34" charset="0"/>
              <a:buChar char="•"/>
            </a:pPr>
            <a:r>
              <a:rPr lang="en-US" sz="1600" dirty="0">
                <a:effectLst/>
                <a:latin typeface="Arial" panose="020B0604020202020204" pitchFamily="34" charset="0"/>
                <a:ea typeface="Times New Roman" panose="02020603050405020304" pitchFamily="18" charset="0"/>
                <a:cs typeface="Arial" panose="020B0604020202020204" pitchFamily="34" charset="0"/>
              </a:rPr>
              <a:t>You should be prepared to provide </a:t>
            </a:r>
            <a:r>
              <a:rPr lang="en-US" sz="1600" dirty="0">
                <a:latin typeface="Arial" panose="020B0604020202020204" pitchFamily="34" charset="0"/>
                <a:ea typeface="Times New Roman" panose="02020603050405020304" pitchFamily="18" charset="0"/>
                <a:cs typeface="Arial" panose="020B0604020202020204" pitchFamily="34" charset="0"/>
              </a:rPr>
              <a:t>one-</a:t>
            </a:r>
            <a:r>
              <a:rPr lang="en-US" sz="1600" dirty="0">
                <a:effectLst/>
                <a:latin typeface="Arial" panose="020B0604020202020204" pitchFamily="34" charset="0"/>
                <a:ea typeface="Times New Roman" panose="02020603050405020304" pitchFamily="18" charset="0"/>
                <a:cs typeface="Arial" panose="020B0604020202020204" pitchFamily="34" charset="0"/>
              </a:rPr>
              <a:t>to-one or small group support when needed.</a:t>
            </a:r>
          </a:p>
        </p:txBody>
      </p:sp>
      <p:pic>
        <p:nvPicPr>
          <p:cNvPr id="11" name="Picture 17" descr="Two Men with solid fill">
            <a:extLst>
              <a:ext uri="{FF2B5EF4-FFF2-40B4-BE49-F238E27FC236}">
                <a16:creationId xmlns:a16="http://schemas.microsoft.com/office/drawing/2014/main" id="{DF48CE1B-9D6F-88C3-60EE-136906FF9FF0}"/>
              </a:ext>
            </a:extLst>
          </p:cNvPr>
          <p:cNvPicPr/>
          <p:nvPr/>
        </p:nvPicPr>
        <p:blipFill>
          <a:blip r:embed="rId2">
            <a:extLst>
              <a:ext uri="{96DAC541-7B7A-43D3-8B79-37D633B846F1}">
                <asvg:svgBlip xmlns:asvg="http://schemas.microsoft.com/office/drawing/2016/SVG/main" r:embed="rId3"/>
              </a:ext>
            </a:extLst>
          </a:blip>
          <a:srcRect/>
          <a:stretch/>
        </p:blipFill>
        <p:spPr>
          <a:xfrm>
            <a:off x="641421" y="1100061"/>
            <a:ext cx="1440000" cy="1440000"/>
          </a:xfrm>
          <a:prstGeom prst="rect">
            <a:avLst/>
          </a:prstGeom>
        </p:spPr>
      </p:pic>
      <p:sp>
        <p:nvSpPr>
          <p:cNvPr id="13" name="Text Box 72">
            <a:extLst>
              <a:ext uri="{FF2B5EF4-FFF2-40B4-BE49-F238E27FC236}">
                <a16:creationId xmlns:a16="http://schemas.microsoft.com/office/drawing/2014/main" id="{8DED851E-2791-EFC9-567E-3C7BC8D6BE36}"/>
              </a:ext>
            </a:extLst>
          </p:cNvPr>
          <p:cNvSpPr txBox="1"/>
          <p:nvPr/>
        </p:nvSpPr>
        <p:spPr>
          <a:xfrm>
            <a:off x="2527110" y="2642354"/>
            <a:ext cx="3960000" cy="1616400"/>
          </a:xfrm>
          <a:prstGeom prst="rect">
            <a:avLst/>
          </a:prstGeom>
          <a:noFill/>
          <a:ln>
            <a:noFill/>
          </a:ln>
          <a:effectLst/>
          <a:extLst>
            <a:ext uri="{C572A759-6A51-4108-AA02-DFA0A04FC94B}">
              <ma14:wrappingTextBoxFlag xmlns=""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lvl="0"/>
            <a:r>
              <a:rPr lang="en-US"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To see these indicators in practice, read the case study “Work with other adults to support pupils effectively” by </a:t>
            </a:r>
            <a:r>
              <a:rPr lang="en-US" sz="1600" dirty="0">
                <a:solidFill>
                  <a:srgbClr val="000000"/>
                </a:solidFill>
                <a:latin typeface="Arial" panose="020B0604020202020204" pitchFamily="34" charset="0"/>
                <a:cs typeface="Arial" panose="020B0604020202020204" pitchFamily="34" charset="0"/>
              </a:rPr>
              <a:t>Tim Wall </a:t>
            </a:r>
            <a:r>
              <a:rPr lang="en-US" sz="1600" dirty="0">
                <a:solidFill>
                  <a:schemeClr val="tx2"/>
                </a:solidFill>
                <a:latin typeface="Arial" panose="020B0604020202020204" pitchFamily="34" charset="0"/>
                <a:ea typeface="Times New Roman" panose="02020603050405020304" pitchFamily="18"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here</a:t>
            </a:r>
            <a:r>
              <a:rPr lang="en-US" sz="1600" dirty="0">
                <a:solidFill>
                  <a:srgbClr val="000000"/>
                </a:solidFill>
                <a:latin typeface="Arial" panose="020B0604020202020204" pitchFamily="34" charset="0"/>
                <a:cs typeface="Arial" panose="020B0604020202020204" pitchFamily="34" charset="0"/>
              </a:rPr>
              <a:t>.</a:t>
            </a:r>
            <a:endParaRPr lang="en-US" sz="1600"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p:txBody>
      </p:sp>
      <p:pic>
        <p:nvPicPr>
          <p:cNvPr id="14" name="Picture 14" descr="Open book with solid fill">
            <a:extLst>
              <a:ext uri="{FF2B5EF4-FFF2-40B4-BE49-F238E27FC236}">
                <a16:creationId xmlns:a16="http://schemas.microsoft.com/office/drawing/2014/main" id="{B3C39534-8B06-429E-95A9-902EFF6A248B}"/>
              </a:ext>
            </a:extLst>
          </p:cNvPr>
          <p:cNvPicPr/>
          <p:nvPr/>
        </p:nvPicPr>
        <p:blipFill>
          <a:blip r:embed="rId5">
            <a:extLst>
              <a:ext uri="{96DAC541-7B7A-43D3-8B79-37D633B846F1}">
                <asvg:svgBlip xmlns:asvg="http://schemas.microsoft.com/office/drawing/2016/SVG/main" r:embed="rId6"/>
              </a:ext>
            </a:extLst>
          </a:blip>
          <a:srcRect/>
          <a:stretch/>
        </p:blipFill>
        <p:spPr>
          <a:xfrm>
            <a:off x="641421" y="2730554"/>
            <a:ext cx="1440000" cy="1440000"/>
          </a:xfrm>
          <a:prstGeom prst="rect">
            <a:avLst/>
          </a:prstGeom>
        </p:spPr>
      </p:pic>
      <p:sp>
        <p:nvSpPr>
          <p:cNvPr id="8" name="object 16">
            <a:extLst>
              <a:ext uri="{FF2B5EF4-FFF2-40B4-BE49-F238E27FC236}">
                <a16:creationId xmlns:a16="http://schemas.microsoft.com/office/drawing/2014/main" id="{80EDA028-E8AD-50AE-0380-692F6CFF02AC}"/>
              </a:ext>
            </a:extLst>
          </p:cNvPr>
          <p:cNvSpPr/>
          <p:nvPr/>
        </p:nvSpPr>
        <p:spPr>
          <a:xfrm>
            <a:off x="169494" y="7047297"/>
            <a:ext cx="3186603" cy="3297933"/>
          </a:xfrm>
          <a:custGeom>
            <a:avLst/>
            <a:gdLst/>
            <a:ahLst/>
            <a:cxnLst/>
            <a:rect l="l" t="t" r="r" b="b"/>
            <a:pathLst>
              <a:path w="2144395" h="2144395">
                <a:moveTo>
                  <a:pt x="1072190" y="2144369"/>
                </a:moveTo>
                <a:lnTo>
                  <a:pt x="1024425" y="2143324"/>
                </a:lnTo>
                <a:lnTo>
                  <a:pt x="977201" y="2140220"/>
                </a:lnTo>
                <a:lnTo>
                  <a:pt x="930555" y="2135098"/>
                </a:lnTo>
                <a:lnTo>
                  <a:pt x="884531" y="2128003"/>
                </a:lnTo>
                <a:lnTo>
                  <a:pt x="839173" y="2118979"/>
                </a:lnTo>
                <a:lnTo>
                  <a:pt x="794525" y="2108068"/>
                </a:lnTo>
                <a:lnTo>
                  <a:pt x="750629" y="2095316"/>
                </a:lnTo>
                <a:lnTo>
                  <a:pt x="707529" y="2080764"/>
                </a:lnTo>
                <a:lnTo>
                  <a:pt x="665270" y="2064457"/>
                </a:lnTo>
                <a:lnTo>
                  <a:pt x="623894" y="2046439"/>
                </a:lnTo>
                <a:lnTo>
                  <a:pt x="583446" y="2026752"/>
                </a:lnTo>
                <a:lnTo>
                  <a:pt x="543968" y="2005441"/>
                </a:lnTo>
                <a:lnTo>
                  <a:pt x="505505" y="1982550"/>
                </a:lnTo>
                <a:lnTo>
                  <a:pt x="468099" y="1958120"/>
                </a:lnTo>
                <a:lnTo>
                  <a:pt x="431795" y="1932198"/>
                </a:lnTo>
                <a:lnTo>
                  <a:pt x="396636" y="1904824"/>
                </a:lnTo>
                <a:lnTo>
                  <a:pt x="362666" y="1876045"/>
                </a:lnTo>
                <a:lnTo>
                  <a:pt x="329928" y="1845902"/>
                </a:lnTo>
                <a:lnTo>
                  <a:pt x="298466" y="1814440"/>
                </a:lnTo>
                <a:lnTo>
                  <a:pt x="268324" y="1781702"/>
                </a:lnTo>
                <a:lnTo>
                  <a:pt x="239544" y="1747732"/>
                </a:lnTo>
                <a:lnTo>
                  <a:pt x="212171" y="1712573"/>
                </a:lnTo>
                <a:lnTo>
                  <a:pt x="186248" y="1676269"/>
                </a:lnTo>
                <a:lnTo>
                  <a:pt x="161819" y="1638864"/>
                </a:lnTo>
                <a:lnTo>
                  <a:pt x="138927" y="1600400"/>
                </a:lnTo>
                <a:lnTo>
                  <a:pt x="117616" y="1560922"/>
                </a:lnTo>
                <a:lnTo>
                  <a:pt x="97930" y="1520474"/>
                </a:lnTo>
                <a:lnTo>
                  <a:pt x="79911" y="1479098"/>
                </a:lnTo>
                <a:lnTo>
                  <a:pt x="63605" y="1436839"/>
                </a:lnTo>
                <a:lnTo>
                  <a:pt x="49053" y="1393740"/>
                </a:lnTo>
                <a:lnTo>
                  <a:pt x="36300" y="1349844"/>
                </a:lnTo>
                <a:lnTo>
                  <a:pt x="25390" y="1305195"/>
                </a:lnTo>
                <a:lnTo>
                  <a:pt x="16366" y="1259837"/>
                </a:lnTo>
                <a:lnTo>
                  <a:pt x="9271" y="1213813"/>
                </a:lnTo>
                <a:lnTo>
                  <a:pt x="4149" y="1167168"/>
                </a:lnTo>
                <a:lnTo>
                  <a:pt x="1044" y="1119943"/>
                </a:lnTo>
                <a:lnTo>
                  <a:pt x="0" y="1072184"/>
                </a:lnTo>
                <a:lnTo>
                  <a:pt x="1044" y="1024425"/>
                </a:lnTo>
                <a:lnTo>
                  <a:pt x="4149" y="977200"/>
                </a:lnTo>
                <a:lnTo>
                  <a:pt x="9271" y="930555"/>
                </a:lnTo>
                <a:lnTo>
                  <a:pt x="16366" y="884531"/>
                </a:lnTo>
                <a:lnTo>
                  <a:pt x="25390" y="839173"/>
                </a:lnTo>
                <a:lnTo>
                  <a:pt x="36300" y="794524"/>
                </a:lnTo>
                <a:lnTo>
                  <a:pt x="49053" y="750628"/>
                </a:lnTo>
                <a:lnTo>
                  <a:pt x="63605" y="707529"/>
                </a:lnTo>
                <a:lnTo>
                  <a:pt x="79911" y="665270"/>
                </a:lnTo>
                <a:lnTo>
                  <a:pt x="97930" y="623894"/>
                </a:lnTo>
                <a:lnTo>
                  <a:pt x="117616" y="583446"/>
                </a:lnTo>
                <a:lnTo>
                  <a:pt x="138927" y="543968"/>
                </a:lnTo>
                <a:lnTo>
                  <a:pt x="161819" y="505504"/>
                </a:lnTo>
                <a:lnTo>
                  <a:pt x="186248" y="468099"/>
                </a:lnTo>
                <a:lnTo>
                  <a:pt x="212171" y="431795"/>
                </a:lnTo>
                <a:lnTo>
                  <a:pt x="239544" y="396636"/>
                </a:lnTo>
                <a:lnTo>
                  <a:pt x="268324" y="362666"/>
                </a:lnTo>
                <a:lnTo>
                  <a:pt x="298466" y="329928"/>
                </a:lnTo>
                <a:lnTo>
                  <a:pt x="329928" y="298466"/>
                </a:lnTo>
                <a:lnTo>
                  <a:pt x="362666" y="268324"/>
                </a:lnTo>
                <a:lnTo>
                  <a:pt x="396636" y="239544"/>
                </a:lnTo>
                <a:lnTo>
                  <a:pt x="431795" y="212171"/>
                </a:lnTo>
                <a:lnTo>
                  <a:pt x="468099" y="186248"/>
                </a:lnTo>
                <a:lnTo>
                  <a:pt x="505505" y="161819"/>
                </a:lnTo>
                <a:lnTo>
                  <a:pt x="543968" y="138927"/>
                </a:lnTo>
                <a:lnTo>
                  <a:pt x="583446" y="117616"/>
                </a:lnTo>
                <a:lnTo>
                  <a:pt x="623894" y="97930"/>
                </a:lnTo>
                <a:lnTo>
                  <a:pt x="665270" y="79911"/>
                </a:lnTo>
                <a:lnTo>
                  <a:pt x="707529" y="63604"/>
                </a:lnTo>
                <a:lnTo>
                  <a:pt x="750629" y="49053"/>
                </a:lnTo>
                <a:lnTo>
                  <a:pt x="794525" y="36300"/>
                </a:lnTo>
                <a:lnTo>
                  <a:pt x="839173" y="25390"/>
                </a:lnTo>
                <a:lnTo>
                  <a:pt x="884531" y="16366"/>
                </a:lnTo>
                <a:lnTo>
                  <a:pt x="930555" y="9271"/>
                </a:lnTo>
                <a:lnTo>
                  <a:pt x="977201" y="4149"/>
                </a:lnTo>
                <a:lnTo>
                  <a:pt x="1024425" y="1044"/>
                </a:lnTo>
                <a:lnTo>
                  <a:pt x="1072185" y="0"/>
                </a:lnTo>
                <a:lnTo>
                  <a:pt x="1119944" y="1044"/>
                </a:lnTo>
                <a:lnTo>
                  <a:pt x="1167168" y="4149"/>
                </a:lnTo>
                <a:lnTo>
                  <a:pt x="1213814" y="9271"/>
                </a:lnTo>
                <a:lnTo>
                  <a:pt x="1259838" y="16366"/>
                </a:lnTo>
                <a:lnTo>
                  <a:pt x="1305195" y="25390"/>
                </a:lnTo>
                <a:lnTo>
                  <a:pt x="1349844" y="36300"/>
                </a:lnTo>
                <a:lnTo>
                  <a:pt x="1393740" y="49053"/>
                </a:lnTo>
                <a:lnTo>
                  <a:pt x="1436839" y="63604"/>
                </a:lnTo>
                <a:lnTo>
                  <a:pt x="1479099" y="79911"/>
                </a:lnTo>
                <a:lnTo>
                  <a:pt x="1520474" y="97930"/>
                </a:lnTo>
                <a:lnTo>
                  <a:pt x="1560923" y="117616"/>
                </a:lnTo>
                <a:lnTo>
                  <a:pt x="1600401" y="138927"/>
                </a:lnTo>
                <a:lnTo>
                  <a:pt x="1638864" y="161819"/>
                </a:lnTo>
                <a:lnTo>
                  <a:pt x="1676269" y="186248"/>
                </a:lnTo>
                <a:lnTo>
                  <a:pt x="1712573" y="212171"/>
                </a:lnTo>
                <a:lnTo>
                  <a:pt x="1747732" y="239544"/>
                </a:lnTo>
                <a:lnTo>
                  <a:pt x="1781702" y="268324"/>
                </a:lnTo>
                <a:lnTo>
                  <a:pt x="1814440" y="298466"/>
                </a:lnTo>
                <a:lnTo>
                  <a:pt x="1845902" y="329928"/>
                </a:lnTo>
                <a:lnTo>
                  <a:pt x="1876045" y="362666"/>
                </a:lnTo>
                <a:lnTo>
                  <a:pt x="1904825" y="396636"/>
                </a:lnTo>
                <a:lnTo>
                  <a:pt x="1932198" y="431795"/>
                </a:lnTo>
                <a:lnTo>
                  <a:pt x="1958121" y="468099"/>
                </a:lnTo>
                <a:lnTo>
                  <a:pt x="1982550" y="505504"/>
                </a:lnTo>
                <a:lnTo>
                  <a:pt x="2005442" y="543968"/>
                </a:lnTo>
                <a:lnTo>
                  <a:pt x="2026753" y="583446"/>
                </a:lnTo>
                <a:lnTo>
                  <a:pt x="2046439" y="623894"/>
                </a:lnTo>
                <a:lnTo>
                  <a:pt x="2064458" y="665270"/>
                </a:lnTo>
                <a:lnTo>
                  <a:pt x="2080764" y="707529"/>
                </a:lnTo>
                <a:lnTo>
                  <a:pt x="2095316" y="750628"/>
                </a:lnTo>
                <a:lnTo>
                  <a:pt x="2108068" y="794524"/>
                </a:lnTo>
                <a:lnTo>
                  <a:pt x="2118979" y="839173"/>
                </a:lnTo>
                <a:lnTo>
                  <a:pt x="2128003" y="884531"/>
                </a:lnTo>
                <a:lnTo>
                  <a:pt x="2135098" y="930555"/>
                </a:lnTo>
                <a:lnTo>
                  <a:pt x="2140220" y="977200"/>
                </a:lnTo>
                <a:lnTo>
                  <a:pt x="2143325" y="1024425"/>
                </a:lnTo>
                <a:lnTo>
                  <a:pt x="2144369" y="1072184"/>
                </a:lnTo>
                <a:lnTo>
                  <a:pt x="2143325" y="1119943"/>
                </a:lnTo>
                <a:lnTo>
                  <a:pt x="2140220" y="1167168"/>
                </a:lnTo>
                <a:lnTo>
                  <a:pt x="2135098" y="1213813"/>
                </a:lnTo>
                <a:lnTo>
                  <a:pt x="2128003" y="1259837"/>
                </a:lnTo>
                <a:lnTo>
                  <a:pt x="2118979" y="1305195"/>
                </a:lnTo>
                <a:lnTo>
                  <a:pt x="2108068" y="1349844"/>
                </a:lnTo>
                <a:lnTo>
                  <a:pt x="2095316" y="1393740"/>
                </a:lnTo>
                <a:lnTo>
                  <a:pt x="2080764" y="1436839"/>
                </a:lnTo>
                <a:lnTo>
                  <a:pt x="2064458" y="1479098"/>
                </a:lnTo>
                <a:lnTo>
                  <a:pt x="2046439" y="1520474"/>
                </a:lnTo>
                <a:lnTo>
                  <a:pt x="2026753" y="1560922"/>
                </a:lnTo>
                <a:lnTo>
                  <a:pt x="2005442" y="1600400"/>
                </a:lnTo>
                <a:lnTo>
                  <a:pt x="1982550" y="1638864"/>
                </a:lnTo>
                <a:lnTo>
                  <a:pt x="1958121" y="1676269"/>
                </a:lnTo>
                <a:lnTo>
                  <a:pt x="1932198" y="1712573"/>
                </a:lnTo>
                <a:lnTo>
                  <a:pt x="1904825" y="1747732"/>
                </a:lnTo>
                <a:lnTo>
                  <a:pt x="1876045" y="1781702"/>
                </a:lnTo>
                <a:lnTo>
                  <a:pt x="1845902" y="1814440"/>
                </a:lnTo>
                <a:lnTo>
                  <a:pt x="1814440" y="1845902"/>
                </a:lnTo>
                <a:lnTo>
                  <a:pt x="1781702" y="1876045"/>
                </a:lnTo>
                <a:lnTo>
                  <a:pt x="1747732" y="1904824"/>
                </a:lnTo>
                <a:lnTo>
                  <a:pt x="1712573" y="1932198"/>
                </a:lnTo>
                <a:lnTo>
                  <a:pt x="1676269" y="1958120"/>
                </a:lnTo>
                <a:lnTo>
                  <a:pt x="1638864" y="1982550"/>
                </a:lnTo>
                <a:lnTo>
                  <a:pt x="1600401" y="2005441"/>
                </a:lnTo>
                <a:lnTo>
                  <a:pt x="1560923" y="2026752"/>
                </a:lnTo>
                <a:lnTo>
                  <a:pt x="1520474" y="2046439"/>
                </a:lnTo>
                <a:lnTo>
                  <a:pt x="1479099" y="2064457"/>
                </a:lnTo>
                <a:lnTo>
                  <a:pt x="1436839" y="2080764"/>
                </a:lnTo>
                <a:lnTo>
                  <a:pt x="1393740" y="2095316"/>
                </a:lnTo>
                <a:lnTo>
                  <a:pt x="1349844" y="2108068"/>
                </a:lnTo>
                <a:lnTo>
                  <a:pt x="1305195" y="2118979"/>
                </a:lnTo>
                <a:lnTo>
                  <a:pt x="1259838" y="2128003"/>
                </a:lnTo>
                <a:lnTo>
                  <a:pt x="1213814" y="2135098"/>
                </a:lnTo>
                <a:lnTo>
                  <a:pt x="1167168" y="2140220"/>
                </a:lnTo>
                <a:lnTo>
                  <a:pt x="1119944" y="2143324"/>
                </a:lnTo>
                <a:lnTo>
                  <a:pt x="1072190" y="2144369"/>
                </a:lnTo>
                <a:close/>
              </a:path>
            </a:pathLst>
          </a:custGeom>
          <a:solidFill>
            <a:srgbClr val="FDE745"/>
          </a:solidFill>
        </p:spPr>
        <p:txBody>
          <a:bodyPr wrap="square" lIns="0" tIns="0" rIns="0" bIns="0" rtlCol="0"/>
          <a:lstStyle/>
          <a:p>
            <a:endParaRPr/>
          </a:p>
        </p:txBody>
      </p:sp>
      <p:sp>
        <p:nvSpPr>
          <p:cNvPr id="9" name="object 17">
            <a:extLst>
              <a:ext uri="{FF2B5EF4-FFF2-40B4-BE49-F238E27FC236}">
                <a16:creationId xmlns:a16="http://schemas.microsoft.com/office/drawing/2014/main" id="{87247046-24A9-6EDD-712B-4B7A231EAAED}"/>
              </a:ext>
            </a:extLst>
          </p:cNvPr>
          <p:cNvSpPr txBox="1"/>
          <p:nvPr/>
        </p:nvSpPr>
        <p:spPr>
          <a:xfrm>
            <a:off x="551645" y="7999341"/>
            <a:ext cx="2415763" cy="1393843"/>
          </a:xfrm>
          <a:prstGeom prst="rect">
            <a:avLst/>
          </a:prstGeom>
        </p:spPr>
        <p:txBody>
          <a:bodyPr vert="horz" wrap="square" lIns="0" tIns="38735" rIns="0" bIns="0" rtlCol="0">
            <a:spAutoFit/>
          </a:bodyPr>
          <a:lstStyle/>
          <a:p>
            <a:pPr algn="ctr">
              <a:lnSpc>
                <a:spcPct val="100000"/>
              </a:lnSpc>
              <a:spcBef>
                <a:spcPts val="305"/>
              </a:spcBef>
            </a:pPr>
            <a:r>
              <a:rPr sz="1600" b="1" dirty="0">
                <a:solidFill>
                  <a:schemeClr val="bg1"/>
                </a:solidFill>
                <a:latin typeface="Arial" panose="020B0604020202020204" pitchFamily="34" charset="0"/>
                <a:cs typeface="Arial" panose="020B0604020202020204" pitchFamily="34" charset="0"/>
              </a:rPr>
              <a:t>Reflect:</a:t>
            </a:r>
            <a:endParaRPr sz="1600" dirty="0">
              <a:solidFill>
                <a:schemeClr val="bg1"/>
              </a:solidFill>
              <a:latin typeface="Arial" panose="020B0604020202020204" pitchFamily="34" charset="0"/>
              <a:cs typeface="Arial" panose="020B0604020202020204" pitchFamily="34" charset="0"/>
            </a:endParaRPr>
          </a:p>
          <a:p>
            <a:pPr marL="12700" marR="5080" algn="ctr">
              <a:lnSpc>
                <a:spcPct val="114500"/>
              </a:lnSpc>
            </a:pPr>
            <a:r>
              <a:rPr lang="en-US" sz="1600" spc="35" dirty="0">
                <a:solidFill>
                  <a:schemeClr val="bg1"/>
                </a:solidFill>
                <a:latin typeface="Arial" panose="020B0604020202020204" pitchFamily="34" charset="0"/>
                <a:cs typeface="Arial" panose="020B0604020202020204" pitchFamily="34" charset="0"/>
              </a:rPr>
              <a:t>How can you show your colleagues in the room how to support and empower students?</a:t>
            </a:r>
            <a:endParaRPr sz="1600" dirty="0">
              <a:solidFill>
                <a:schemeClr val="bg1"/>
              </a:solidFill>
              <a:latin typeface="Arial" panose="020B0604020202020204" pitchFamily="34" charset="0"/>
              <a:cs typeface="Arial" panose="020B0604020202020204" pitchFamily="34" charset="0"/>
            </a:endParaRPr>
          </a:p>
        </p:txBody>
      </p:sp>
      <p:sp>
        <p:nvSpPr>
          <p:cNvPr id="15" name="object 18">
            <a:extLst>
              <a:ext uri="{FF2B5EF4-FFF2-40B4-BE49-F238E27FC236}">
                <a16:creationId xmlns:a16="http://schemas.microsoft.com/office/drawing/2014/main" id="{37C8F6DA-1611-F158-3E30-E70D9D0D540F}"/>
              </a:ext>
            </a:extLst>
          </p:cNvPr>
          <p:cNvSpPr/>
          <p:nvPr/>
        </p:nvSpPr>
        <p:spPr>
          <a:xfrm>
            <a:off x="1759527" y="4717561"/>
            <a:ext cx="2519798" cy="2460362"/>
          </a:xfrm>
          <a:custGeom>
            <a:avLst/>
            <a:gdLst/>
            <a:ahLst/>
            <a:cxnLst/>
            <a:rect l="l" t="t" r="r" b="b"/>
            <a:pathLst>
              <a:path w="1868170" h="1868170">
                <a:moveTo>
                  <a:pt x="933786" y="1867571"/>
                </a:moveTo>
                <a:lnTo>
                  <a:pt x="885733" y="1866355"/>
                </a:lnTo>
                <a:lnTo>
                  <a:pt x="838311" y="1862750"/>
                </a:lnTo>
                <a:lnTo>
                  <a:pt x="791579" y="1856811"/>
                </a:lnTo>
                <a:lnTo>
                  <a:pt x="745595" y="1848599"/>
                </a:lnTo>
                <a:lnTo>
                  <a:pt x="700417" y="1838172"/>
                </a:lnTo>
                <a:lnTo>
                  <a:pt x="656106" y="1825589"/>
                </a:lnTo>
                <a:lnTo>
                  <a:pt x="612718" y="1810909"/>
                </a:lnTo>
                <a:lnTo>
                  <a:pt x="570314" y="1794189"/>
                </a:lnTo>
                <a:lnTo>
                  <a:pt x="528950" y="1775489"/>
                </a:lnTo>
                <a:lnTo>
                  <a:pt x="488687" y="1754868"/>
                </a:lnTo>
                <a:lnTo>
                  <a:pt x="449583" y="1732383"/>
                </a:lnTo>
                <a:lnTo>
                  <a:pt x="411697" y="1708095"/>
                </a:lnTo>
                <a:lnTo>
                  <a:pt x="375086" y="1682060"/>
                </a:lnTo>
                <a:lnTo>
                  <a:pt x="339811" y="1654339"/>
                </a:lnTo>
                <a:lnTo>
                  <a:pt x="305929" y="1624990"/>
                </a:lnTo>
                <a:lnTo>
                  <a:pt x="273499" y="1594071"/>
                </a:lnTo>
                <a:lnTo>
                  <a:pt x="242580" y="1561641"/>
                </a:lnTo>
                <a:lnTo>
                  <a:pt x="213231" y="1527759"/>
                </a:lnTo>
                <a:lnTo>
                  <a:pt x="185510" y="1492484"/>
                </a:lnTo>
                <a:lnTo>
                  <a:pt x="159475" y="1455873"/>
                </a:lnTo>
                <a:lnTo>
                  <a:pt x="135187" y="1417987"/>
                </a:lnTo>
                <a:lnTo>
                  <a:pt x="112702" y="1378883"/>
                </a:lnTo>
                <a:lnTo>
                  <a:pt x="92081" y="1338620"/>
                </a:lnTo>
                <a:lnTo>
                  <a:pt x="73381" y="1297256"/>
                </a:lnTo>
                <a:lnTo>
                  <a:pt x="56661" y="1254852"/>
                </a:lnTo>
                <a:lnTo>
                  <a:pt x="41981" y="1211464"/>
                </a:lnTo>
                <a:lnTo>
                  <a:pt x="29398" y="1167153"/>
                </a:lnTo>
                <a:lnTo>
                  <a:pt x="18971" y="1121975"/>
                </a:lnTo>
                <a:lnTo>
                  <a:pt x="10759" y="1075991"/>
                </a:lnTo>
                <a:lnTo>
                  <a:pt x="4820" y="1029259"/>
                </a:lnTo>
                <a:lnTo>
                  <a:pt x="1214" y="981837"/>
                </a:lnTo>
                <a:lnTo>
                  <a:pt x="0" y="933783"/>
                </a:lnTo>
                <a:lnTo>
                  <a:pt x="1214" y="885733"/>
                </a:lnTo>
                <a:lnTo>
                  <a:pt x="4820" y="838311"/>
                </a:lnTo>
                <a:lnTo>
                  <a:pt x="10759" y="791579"/>
                </a:lnTo>
                <a:lnTo>
                  <a:pt x="18971" y="745595"/>
                </a:lnTo>
                <a:lnTo>
                  <a:pt x="29398" y="700417"/>
                </a:lnTo>
                <a:lnTo>
                  <a:pt x="41981" y="656106"/>
                </a:lnTo>
                <a:lnTo>
                  <a:pt x="56661" y="612718"/>
                </a:lnTo>
                <a:lnTo>
                  <a:pt x="73381" y="570314"/>
                </a:lnTo>
                <a:lnTo>
                  <a:pt x="92081" y="528950"/>
                </a:lnTo>
                <a:lnTo>
                  <a:pt x="112702" y="488687"/>
                </a:lnTo>
                <a:lnTo>
                  <a:pt x="135187" y="449583"/>
                </a:lnTo>
                <a:lnTo>
                  <a:pt x="159475" y="411697"/>
                </a:lnTo>
                <a:lnTo>
                  <a:pt x="185510" y="375086"/>
                </a:lnTo>
                <a:lnTo>
                  <a:pt x="213231" y="339811"/>
                </a:lnTo>
                <a:lnTo>
                  <a:pt x="242580" y="305929"/>
                </a:lnTo>
                <a:lnTo>
                  <a:pt x="273499" y="273499"/>
                </a:lnTo>
                <a:lnTo>
                  <a:pt x="305929" y="242580"/>
                </a:lnTo>
                <a:lnTo>
                  <a:pt x="339811" y="213231"/>
                </a:lnTo>
                <a:lnTo>
                  <a:pt x="375086" y="185510"/>
                </a:lnTo>
                <a:lnTo>
                  <a:pt x="411697" y="159475"/>
                </a:lnTo>
                <a:lnTo>
                  <a:pt x="449583" y="135187"/>
                </a:lnTo>
                <a:lnTo>
                  <a:pt x="488687" y="112702"/>
                </a:lnTo>
                <a:lnTo>
                  <a:pt x="528950" y="92081"/>
                </a:lnTo>
                <a:lnTo>
                  <a:pt x="570314" y="73381"/>
                </a:lnTo>
                <a:lnTo>
                  <a:pt x="612718" y="56661"/>
                </a:lnTo>
                <a:lnTo>
                  <a:pt x="656106" y="41981"/>
                </a:lnTo>
                <a:lnTo>
                  <a:pt x="700417" y="29398"/>
                </a:lnTo>
                <a:lnTo>
                  <a:pt x="745595" y="18971"/>
                </a:lnTo>
                <a:lnTo>
                  <a:pt x="791579" y="10759"/>
                </a:lnTo>
                <a:lnTo>
                  <a:pt x="838311" y="4821"/>
                </a:lnTo>
                <a:lnTo>
                  <a:pt x="885733" y="1215"/>
                </a:lnTo>
                <a:lnTo>
                  <a:pt x="933785" y="0"/>
                </a:lnTo>
                <a:lnTo>
                  <a:pt x="981837" y="1215"/>
                </a:lnTo>
                <a:lnTo>
                  <a:pt x="1029259" y="4821"/>
                </a:lnTo>
                <a:lnTo>
                  <a:pt x="1075991" y="10759"/>
                </a:lnTo>
                <a:lnTo>
                  <a:pt x="1121975" y="18971"/>
                </a:lnTo>
                <a:lnTo>
                  <a:pt x="1167153" y="29398"/>
                </a:lnTo>
                <a:lnTo>
                  <a:pt x="1211464" y="41981"/>
                </a:lnTo>
                <a:lnTo>
                  <a:pt x="1254852" y="56661"/>
                </a:lnTo>
                <a:lnTo>
                  <a:pt x="1297256" y="73381"/>
                </a:lnTo>
                <a:lnTo>
                  <a:pt x="1338620" y="92081"/>
                </a:lnTo>
                <a:lnTo>
                  <a:pt x="1378883" y="112702"/>
                </a:lnTo>
                <a:lnTo>
                  <a:pt x="1417987" y="135187"/>
                </a:lnTo>
                <a:lnTo>
                  <a:pt x="1455873" y="159475"/>
                </a:lnTo>
                <a:lnTo>
                  <a:pt x="1492484" y="185510"/>
                </a:lnTo>
                <a:lnTo>
                  <a:pt x="1527759" y="213231"/>
                </a:lnTo>
                <a:lnTo>
                  <a:pt x="1561641" y="242580"/>
                </a:lnTo>
                <a:lnTo>
                  <a:pt x="1594071" y="273499"/>
                </a:lnTo>
                <a:lnTo>
                  <a:pt x="1624990" y="305929"/>
                </a:lnTo>
                <a:lnTo>
                  <a:pt x="1654339" y="339811"/>
                </a:lnTo>
                <a:lnTo>
                  <a:pt x="1682060" y="375086"/>
                </a:lnTo>
                <a:lnTo>
                  <a:pt x="1708095" y="411697"/>
                </a:lnTo>
                <a:lnTo>
                  <a:pt x="1732383" y="449583"/>
                </a:lnTo>
                <a:lnTo>
                  <a:pt x="1754868" y="488687"/>
                </a:lnTo>
                <a:lnTo>
                  <a:pt x="1775489" y="528950"/>
                </a:lnTo>
                <a:lnTo>
                  <a:pt x="1794189" y="570314"/>
                </a:lnTo>
                <a:lnTo>
                  <a:pt x="1810909" y="612718"/>
                </a:lnTo>
                <a:lnTo>
                  <a:pt x="1825589" y="656106"/>
                </a:lnTo>
                <a:lnTo>
                  <a:pt x="1838173" y="700417"/>
                </a:lnTo>
                <a:lnTo>
                  <a:pt x="1848599" y="745595"/>
                </a:lnTo>
                <a:lnTo>
                  <a:pt x="1856811" y="791579"/>
                </a:lnTo>
                <a:lnTo>
                  <a:pt x="1862750" y="838311"/>
                </a:lnTo>
                <a:lnTo>
                  <a:pt x="1866356" y="885733"/>
                </a:lnTo>
                <a:lnTo>
                  <a:pt x="1867570" y="933785"/>
                </a:lnTo>
                <a:lnTo>
                  <a:pt x="1866356" y="981837"/>
                </a:lnTo>
                <a:lnTo>
                  <a:pt x="1862750" y="1029259"/>
                </a:lnTo>
                <a:lnTo>
                  <a:pt x="1856811" y="1075991"/>
                </a:lnTo>
                <a:lnTo>
                  <a:pt x="1848599" y="1121975"/>
                </a:lnTo>
                <a:lnTo>
                  <a:pt x="1838173" y="1167153"/>
                </a:lnTo>
                <a:lnTo>
                  <a:pt x="1825589" y="1211464"/>
                </a:lnTo>
                <a:lnTo>
                  <a:pt x="1810909" y="1254852"/>
                </a:lnTo>
                <a:lnTo>
                  <a:pt x="1794189" y="1297256"/>
                </a:lnTo>
                <a:lnTo>
                  <a:pt x="1775489" y="1338620"/>
                </a:lnTo>
                <a:lnTo>
                  <a:pt x="1754868" y="1378883"/>
                </a:lnTo>
                <a:lnTo>
                  <a:pt x="1732383" y="1417987"/>
                </a:lnTo>
                <a:lnTo>
                  <a:pt x="1708095" y="1455873"/>
                </a:lnTo>
                <a:lnTo>
                  <a:pt x="1682060" y="1492484"/>
                </a:lnTo>
                <a:lnTo>
                  <a:pt x="1654339" y="1527759"/>
                </a:lnTo>
                <a:lnTo>
                  <a:pt x="1624990" y="1561641"/>
                </a:lnTo>
                <a:lnTo>
                  <a:pt x="1594071" y="1594071"/>
                </a:lnTo>
                <a:lnTo>
                  <a:pt x="1561641" y="1624990"/>
                </a:lnTo>
                <a:lnTo>
                  <a:pt x="1527759" y="1654339"/>
                </a:lnTo>
                <a:lnTo>
                  <a:pt x="1492484" y="1682060"/>
                </a:lnTo>
                <a:lnTo>
                  <a:pt x="1455873" y="1708095"/>
                </a:lnTo>
                <a:lnTo>
                  <a:pt x="1417987" y="1732383"/>
                </a:lnTo>
                <a:lnTo>
                  <a:pt x="1378883" y="1754868"/>
                </a:lnTo>
                <a:lnTo>
                  <a:pt x="1338620" y="1775489"/>
                </a:lnTo>
                <a:lnTo>
                  <a:pt x="1297256" y="1794189"/>
                </a:lnTo>
                <a:lnTo>
                  <a:pt x="1254852" y="1810909"/>
                </a:lnTo>
                <a:lnTo>
                  <a:pt x="1211464" y="1825589"/>
                </a:lnTo>
                <a:lnTo>
                  <a:pt x="1167153" y="1838172"/>
                </a:lnTo>
                <a:lnTo>
                  <a:pt x="1121975" y="1848599"/>
                </a:lnTo>
                <a:lnTo>
                  <a:pt x="1075991" y="1856811"/>
                </a:lnTo>
                <a:lnTo>
                  <a:pt x="1029259" y="1862750"/>
                </a:lnTo>
                <a:lnTo>
                  <a:pt x="981837" y="1866355"/>
                </a:lnTo>
                <a:lnTo>
                  <a:pt x="933786" y="1867571"/>
                </a:lnTo>
                <a:close/>
              </a:path>
            </a:pathLst>
          </a:custGeom>
          <a:solidFill>
            <a:srgbClr val="FDE745"/>
          </a:solidFill>
        </p:spPr>
        <p:txBody>
          <a:bodyPr wrap="square" lIns="0" tIns="0" rIns="0" bIns="0" rtlCol="0"/>
          <a:lstStyle/>
          <a:p>
            <a:endParaRPr sz="1600" dirty="0">
              <a:solidFill>
                <a:schemeClr val="bg1"/>
              </a:solidFill>
              <a:latin typeface="Arial" panose="020B0604020202020204" pitchFamily="34" charset="0"/>
              <a:cs typeface="Arial" panose="020B0604020202020204" pitchFamily="34" charset="0"/>
            </a:endParaRPr>
          </a:p>
        </p:txBody>
      </p:sp>
      <p:sp>
        <p:nvSpPr>
          <p:cNvPr id="16" name="object 19">
            <a:extLst>
              <a:ext uri="{FF2B5EF4-FFF2-40B4-BE49-F238E27FC236}">
                <a16:creationId xmlns:a16="http://schemas.microsoft.com/office/drawing/2014/main" id="{267EE467-BFD0-90EC-4FEA-0D8EEC3060CE}"/>
              </a:ext>
            </a:extLst>
          </p:cNvPr>
          <p:cNvSpPr txBox="1"/>
          <p:nvPr/>
        </p:nvSpPr>
        <p:spPr>
          <a:xfrm>
            <a:off x="2113572" y="5086919"/>
            <a:ext cx="1811707" cy="1641603"/>
          </a:xfrm>
          <a:prstGeom prst="rect">
            <a:avLst/>
          </a:prstGeom>
        </p:spPr>
        <p:txBody>
          <a:bodyPr vert="horz" wrap="square" lIns="0" tIns="38735" rIns="0" bIns="0" rtlCol="0">
            <a:spAutoFit/>
          </a:bodyPr>
          <a:lstStyle/>
          <a:p>
            <a:pPr algn="ctr">
              <a:lnSpc>
                <a:spcPct val="100000"/>
              </a:lnSpc>
              <a:spcBef>
                <a:spcPts val="305"/>
              </a:spcBef>
            </a:pPr>
            <a:r>
              <a:rPr sz="1600" b="1" dirty="0">
                <a:solidFill>
                  <a:schemeClr val="bg1"/>
                </a:solidFill>
                <a:latin typeface="Arial" panose="020B0604020202020204" pitchFamily="34" charset="0"/>
                <a:cs typeface="Arial" panose="020B0604020202020204" pitchFamily="34" charset="0"/>
              </a:rPr>
              <a:t>Reflect:</a:t>
            </a:r>
            <a:endParaRPr lang="en-GB" sz="1600" dirty="0">
              <a:solidFill>
                <a:schemeClr val="bg1"/>
              </a:solidFill>
              <a:latin typeface="Arial" panose="020B0604020202020204" pitchFamily="34" charset="0"/>
              <a:cs typeface="Arial" panose="020B0604020202020204" pitchFamily="34" charset="0"/>
            </a:endParaRPr>
          </a:p>
          <a:p>
            <a:pPr algn="ctr">
              <a:lnSpc>
                <a:spcPct val="100000"/>
              </a:lnSpc>
              <a:spcBef>
                <a:spcPts val="305"/>
              </a:spcBef>
            </a:pPr>
            <a:r>
              <a:rPr sz="1600" spc="25" dirty="0">
                <a:solidFill>
                  <a:schemeClr val="bg1"/>
                </a:solidFill>
                <a:latin typeface="Arial" panose="020B0604020202020204" pitchFamily="34" charset="0"/>
                <a:cs typeface="Arial" panose="020B0604020202020204" pitchFamily="34" charset="0"/>
              </a:rPr>
              <a:t>What</a:t>
            </a:r>
            <a:r>
              <a:rPr sz="1600" spc="55" dirty="0">
                <a:solidFill>
                  <a:schemeClr val="bg1"/>
                </a:solidFill>
                <a:latin typeface="Arial" panose="020B0604020202020204" pitchFamily="34" charset="0"/>
                <a:cs typeface="Arial" panose="020B0604020202020204" pitchFamily="34" charset="0"/>
              </a:rPr>
              <a:t> </a:t>
            </a:r>
            <a:r>
              <a:rPr sz="1600" dirty="0">
                <a:solidFill>
                  <a:schemeClr val="bg1"/>
                </a:solidFill>
                <a:latin typeface="Arial" panose="020B0604020202020204" pitchFamily="34" charset="0"/>
                <a:cs typeface="Arial" panose="020B0604020202020204" pitchFamily="34" charset="0"/>
              </a:rPr>
              <a:t>can</a:t>
            </a:r>
            <a:r>
              <a:rPr sz="1600" spc="55" dirty="0">
                <a:solidFill>
                  <a:schemeClr val="bg1"/>
                </a:solidFill>
                <a:latin typeface="Arial" panose="020B0604020202020204" pitchFamily="34" charset="0"/>
                <a:cs typeface="Arial" panose="020B0604020202020204" pitchFamily="34" charset="0"/>
              </a:rPr>
              <a:t> </a:t>
            </a:r>
            <a:r>
              <a:rPr sz="1600" dirty="0">
                <a:solidFill>
                  <a:schemeClr val="bg1"/>
                </a:solidFill>
                <a:latin typeface="Arial" panose="020B0604020202020204" pitchFamily="34" charset="0"/>
                <a:cs typeface="Arial" panose="020B0604020202020204" pitchFamily="34" charset="0"/>
              </a:rPr>
              <a:t>you</a:t>
            </a:r>
            <a:r>
              <a:rPr lang="en-GB" sz="1600" dirty="0">
                <a:solidFill>
                  <a:schemeClr val="bg1"/>
                </a:solidFill>
                <a:latin typeface="Arial" panose="020B0604020202020204" pitchFamily="34" charset="0"/>
                <a:cs typeface="Arial" panose="020B0604020202020204" pitchFamily="34" charset="0"/>
              </a:rPr>
              <a:t> </a:t>
            </a:r>
            <a:r>
              <a:rPr sz="1600" spc="-5" dirty="0">
                <a:solidFill>
                  <a:schemeClr val="bg1"/>
                </a:solidFill>
                <a:latin typeface="Arial" panose="020B0604020202020204" pitchFamily="34" charset="0"/>
                <a:cs typeface="Arial" panose="020B0604020202020204" pitchFamily="34" charset="0"/>
              </a:rPr>
              <a:t>identify</a:t>
            </a:r>
            <a:r>
              <a:rPr sz="1600" spc="40" dirty="0">
                <a:solidFill>
                  <a:schemeClr val="bg1"/>
                </a:solidFill>
                <a:latin typeface="Arial" panose="020B0604020202020204" pitchFamily="34" charset="0"/>
                <a:cs typeface="Arial" panose="020B0604020202020204" pitchFamily="34" charset="0"/>
              </a:rPr>
              <a:t> </a:t>
            </a:r>
            <a:r>
              <a:rPr sz="1600" spc="-20" dirty="0">
                <a:solidFill>
                  <a:schemeClr val="bg1"/>
                </a:solidFill>
                <a:latin typeface="Arial" panose="020B0604020202020204" pitchFamily="34" charset="0"/>
                <a:cs typeface="Arial" panose="020B0604020202020204" pitchFamily="34" charset="0"/>
              </a:rPr>
              <a:t>in</a:t>
            </a:r>
            <a:r>
              <a:rPr sz="1600" spc="45" dirty="0">
                <a:solidFill>
                  <a:schemeClr val="bg1"/>
                </a:solidFill>
                <a:latin typeface="Arial" panose="020B0604020202020204" pitchFamily="34" charset="0"/>
                <a:cs typeface="Arial" panose="020B0604020202020204" pitchFamily="34" charset="0"/>
              </a:rPr>
              <a:t> </a:t>
            </a:r>
            <a:r>
              <a:rPr sz="1600" spc="-10" dirty="0">
                <a:solidFill>
                  <a:schemeClr val="bg1"/>
                </a:solidFill>
                <a:latin typeface="Arial" panose="020B0604020202020204" pitchFamily="34" charset="0"/>
                <a:cs typeface="Arial" panose="020B0604020202020204" pitchFamily="34" charset="0"/>
              </a:rPr>
              <a:t>your</a:t>
            </a:r>
            <a:endParaRPr sz="1600" dirty="0">
              <a:solidFill>
                <a:schemeClr val="bg1"/>
              </a:solidFill>
              <a:latin typeface="Arial" panose="020B0604020202020204" pitchFamily="34" charset="0"/>
              <a:cs typeface="Arial" panose="020B0604020202020204" pitchFamily="34" charset="0"/>
            </a:endParaRPr>
          </a:p>
          <a:p>
            <a:pPr marL="12065" marR="5080" algn="ctr">
              <a:lnSpc>
                <a:spcPct val="114500"/>
              </a:lnSpc>
            </a:pPr>
            <a:r>
              <a:rPr sz="1600" spc="15" dirty="0">
                <a:solidFill>
                  <a:schemeClr val="bg1"/>
                </a:solidFill>
                <a:latin typeface="Arial" panose="020B0604020202020204" pitchFamily="34" charset="0"/>
                <a:cs typeface="Arial" panose="020B0604020202020204" pitchFamily="34" charset="0"/>
              </a:rPr>
              <a:t>own</a:t>
            </a:r>
            <a:r>
              <a:rPr sz="1600" spc="40" dirty="0">
                <a:solidFill>
                  <a:schemeClr val="bg1"/>
                </a:solidFill>
                <a:latin typeface="Arial" panose="020B0604020202020204" pitchFamily="34" charset="0"/>
                <a:cs typeface="Arial" panose="020B0604020202020204" pitchFamily="34" charset="0"/>
              </a:rPr>
              <a:t> </a:t>
            </a:r>
            <a:r>
              <a:rPr sz="1600" spc="-5" dirty="0">
                <a:solidFill>
                  <a:schemeClr val="bg1"/>
                </a:solidFill>
                <a:latin typeface="Arial" panose="020B0604020202020204" pitchFamily="34" charset="0"/>
                <a:cs typeface="Arial" panose="020B0604020202020204" pitchFamily="34" charset="0"/>
              </a:rPr>
              <a:t>practice</a:t>
            </a:r>
            <a:r>
              <a:rPr sz="1600" spc="40" dirty="0">
                <a:solidFill>
                  <a:schemeClr val="bg1"/>
                </a:solidFill>
                <a:latin typeface="Arial" panose="020B0604020202020204" pitchFamily="34" charset="0"/>
                <a:cs typeface="Arial" panose="020B0604020202020204" pitchFamily="34" charset="0"/>
              </a:rPr>
              <a:t> </a:t>
            </a:r>
            <a:r>
              <a:rPr sz="1600" spc="-10" dirty="0">
                <a:solidFill>
                  <a:schemeClr val="bg1"/>
                </a:solidFill>
                <a:latin typeface="Arial" panose="020B0604020202020204" pitchFamily="34" charset="0"/>
                <a:cs typeface="Arial" panose="020B0604020202020204" pitchFamily="34" charset="0"/>
              </a:rPr>
              <a:t>that </a:t>
            </a:r>
            <a:r>
              <a:rPr sz="1600" spc="-345" dirty="0">
                <a:solidFill>
                  <a:schemeClr val="bg1"/>
                </a:solidFill>
                <a:latin typeface="Arial" panose="020B0604020202020204" pitchFamily="34" charset="0"/>
                <a:cs typeface="Arial" panose="020B0604020202020204" pitchFamily="34" charset="0"/>
              </a:rPr>
              <a:t> </a:t>
            </a:r>
            <a:r>
              <a:rPr lang="en-GB" sz="1600" spc="-15" dirty="0">
                <a:solidFill>
                  <a:schemeClr val="bg1"/>
                </a:solidFill>
                <a:latin typeface="Arial" panose="020B0604020202020204" pitchFamily="34" charset="0"/>
                <a:cs typeface="Arial" panose="020B0604020202020204" pitchFamily="34" charset="0"/>
              </a:rPr>
              <a:t>is relevant to </a:t>
            </a:r>
            <a:r>
              <a:rPr sz="1600" spc="-10" dirty="0">
                <a:solidFill>
                  <a:schemeClr val="bg1"/>
                </a:solidFill>
                <a:latin typeface="Arial" panose="020B0604020202020204" pitchFamily="34" charset="0"/>
                <a:cs typeface="Arial" panose="020B0604020202020204" pitchFamily="34" charset="0"/>
              </a:rPr>
              <a:t>this</a:t>
            </a:r>
            <a:r>
              <a:rPr lang="en-GB" sz="1600" spc="-10" dirty="0">
                <a:solidFill>
                  <a:schemeClr val="bg1"/>
                </a:solidFill>
                <a:latin typeface="Arial" panose="020B0604020202020204" pitchFamily="34" charset="0"/>
                <a:cs typeface="Arial" panose="020B0604020202020204" pitchFamily="34" charset="0"/>
              </a:rPr>
              <a:t> </a:t>
            </a:r>
            <a:r>
              <a:rPr sz="1600" spc="20" dirty="0">
                <a:solidFill>
                  <a:schemeClr val="bg1"/>
                </a:solidFill>
                <a:latin typeface="Arial" panose="020B0604020202020204" pitchFamily="34" charset="0"/>
                <a:cs typeface="Arial" panose="020B0604020202020204" pitchFamily="34" charset="0"/>
              </a:rPr>
              <a:t>competency?</a:t>
            </a:r>
            <a:endParaRPr sz="1600" dirty="0">
              <a:solidFill>
                <a:schemeClr val="bg1"/>
              </a:solidFill>
              <a:latin typeface="Arial" panose="020B0604020202020204" pitchFamily="34" charset="0"/>
              <a:cs typeface="Arial" panose="020B0604020202020204" pitchFamily="34" charset="0"/>
            </a:endParaRPr>
          </a:p>
        </p:txBody>
      </p:sp>
      <p:sp>
        <p:nvSpPr>
          <p:cNvPr id="17" name="object 20">
            <a:extLst>
              <a:ext uri="{FF2B5EF4-FFF2-40B4-BE49-F238E27FC236}">
                <a16:creationId xmlns:a16="http://schemas.microsoft.com/office/drawing/2014/main" id="{4C65CC14-2384-8A2F-4BFE-E5B1B232E5F4}"/>
              </a:ext>
            </a:extLst>
          </p:cNvPr>
          <p:cNvSpPr/>
          <p:nvPr/>
        </p:nvSpPr>
        <p:spPr>
          <a:xfrm>
            <a:off x="3619991" y="6448974"/>
            <a:ext cx="3569624" cy="3635666"/>
          </a:xfrm>
          <a:custGeom>
            <a:avLst/>
            <a:gdLst/>
            <a:ahLst/>
            <a:cxnLst/>
            <a:rect l="l" t="t" r="r" b="b"/>
            <a:pathLst>
              <a:path w="2711450" h="2761615">
                <a:moveTo>
                  <a:pt x="1355449" y="2761324"/>
                </a:moveTo>
                <a:lnTo>
                  <a:pt x="1307848" y="2760489"/>
                </a:lnTo>
                <a:lnTo>
                  <a:pt x="1260675" y="2758002"/>
                </a:lnTo>
                <a:lnTo>
                  <a:pt x="1213940" y="2753892"/>
                </a:lnTo>
                <a:lnTo>
                  <a:pt x="1167672" y="2748184"/>
                </a:lnTo>
                <a:lnTo>
                  <a:pt x="1121895" y="2740907"/>
                </a:lnTo>
                <a:lnTo>
                  <a:pt x="1076638" y="2732088"/>
                </a:lnTo>
                <a:lnTo>
                  <a:pt x="1031927" y="2721754"/>
                </a:lnTo>
                <a:lnTo>
                  <a:pt x="987790" y="2709933"/>
                </a:lnTo>
                <a:lnTo>
                  <a:pt x="944252" y="2696652"/>
                </a:lnTo>
                <a:lnTo>
                  <a:pt x="901342" y="2681938"/>
                </a:lnTo>
                <a:lnTo>
                  <a:pt x="859085" y="2665819"/>
                </a:lnTo>
                <a:lnTo>
                  <a:pt x="817508" y="2648323"/>
                </a:lnTo>
                <a:lnTo>
                  <a:pt x="776640" y="2629476"/>
                </a:lnTo>
                <a:lnTo>
                  <a:pt x="736505" y="2609306"/>
                </a:lnTo>
                <a:lnTo>
                  <a:pt x="697132" y="2587840"/>
                </a:lnTo>
                <a:lnTo>
                  <a:pt x="658547" y="2565106"/>
                </a:lnTo>
                <a:lnTo>
                  <a:pt x="620778" y="2541131"/>
                </a:lnTo>
                <a:lnTo>
                  <a:pt x="583850" y="2515942"/>
                </a:lnTo>
                <a:lnTo>
                  <a:pt x="547791" y="2489568"/>
                </a:lnTo>
                <a:lnTo>
                  <a:pt x="512627" y="2462034"/>
                </a:lnTo>
                <a:lnTo>
                  <a:pt x="478386" y="2433369"/>
                </a:lnTo>
                <a:lnTo>
                  <a:pt x="445095" y="2403601"/>
                </a:lnTo>
                <a:lnTo>
                  <a:pt x="412780" y="2372755"/>
                </a:lnTo>
                <a:lnTo>
                  <a:pt x="381468" y="2340861"/>
                </a:lnTo>
                <a:lnTo>
                  <a:pt x="351186" y="2307944"/>
                </a:lnTo>
                <a:lnTo>
                  <a:pt x="321961" y="2274033"/>
                </a:lnTo>
                <a:lnTo>
                  <a:pt x="293820" y="2239155"/>
                </a:lnTo>
                <a:lnTo>
                  <a:pt x="266790" y="2203337"/>
                </a:lnTo>
                <a:lnTo>
                  <a:pt x="240897" y="2166607"/>
                </a:lnTo>
                <a:lnTo>
                  <a:pt x="216169" y="2128991"/>
                </a:lnTo>
                <a:lnTo>
                  <a:pt x="192632" y="2090518"/>
                </a:lnTo>
                <a:lnTo>
                  <a:pt x="170313" y="2051215"/>
                </a:lnTo>
                <a:lnTo>
                  <a:pt x="149240" y="2011110"/>
                </a:lnTo>
                <a:lnTo>
                  <a:pt x="129438" y="1970228"/>
                </a:lnTo>
                <a:lnTo>
                  <a:pt x="110936" y="1928599"/>
                </a:lnTo>
                <a:lnTo>
                  <a:pt x="93759" y="1886249"/>
                </a:lnTo>
                <a:lnTo>
                  <a:pt x="77934" y="1843205"/>
                </a:lnTo>
                <a:lnTo>
                  <a:pt x="63490" y="1799496"/>
                </a:lnTo>
                <a:lnTo>
                  <a:pt x="50451" y="1755148"/>
                </a:lnTo>
                <a:lnTo>
                  <a:pt x="38846" y="1710189"/>
                </a:lnTo>
                <a:lnTo>
                  <a:pt x="28701" y="1664646"/>
                </a:lnTo>
                <a:lnTo>
                  <a:pt x="20043" y="1618547"/>
                </a:lnTo>
                <a:lnTo>
                  <a:pt x="12899" y="1571918"/>
                </a:lnTo>
                <a:lnTo>
                  <a:pt x="7296" y="1524788"/>
                </a:lnTo>
                <a:lnTo>
                  <a:pt x="3260" y="1477184"/>
                </a:lnTo>
                <a:lnTo>
                  <a:pt x="819" y="1429133"/>
                </a:lnTo>
                <a:lnTo>
                  <a:pt x="0" y="1380675"/>
                </a:lnTo>
                <a:lnTo>
                  <a:pt x="819" y="1332191"/>
                </a:lnTo>
                <a:lnTo>
                  <a:pt x="3260" y="1284140"/>
                </a:lnTo>
                <a:lnTo>
                  <a:pt x="7296" y="1236535"/>
                </a:lnTo>
                <a:lnTo>
                  <a:pt x="12899" y="1189405"/>
                </a:lnTo>
                <a:lnTo>
                  <a:pt x="20043" y="1142777"/>
                </a:lnTo>
                <a:lnTo>
                  <a:pt x="28701" y="1096678"/>
                </a:lnTo>
                <a:lnTo>
                  <a:pt x="38846" y="1051135"/>
                </a:lnTo>
                <a:lnTo>
                  <a:pt x="50451" y="1006176"/>
                </a:lnTo>
                <a:lnTo>
                  <a:pt x="63490" y="961828"/>
                </a:lnTo>
                <a:lnTo>
                  <a:pt x="77934" y="918118"/>
                </a:lnTo>
                <a:lnTo>
                  <a:pt x="93759" y="875075"/>
                </a:lnTo>
                <a:lnTo>
                  <a:pt x="110936" y="832725"/>
                </a:lnTo>
                <a:lnTo>
                  <a:pt x="129438" y="791095"/>
                </a:lnTo>
                <a:lnTo>
                  <a:pt x="149240" y="750214"/>
                </a:lnTo>
                <a:lnTo>
                  <a:pt x="170313" y="710108"/>
                </a:lnTo>
                <a:lnTo>
                  <a:pt x="192632" y="670805"/>
                </a:lnTo>
                <a:lnTo>
                  <a:pt x="216169" y="632332"/>
                </a:lnTo>
                <a:lnTo>
                  <a:pt x="240897" y="594717"/>
                </a:lnTo>
                <a:lnTo>
                  <a:pt x="266790" y="557987"/>
                </a:lnTo>
                <a:lnTo>
                  <a:pt x="293820" y="522169"/>
                </a:lnTo>
                <a:lnTo>
                  <a:pt x="321961" y="487291"/>
                </a:lnTo>
                <a:lnTo>
                  <a:pt x="351186" y="453379"/>
                </a:lnTo>
                <a:lnTo>
                  <a:pt x="381468" y="420463"/>
                </a:lnTo>
                <a:lnTo>
                  <a:pt x="412780" y="388568"/>
                </a:lnTo>
                <a:lnTo>
                  <a:pt x="445095" y="357723"/>
                </a:lnTo>
                <a:lnTo>
                  <a:pt x="478386" y="327954"/>
                </a:lnTo>
                <a:lnTo>
                  <a:pt x="512627" y="299289"/>
                </a:lnTo>
                <a:lnTo>
                  <a:pt x="547791" y="271756"/>
                </a:lnTo>
                <a:lnTo>
                  <a:pt x="583850" y="245381"/>
                </a:lnTo>
                <a:lnTo>
                  <a:pt x="620778" y="220193"/>
                </a:lnTo>
                <a:lnTo>
                  <a:pt x="658547" y="196218"/>
                </a:lnTo>
                <a:lnTo>
                  <a:pt x="697132" y="173484"/>
                </a:lnTo>
                <a:lnTo>
                  <a:pt x="736505" y="152018"/>
                </a:lnTo>
                <a:lnTo>
                  <a:pt x="776640" y="131848"/>
                </a:lnTo>
                <a:lnTo>
                  <a:pt x="817508" y="113001"/>
                </a:lnTo>
                <a:lnTo>
                  <a:pt x="859085" y="95504"/>
                </a:lnTo>
                <a:lnTo>
                  <a:pt x="901342" y="79385"/>
                </a:lnTo>
                <a:lnTo>
                  <a:pt x="944252" y="64671"/>
                </a:lnTo>
                <a:lnTo>
                  <a:pt x="987790" y="51390"/>
                </a:lnTo>
                <a:lnTo>
                  <a:pt x="1031927" y="39569"/>
                </a:lnTo>
                <a:lnTo>
                  <a:pt x="1076638" y="29235"/>
                </a:lnTo>
                <a:lnTo>
                  <a:pt x="1121895" y="20416"/>
                </a:lnTo>
                <a:lnTo>
                  <a:pt x="1167672" y="13139"/>
                </a:lnTo>
                <a:lnTo>
                  <a:pt x="1213940" y="7432"/>
                </a:lnTo>
                <a:lnTo>
                  <a:pt x="1260675" y="3321"/>
                </a:lnTo>
                <a:lnTo>
                  <a:pt x="1307848" y="834"/>
                </a:lnTo>
                <a:lnTo>
                  <a:pt x="1355433" y="0"/>
                </a:lnTo>
                <a:lnTo>
                  <a:pt x="1403018" y="834"/>
                </a:lnTo>
                <a:lnTo>
                  <a:pt x="1450191" y="3321"/>
                </a:lnTo>
                <a:lnTo>
                  <a:pt x="1496926" y="7432"/>
                </a:lnTo>
                <a:lnTo>
                  <a:pt x="1543195" y="13139"/>
                </a:lnTo>
                <a:lnTo>
                  <a:pt x="1588971" y="20416"/>
                </a:lnTo>
                <a:lnTo>
                  <a:pt x="1634228" y="29235"/>
                </a:lnTo>
                <a:lnTo>
                  <a:pt x="1678939" y="39569"/>
                </a:lnTo>
                <a:lnTo>
                  <a:pt x="1723076" y="51390"/>
                </a:lnTo>
                <a:lnTo>
                  <a:pt x="1766614" y="64671"/>
                </a:lnTo>
                <a:lnTo>
                  <a:pt x="1809525" y="79385"/>
                </a:lnTo>
                <a:lnTo>
                  <a:pt x="1851782" y="95504"/>
                </a:lnTo>
                <a:lnTo>
                  <a:pt x="1893358" y="113001"/>
                </a:lnTo>
                <a:lnTo>
                  <a:pt x="1934227" y="131848"/>
                </a:lnTo>
                <a:lnTo>
                  <a:pt x="1974361" y="152018"/>
                </a:lnTo>
                <a:lnTo>
                  <a:pt x="2013734" y="173484"/>
                </a:lnTo>
                <a:lnTo>
                  <a:pt x="2052319" y="196218"/>
                </a:lnTo>
                <a:lnTo>
                  <a:pt x="2090089" y="220193"/>
                </a:lnTo>
                <a:lnTo>
                  <a:pt x="2127017" y="245381"/>
                </a:lnTo>
                <a:lnTo>
                  <a:pt x="2163076" y="271756"/>
                </a:lnTo>
                <a:lnTo>
                  <a:pt x="2198239" y="299289"/>
                </a:lnTo>
                <a:lnTo>
                  <a:pt x="2232480" y="327954"/>
                </a:lnTo>
                <a:lnTo>
                  <a:pt x="2265771" y="357723"/>
                </a:lnTo>
                <a:lnTo>
                  <a:pt x="2298086" y="388568"/>
                </a:lnTo>
                <a:lnTo>
                  <a:pt x="2329398" y="420463"/>
                </a:lnTo>
                <a:lnTo>
                  <a:pt x="2359680" y="453379"/>
                </a:lnTo>
                <a:lnTo>
                  <a:pt x="2388905" y="487291"/>
                </a:lnTo>
                <a:lnTo>
                  <a:pt x="2417046" y="522169"/>
                </a:lnTo>
                <a:lnTo>
                  <a:pt x="2444076" y="557987"/>
                </a:lnTo>
                <a:lnTo>
                  <a:pt x="2469969" y="594717"/>
                </a:lnTo>
                <a:lnTo>
                  <a:pt x="2494697" y="632332"/>
                </a:lnTo>
                <a:lnTo>
                  <a:pt x="2518234" y="670805"/>
                </a:lnTo>
                <a:lnTo>
                  <a:pt x="2540553" y="710108"/>
                </a:lnTo>
                <a:lnTo>
                  <a:pt x="2561626" y="750214"/>
                </a:lnTo>
                <a:lnTo>
                  <a:pt x="2581428" y="791095"/>
                </a:lnTo>
                <a:lnTo>
                  <a:pt x="2599931" y="832725"/>
                </a:lnTo>
                <a:lnTo>
                  <a:pt x="2617108" y="875075"/>
                </a:lnTo>
                <a:lnTo>
                  <a:pt x="2632932" y="918118"/>
                </a:lnTo>
                <a:lnTo>
                  <a:pt x="2647377" y="961828"/>
                </a:lnTo>
                <a:lnTo>
                  <a:pt x="2660415" y="1006176"/>
                </a:lnTo>
                <a:lnTo>
                  <a:pt x="2672020" y="1051135"/>
                </a:lnTo>
                <a:lnTo>
                  <a:pt x="2682165" y="1096678"/>
                </a:lnTo>
                <a:lnTo>
                  <a:pt x="2690823" y="1142777"/>
                </a:lnTo>
                <a:lnTo>
                  <a:pt x="2697967" y="1189405"/>
                </a:lnTo>
                <a:lnTo>
                  <a:pt x="2703571" y="1236535"/>
                </a:lnTo>
                <a:lnTo>
                  <a:pt x="2707606" y="1284140"/>
                </a:lnTo>
                <a:lnTo>
                  <a:pt x="2710047" y="1332191"/>
                </a:lnTo>
                <a:lnTo>
                  <a:pt x="2710867" y="1380648"/>
                </a:lnTo>
                <a:lnTo>
                  <a:pt x="2710047" y="1429133"/>
                </a:lnTo>
                <a:lnTo>
                  <a:pt x="2707606" y="1477184"/>
                </a:lnTo>
                <a:lnTo>
                  <a:pt x="2703571" y="1524788"/>
                </a:lnTo>
                <a:lnTo>
                  <a:pt x="2697967" y="1571918"/>
                </a:lnTo>
                <a:lnTo>
                  <a:pt x="2690823" y="1618547"/>
                </a:lnTo>
                <a:lnTo>
                  <a:pt x="2682165" y="1664646"/>
                </a:lnTo>
                <a:lnTo>
                  <a:pt x="2672020" y="1710189"/>
                </a:lnTo>
                <a:lnTo>
                  <a:pt x="2660415" y="1755148"/>
                </a:lnTo>
                <a:lnTo>
                  <a:pt x="2647377" y="1799496"/>
                </a:lnTo>
                <a:lnTo>
                  <a:pt x="2632932" y="1843205"/>
                </a:lnTo>
                <a:lnTo>
                  <a:pt x="2617108" y="1886249"/>
                </a:lnTo>
                <a:lnTo>
                  <a:pt x="2599931" y="1928599"/>
                </a:lnTo>
                <a:lnTo>
                  <a:pt x="2581428" y="1970228"/>
                </a:lnTo>
                <a:lnTo>
                  <a:pt x="2561626" y="2011110"/>
                </a:lnTo>
                <a:lnTo>
                  <a:pt x="2540553" y="2051215"/>
                </a:lnTo>
                <a:lnTo>
                  <a:pt x="2518234" y="2090518"/>
                </a:lnTo>
                <a:lnTo>
                  <a:pt x="2494697" y="2128991"/>
                </a:lnTo>
                <a:lnTo>
                  <a:pt x="2469969" y="2166607"/>
                </a:lnTo>
                <a:lnTo>
                  <a:pt x="2444076" y="2203337"/>
                </a:lnTo>
                <a:lnTo>
                  <a:pt x="2417046" y="2239155"/>
                </a:lnTo>
                <a:lnTo>
                  <a:pt x="2388905" y="2274033"/>
                </a:lnTo>
                <a:lnTo>
                  <a:pt x="2359680" y="2307944"/>
                </a:lnTo>
                <a:lnTo>
                  <a:pt x="2329398" y="2340861"/>
                </a:lnTo>
                <a:lnTo>
                  <a:pt x="2298086" y="2372755"/>
                </a:lnTo>
                <a:lnTo>
                  <a:pt x="2265771" y="2403601"/>
                </a:lnTo>
                <a:lnTo>
                  <a:pt x="2232480" y="2433369"/>
                </a:lnTo>
                <a:lnTo>
                  <a:pt x="2198239" y="2462034"/>
                </a:lnTo>
                <a:lnTo>
                  <a:pt x="2163076" y="2489568"/>
                </a:lnTo>
                <a:lnTo>
                  <a:pt x="2127017" y="2515942"/>
                </a:lnTo>
                <a:lnTo>
                  <a:pt x="2090089" y="2541131"/>
                </a:lnTo>
                <a:lnTo>
                  <a:pt x="2052319" y="2565106"/>
                </a:lnTo>
                <a:lnTo>
                  <a:pt x="2013734" y="2587840"/>
                </a:lnTo>
                <a:lnTo>
                  <a:pt x="1974361" y="2609306"/>
                </a:lnTo>
                <a:lnTo>
                  <a:pt x="1934227" y="2629476"/>
                </a:lnTo>
                <a:lnTo>
                  <a:pt x="1893358" y="2648323"/>
                </a:lnTo>
                <a:lnTo>
                  <a:pt x="1851782" y="2665819"/>
                </a:lnTo>
                <a:lnTo>
                  <a:pt x="1809525" y="2681938"/>
                </a:lnTo>
                <a:lnTo>
                  <a:pt x="1766614" y="2696652"/>
                </a:lnTo>
                <a:lnTo>
                  <a:pt x="1723076" y="2709933"/>
                </a:lnTo>
                <a:lnTo>
                  <a:pt x="1678939" y="2721754"/>
                </a:lnTo>
                <a:lnTo>
                  <a:pt x="1634228" y="2732088"/>
                </a:lnTo>
                <a:lnTo>
                  <a:pt x="1588971" y="2740907"/>
                </a:lnTo>
                <a:lnTo>
                  <a:pt x="1543195" y="2748184"/>
                </a:lnTo>
                <a:lnTo>
                  <a:pt x="1496926" y="2753892"/>
                </a:lnTo>
                <a:lnTo>
                  <a:pt x="1450191" y="2758002"/>
                </a:lnTo>
                <a:lnTo>
                  <a:pt x="1403018" y="2760489"/>
                </a:lnTo>
                <a:lnTo>
                  <a:pt x="1355449" y="2761324"/>
                </a:lnTo>
                <a:close/>
              </a:path>
            </a:pathLst>
          </a:custGeom>
          <a:solidFill>
            <a:srgbClr val="CDE8E8"/>
          </a:solidFill>
        </p:spPr>
        <p:txBody>
          <a:bodyPr wrap="square" lIns="0" tIns="0" rIns="0" bIns="0" rtlCol="0"/>
          <a:lstStyle/>
          <a:p>
            <a:endParaRPr/>
          </a:p>
        </p:txBody>
      </p:sp>
      <p:sp>
        <p:nvSpPr>
          <p:cNvPr id="5" name="TextBox 4">
            <a:extLst>
              <a:ext uri="{FF2B5EF4-FFF2-40B4-BE49-F238E27FC236}">
                <a16:creationId xmlns:a16="http://schemas.microsoft.com/office/drawing/2014/main" id="{DB59226D-67C9-0658-D593-12BBDAEF1F03}"/>
              </a:ext>
            </a:extLst>
          </p:cNvPr>
          <p:cNvSpPr txBox="1"/>
          <p:nvPr/>
        </p:nvSpPr>
        <p:spPr>
          <a:xfrm>
            <a:off x="3909887" y="7235755"/>
            <a:ext cx="2989831" cy="2062103"/>
          </a:xfrm>
          <a:prstGeom prst="rect">
            <a:avLst/>
          </a:prstGeom>
          <a:noFill/>
        </p:spPr>
        <p:txBody>
          <a:bodyPr wrap="square">
            <a:spAutoFit/>
          </a:bodyPr>
          <a:lstStyle/>
          <a:p>
            <a:pPr algn="ctr"/>
            <a:r>
              <a:rPr lang="en-US" sz="1600" b="1" dirty="0">
                <a:solidFill>
                  <a:schemeClr val="bg1"/>
                </a:solidFill>
                <a:latin typeface="Arial" panose="020B0604020202020204" pitchFamily="34" charset="0"/>
                <a:cs typeface="Arial" panose="020B0604020202020204" pitchFamily="34" charset="0"/>
              </a:rPr>
              <a:t>Explore:</a:t>
            </a:r>
          </a:p>
          <a:p>
            <a:pPr algn="ctr"/>
            <a:r>
              <a:rPr lang="en-US" sz="1600" dirty="0">
                <a:solidFill>
                  <a:schemeClr val="bg2">
                    <a:lumMod val="50000"/>
                  </a:schemeClr>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Do, Review, Improve</a:t>
            </a:r>
            <a:r>
              <a:rPr lang="en-US" sz="1600" dirty="0">
                <a:solidFill>
                  <a:schemeClr val="bg1"/>
                </a:solidFill>
                <a:latin typeface="Arial" panose="020B0604020202020204" pitchFamily="34" charset="0"/>
                <a:cs typeface="Arial" panose="020B0604020202020204" pitchFamily="34" charset="0"/>
              </a:rPr>
              <a:t>... A quality framework to help practitioners working with Disabled young people. This is by providing information to remove barriers and showing good practice.</a:t>
            </a:r>
          </a:p>
        </p:txBody>
      </p:sp>
    </p:spTree>
    <p:extLst>
      <p:ext uri="{BB962C8B-B14F-4D97-AF65-F5344CB8AC3E}">
        <p14:creationId xmlns:p14="http://schemas.microsoft.com/office/powerpoint/2010/main" val="7597706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6A28831-061D-DA3F-A057-8C2D93CDE106}"/>
              </a:ext>
            </a:extLst>
          </p:cNvPr>
          <p:cNvSpPr/>
          <p:nvPr/>
        </p:nvSpPr>
        <p:spPr>
          <a:xfrm>
            <a:off x="2261666" y="1957862"/>
            <a:ext cx="4320000" cy="7766709"/>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600" dirty="0"/>
          </a:p>
        </p:txBody>
      </p:sp>
      <p:sp>
        <p:nvSpPr>
          <p:cNvPr id="2" name="Text Box 55"/>
          <p:cNvSpPr txBox="1"/>
          <p:nvPr/>
        </p:nvSpPr>
        <p:spPr>
          <a:xfrm>
            <a:off x="2526246" y="1869662"/>
            <a:ext cx="3960000" cy="1616400"/>
          </a:xfrm>
          <a:prstGeom prst="rect">
            <a:avLst/>
          </a:prstGeom>
          <a:noFill/>
          <a:ln>
            <a:noFill/>
          </a:ln>
          <a:effectLst/>
          <a:extLst>
            <a:ext uri="{C572A759-6A51-4108-AA02-DFA0A04FC94B}">
              <ma14:wrappingTextBoxFlag xmlns=""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r>
              <a:rPr lang="en-US" sz="1600" dirty="0">
                <a:effectLst/>
                <a:latin typeface="Arial" panose="020B0604020202020204" pitchFamily="34" charset="0"/>
                <a:ea typeface="Times New Roman" panose="02020603050405020304" pitchFamily="18" charset="0"/>
                <a:cs typeface="Arial" panose="020B0604020202020204" pitchFamily="34" charset="0"/>
              </a:rPr>
              <a:t>This means:</a:t>
            </a:r>
          </a:p>
        </p:txBody>
      </p:sp>
      <p:sp>
        <p:nvSpPr>
          <p:cNvPr id="3" name="Text Box 70"/>
          <p:cNvSpPr txBox="1"/>
          <p:nvPr/>
        </p:nvSpPr>
        <p:spPr>
          <a:xfrm>
            <a:off x="2559654" y="3779169"/>
            <a:ext cx="3960000" cy="1177603"/>
          </a:xfrm>
          <a:prstGeom prst="rect">
            <a:avLst/>
          </a:prstGeom>
          <a:noFill/>
          <a:ln>
            <a:noFill/>
          </a:ln>
          <a:effectLst/>
          <a:extLst>
            <a:ext uri="{C572A759-6A51-4108-AA02-DFA0A04FC94B}">
              <ma14:wrappingTextBoxFlag xmlns=""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285750" indent="-285750">
              <a:spcAft>
                <a:spcPts val="0"/>
              </a:spcAft>
              <a:buFont typeface="Arial" panose="020B0604020202020204" pitchFamily="34" charset="0"/>
              <a:buChar char="•"/>
            </a:pPr>
            <a:r>
              <a:rPr lang="en-US"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Being flexible in your approach.</a:t>
            </a:r>
          </a:p>
        </p:txBody>
      </p:sp>
      <p:sp>
        <p:nvSpPr>
          <p:cNvPr id="4" name="Text Box 71"/>
          <p:cNvSpPr txBox="1"/>
          <p:nvPr/>
        </p:nvSpPr>
        <p:spPr>
          <a:xfrm>
            <a:off x="2526245" y="5731866"/>
            <a:ext cx="3960000" cy="1177603"/>
          </a:xfrm>
          <a:prstGeom prst="rect">
            <a:avLst/>
          </a:prstGeom>
          <a:noFill/>
          <a:ln>
            <a:noFill/>
          </a:ln>
          <a:effectLst/>
          <a:extLst>
            <a:ext uri="{C572A759-6A51-4108-AA02-DFA0A04FC94B}">
              <ma14:wrappingTextBoxFlag xmlns=""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285750" indent="-285750">
              <a:spcAft>
                <a:spcPts val="0"/>
              </a:spcAft>
              <a:buFont typeface="Arial" panose="020B0604020202020204" pitchFamily="34" charset="0"/>
              <a:buChar char="•"/>
            </a:pPr>
            <a:r>
              <a:rPr lang="en-US" sz="1600" dirty="0">
                <a:solidFill>
                  <a:srgbClr val="000000"/>
                </a:solidFill>
                <a:latin typeface="Arial" panose="020B0604020202020204" pitchFamily="34" charset="0"/>
                <a:cs typeface="Arial" panose="020B0604020202020204" pitchFamily="34" charset="0"/>
              </a:rPr>
              <a:t>M</a:t>
            </a:r>
            <a:r>
              <a:rPr lang="en-US" sz="1600" b="0" i="0" dirty="0">
                <a:solidFill>
                  <a:srgbClr val="000000"/>
                </a:solidFill>
                <a:effectLst/>
                <a:latin typeface="Arial" panose="020B0604020202020204" pitchFamily="34" charset="0"/>
                <a:cs typeface="Arial" panose="020B0604020202020204" pitchFamily="34" charset="0"/>
              </a:rPr>
              <a:t>aking space for young people's ideas and contributions. </a:t>
            </a:r>
          </a:p>
        </p:txBody>
      </p:sp>
      <p:sp>
        <p:nvSpPr>
          <p:cNvPr id="7" name="Text Box 104"/>
          <p:cNvSpPr txBox="1"/>
          <p:nvPr/>
        </p:nvSpPr>
        <p:spPr>
          <a:xfrm>
            <a:off x="723265" y="585793"/>
            <a:ext cx="6116320" cy="901700"/>
          </a:xfrm>
          <a:prstGeom prst="rect">
            <a:avLst/>
          </a:prstGeom>
          <a:noFill/>
          <a:ln>
            <a:noFill/>
          </a:ln>
          <a:effectLst/>
          <a:extLst>
            <a:ext uri="{C572A759-6A51-4108-AA02-DFA0A04FC94B}">
              <ma14:wrappingTextBoxFlag xmlns="" xmlns:ma14="http://schemas.microsoft.com/office/mac/drawingml/2011/main" val="1"/>
            </a:ext>
          </a:extLst>
        </p:spPr>
        <p:txBody>
          <a:bodyPr rot="0" spcFirstLastPara="0" vert="horz" wrap="square" lIns="0" tIns="0" rIns="0" bIns="0" numCol="1" spcCol="0" rtlCol="0" fromWordArt="0" anchor="t" anchorCtr="0" forceAA="0" compatLnSpc="1">
            <a:prstTxWarp prst="textNoShape">
              <a:avLst/>
            </a:prstTxWarp>
            <a:noAutofit/>
          </a:bodyPr>
          <a:lstStyle/>
          <a:p>
            <a:pPr marR="5080"/>
            <a:r>
              <a:rPr lang="en-US" sz="2500" b="1" dirty="0">
                <a:solidFill>
                  <a:schemeClr val="bg1"/>
                </a:solidFill>
                <a:latin typeface="Arial" panose="020B0604020202020204" pitchFamily="34" charset="0"/>
                <a:cs typeface="Arial" panose="020B0604020202020204" pitchFamily="34" charset="0"/>
              </a:rPr>
              <a:t>Respond effectively and incorporate learner ideas, actions and contributions</a:t>
            </a:r>
          </a:p>
          <a:p>
            <a:endParaRPr lang="en-GB" sz="2500" b="1" dirty="0">
              <a:solidFill>
                <a:schemeClr val="bg1"/>
              </a:solidFill>
              <a:latin typeface="Arial" panose="020B0604020202020204" pitchFamily="34" charset="0"/>
              <a:cs typeface="Arial" panose="020B0604020202020204" pitchFamily="34" charset="0"/>
            </a:endParaRPr>
          </a:p>
        </p:txBody>
      </p:sp>
      <p:pic>
        <p:nvPicPr>
          <p:cNvPr id="8" name="Picture 7" descr="Clipboard Checked with solid fill"/>
          <p:cNvPicPr/>
          <p:nvPr/>
        </p:nvPicPr>
        <p:blipFill>
          <a:blip r:embed="rId3">
            <a:extLst>
              <a:ext uri="{96DAC541-7B7A-43D3-8B79-37D633B846F1}">
                <asvg:svgBlip xmlns:asvg="http://schemas.microsoft.com/office/drawing/2016/SVG/main" r:embed="rId4"/>
              </a:ext>
            </a:extLst>
          </a:blip>
          <a:srcRect/>
          <a:stretch/>
        </p:blipFill>
        <p:spPr>
          <a:xfrm>
            <a:off x="324759" y="1957862"/>
            <a:ext cx="1440000" cy="1440000"/>
          </a:xfrm>
          <a:prstGeom prst="rect">
            <a:avLst/>
          </a:prstGeom>
        </p:spPr>
      </p:pic>
      <p:pic>
        <p:nvPicPr>
          <p:cNvPr id="13" name="Picture 12" descr="Transfer with solid fill"/>
          <p:cNvPicPr/>
          <p:nvPr/>
        </p:nvPicPr>
        <p:blipFill>
          <a:blip r:embed="rId5">
            <a:extLst>
              <a:ext uri="{96DAC541-7B7A-43D3-8B79-37D633B846F1}">
                <asvg:svgBlip xmlns:asvg="http://schemas.microsoft.com/office/drawing/2016/SVG/main" r:embed="rId6"/>
              </a:ext>
            </a:extLst>
          </a:blip>
          <a:srcRect/>
          <a:stretch/>
        </p:blipFill>
        <p:spPr>
          <a:xfrm>
            <a:off x="396940" y="3733727"/>
            <a:ext cx="1440000" cy="1440000"/>
          </a:xfrm>
          <a:prstGeom prst="rect">
            <a:avLst/>
          </a:prstGeom>
        </p:spPr>
      </p:pic>
      <p:pic>
        <p:nvPicPr>
          <p:cNvPr id="14" name="Picture 13" descr="Good Idea with solid fill"/>
          <p:cNvPicPr/>
          <p:nvPr/>
        </p:nvPicPr>
        <p:blipFill>
          <a:blip r:embed="rId7">
            <a:extLst>
              <a:ext uri="{96DAC541-7B7A-43D3-8B79-37D633B846F1}">
                <asvg:svgBlip xmlns:asvg="http://schemas.microsoft.com/office/drawing/2016/SVG/main" r:embed="rId8"/>
              </a:ext>
            </a:extLst>
          </a:blip>
          <a:srcRect/>
          <a:stretch/>
        </p:blipFill>
        <p:spPr>
          <a:xfrm>
            <a:off x="390013" y="5663853"/>
            <a:ext cx="1440000" cy="1440000"/>
          </a:xfrm>
          <a:prstGeom prst="rect">
            <a:avLst/>
          </a:prstGeom>
        </p:spPr>
      </p:pic>
      <p:sp>
        <p:nvSpPr>
          <p:cNvPr id="9" name="Slide Number Placeholder 1">
            <a:extLst>
              <a:ext uri="{FF2B5EF4-FFF2-40B4-BE49-F238E27FC236}">
                <a16:creationId xmlns:a16="http://schemas.microsoft.com/office/drawing/2014/main" id="{9B860FB5-AEE2-1D0A-3AEC-0716E1C44755}"/>
              </a:ext>
            </a:extLst>
          </p:cNvPr>
          <p:cNvSpPr>
            <a:spLocks noGrp="1"/>
          </p:cNvSpPr>
          <p:nvPr>
            <p:ph type="sldNum" sz="quarter" idx="12"/>
          </p:nvPr>
        </p:nvSpPr>
        <p:spPr>
          <a:xfrm>
            <a:off x="5420043" y="9906785"/>
            <a:ext cx="1764665" cy="569071"/>
          </a:xfrm>
        </p:spPr>
        <p:txBody>
          <a:bodyPr/>
          <a:lstStyle/>
          <a:p>
            <a:fld id="{2DD70488-1BA5-554A-927A-C902243CFC7F}" type="slidenum">
              <a:rPr lang="en-US" sz="1600" smtClean="0">
                <a:solidFill>
                  <a:schemeClr val="bg1"/>
                </a:solidFill>
                <a:latin typeface="Arial" panose="020B0604020202020204" pitchFamily="34" charset="0"/>
                <a:cs typeface="Arial" panose="020B0604020202020204" pitchFamily="34" charset="0"/>
              </a:rPr>
              <a:t>27</a:t>
            </a:fld>
            <a:endParaRPr lang="en-US" sz="1600" dirty="0">
              <a:solidFill>
                <a:schemeClr val="bg1"/>
              </a:solidFill>
              <a:latin typeface="Arial" panose="020B0604020202020204" pitchFamily="34" charset="0"/>
              <a:cs typeface="Arial" panose="020B0604020202020204" pitchFamily="34" charset="0"/>
            </a:endParaRPr>
          </a:p>
        </p:txBody>
      </p:sp>
      <p:sp>
        <p:nvSpPr>
          <p:cNvPr id="10" name="Text Box 62">
            <a:extLst>
              <a:ext uri="{FF2B5EF4-FFF2-40B4-BE49-F238E27FC236}">
                <a16:creationId xmlns:a16="http://schemas.microsoft.com/office/drawing/2014/main" id="{A13A010A-D970-9AF8-DE52-28F040F61EB9}"/>
              </a:ext>
            </a:extLst>
          </p:cNvPr>
          <p:cNvSpPr txBox="1"/>
          <p:nvPr/>
        </p:nvSpPr>
        <p:spPr>
          <a:xfrm>
            <a:off x="2559654" y="7705421"/>
            <a:ext cx="3893183" cy="1177603"/>
          </a:xfrm>
          <a:prstGeom prst="rect">
            <a:avLst/>
          </a:prstGeom>
          <a:noFill/>
          <a:ln>
            <a:noFill/>
          </a:ln>
          <a:effectLst/>
          <a:extLst>
            <a:ext uri="{C572A759-6A51-4108-AA02-DFA0A04FC94B}">
              <ma14:wrappingTextBoxFlag xmlns=""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285750" lvl="0" indent="-285750">
              <a:lnSpc>
                <a:spcPct val="105000"/>
              </a:lnSpc>
              <a:spcAft>
                <a:spcPts val="15"/>
              </a:spcAft>
              <a:buFont typeface="Arial" panose="020B0604020202020204" pitchFamily="34" charset="0"/>
              <a:buChar char="•"/>
            </a:pPr>
            <a:r>
              <a:rPr lang="en-US"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C</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hanging the course of your planned delivery based on learner ideas and contributions.</a:t>
            </a:r>
          </a:p>
        </p:txBody>
      </p:sp>
      <p:pic>
        <p:nvPicPr>
          <p:cNvPr id="12" name="Picture 2" descr="Playbook with solid fill">
            <a:extLst>
              <a:ext uri="{FF2B5EF4-FFF2-40B4-BE49-F238E27FC236}">
                <a16:creationId xmlns:a16="http://schemas.microsoft.com/office/drawing/2014/main" id="{87F552B4-F0A8-5209-5094-F54E9B25FFB6}"/>
              </a:ext>
            </a:extLst>
          </p:cNvPr>
          <p:cNvPicPr/>
          <p:nvPr/>
        </p:nvPicPr>
        <p:blipFill>
          <a:blip r:embed="rId9">
            <a:extLst>
              <a:ext uri="{96DAC541-7B7A-43D3-8B79-37D633B846F1}">
                <asvg:svgBlip xmlns:asvg="http://schemas.microsoft.com/office/drawing/2016/SVG/main" r:embed="rId10"/>
              </a:ext>
            </a:extLst>
          </a:blip>
          <a:srcRect/>
          <a:stretch/>
        </p:blipFill>
        <p:spPr>
          <a:xfrm>
            <a:off x="390013" y="7574222"/>
            <a:ext cx="1440000" cy="1440000"/>
          </a:xfrm>
          <a:prstGeom prst="rect">
            <a:avLst/>
          </a:prstGeom>
        </p:spPr>
      </p:pic>
    </p:spTree>
    <p:extLst>
      <p:ext uri="{BB962C8B-B14F-4D97-AF65-F5344CB8AC3E}">
        <p14:creationId xmlns:p14="http://schemas.microsoft.com/office/powerpoint/2010/main" val="34277676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093772F-B836-7841-DDF1-CC1254FBE6B4}"/>
              </a:ext>
            </a:extLst>
          </p:cNvPr>
          <p:cNvSpPr/>
          <p:nvPr/>
        </p:nvSpPr>
        <p:spPr>
          <a:xfrm>
            <a:off x="2261666" y="1071348"/>
            <a:ext cx="4320000" cy="8640000"/>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600" dirty="0"/>
          </a:p>
        </p:txBody>
      </p:sp>
      <p:sp>
        <p:nvSpPr>
          <p:cNvPr id="6" name="Text Box 62">
            <a:extLst>
              <a:ext uri="{FF2B5EF4-FFF2-40B4-BE49-F238E27FC236}">
                <a16:creationId xmlns:a16="http://schemas.microsoft.com/office/drawing/2014/main" id="{C9F4FCB1-40D0-45F6-8049-399DBD9DED5B}"/>
              </a:ext>
            </a:extLst>
          </p:cNvPr>
          <p:cNvSpPr txBox="1"/>
          <p:nvPr/>
        </p:nvSpPr>
        <p:spPr>
          <a:xfrm>
            <a:off x="2422547" y="2627630"/>
            <a:ext cx="3960000" cy="1616400"/>
          </a:xfrm>
          <a:prstGeom prst="rect">
            <a:avLst/>
          </a:prstGeom>
          <a:noFill/>
          <a:ln>
            <a:noFill/>
          </a:ln>
          <a:effectLst/>
          <a:extLst>
            <a:ext uri="{C572A759-6A51-4108-AA02-DFA0A04FC94B}">
              <ma14:wrappingTextBoxFlag xmlns:ma14="http://schemas.microsoft.com/office/mac/drawingml/2011/main" xmlns=""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285750" indent="-285750">
              <a:lnSpc>
                <a:spcPct val="105000"/>
              </a:lnSpc>
              <a:spcAft>
                <a:spcPts val="15"/>
              </a:spcAft>
              <a:buFont typeface="Arial" panose="020B0604020202020204" pitchFamily="34" charset="0"/>
              <a:buChar char="•"/>
            </a:pPr>
            <a:r>
              <a:rPr lang="en-US" sz="1600" i="0" dirty="0">
                <a:solidFill>
                  <a:srgbClr val="000000"/>
                </a:solidFill>
                <a:effectLst/>
                <a:latin typeface="Arial" panose="020B0604020202020204" pitchFamily="34" charset="0"/>
                <a:cs typeface="Arial" panose="020B0604020202020204" pitchFamily="34" charset="0"/>
              </a:rPr>
              <a:t>Be flexible in your approach and be willing to change your plans based on what the learners are interested in.</a:t>
            </a:r>
          </a:p>
        </p:txBody>
      </p:sp>
      <p:pic>
        <p:nvPicPr>
          <p:cNvPr id="7" name="Picture 6" descr="Playbook with solid fill">
            <a:extLst>
              <a:ext uri="{FF2B5EF4-FFF2-40B4-BE49-F238E27FC236}">
                <a16:creationId xmlns:a16="http://schemas.microsoft.com/office/drawing/2014/main" id="{5EEC2CD5-F14A-41C8-BC73-AB0A5E35BC7F}"/>
              </a:ext>
            </a:extLst>
          </p:cNvPr>
          <p:cNvPicPr/>
          <p:nvPr/>
        </p:nvPicPr>
        <p:blipFill>
          <a:blip r:embed="rId2">
            <a:extLst>
              <a:ext uri="{96DAC541-7B7A-43D3-8B79-37D633B846F1}">
                <asvg:svgBlip xmlns:asvg="http://schemas.microsoft.com/office/drawing/2016/SVG/main" r:embed="rId3"/>
              </a:ext>
            </a:extLst>
          </a:blip>
          <a:srcRect/>
          <a:stretch/>
        </p:blipFill>
        <p:spPr>
          <a:xfrm>
            <a:off x="460303" y="2715830"/>
            <a:ext cx="1440000" cy="1440000"/>
          </a:xfrm>
          <a:prstGeom prst="rect">
            <a:avLst/>
          </a:prstGeom>
        </p:spPr>
      </p:pic>
      <p:sp>
        <p:nvSpPr>
          <p:cNvPr id="2" name="Slide Number Placeholder 1">
            <a:extLst>
              <a:ext uri="{FF2B5EF4-FFF2-40B4-BE49-F238E27FC236}">
                <a16:creationId xmlns:a16="http://schemas.microsoft.com/office/drawing/2014/main" id="{57C11FF4-4E45-84DC-FADC-5B6FDADBE855}"/>
              </a:ext>
            </a:extLst>
          </p:cNvPr>
          <p:cNvSpPr>
            <a:spLocks noGrp="1"/>
          </p:cNvSpPr>
          <p:nvPr>
            <p:ph type="sldNum" sz="quarter" idx="12"/>
          </p:nvPr>
        </p:nvSpPr>
        <p:spPr/>
        <p:txBody>
          <a:bodyPr/>
          <a:lstStyle/>
          <a:p>
            <a:fld id="{2DD70488-1BA5-554A-927A-C902243CFC7F}" type="slidenum">
              <a:rPr lang="en-US" sz="1600" smtClean="0">
                <a:solidFill>
                  <a:schemeClr val="bg1"/>
                </a:solidFill>
                <a:latin typeface="Arial" panose="020B0604020202020204" pitchFamily="34" charset="0"/>
                <a:cs typeface="Arial" panose="020B0604020202020204" pitchFamily="34" charset="0"/>
              </a:rPr>
              <a:t>28</a:t>
            </a:fld>
            <a:endParaRPr lang="en-US" sz="1600" dirty="0">
              <a:solidFill>
                <a:schemeClr val="bg1"/>
              </a:solidFill>
              <a:latin typeface="Arial" panose="020B0604020202020204" pitchFamily="34" charset="0"/>
              <a:cs typeface="Arial" panose="020B0604020202020204" pitchFamily="34" charset="0"/>
            </a:endParaRPr>
          </a:p>
        </p:txBody>
      </p:sp>
      <p:sp>
        <p:nvSpPr>
          <p:cNvPr id="3" name="Text Box 28">
            <a:extLst>
              <a:ext uri="{FF2B5EF4-FFF2-40B4-BE49-F238E27FC236}">
                <a16:creationId xmlns:a16="http://schemas.microsoft.com/office/drawing/2014/main" id="{C2964EC0-B802-FA27-3E9F-D7D11E733208}"/>
              </a:ext>
            </a:extLst>
          </p:cNvPr>
          <p:cNvSpPr txBox="1"/>
          <p:nvPr/>
        </p:nvSpPr>
        <p:spPr>
          <a:xfrm>
            <a:off x="2441666" y="1071348"/>
            <a:ext cx="3960000" cy="1617980"/>
          </a:xfrm>
          <a:prstGeom prst="rect">
            <a:avLst/>
          </a:prstGeom>
          <a:noFill/>
          <a:ln>
            <a:noFill/>
          </a:ln>
          <a:effectLst/>
          <a:extLst>
            <a:ext uri="{C572A759-6A51-4108-AA02-DFA0A04FC94B}">
              <ma14:wrappingTextBoxFlag xmlns=""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nSpc>
                <a:spcPct val="105000"/>
              </a:lnSpc>
              <a:spcAft>
                <a:spcPts val="15"/>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In practice, it means:</a:t>
            </a:r>
          </a:p>
        </p:txBody>
      </p:sp>
      <p:sp>
        <p:nvSpPr>
          <p:cNvPr id="14" name="Text Box 62">
            <a:extLst>
              <a:ext uri="{FF2B5EF4-FFF2-40B4-BE49-F238E27FC236}">
                <a16:creationId xmlns:a16="http://schemas.microsoft.com/office/drawing/2014/main" id="{DF2EBBD2-20E1-163E-BB4D-8988B79104C8}"/>
              </a:ext>
            </a:extLst>
          </p:cNvPr>
          <p:cNvSpPr txBox="1"/>
          <p:nvPr/>
        </p:nvSpPr>
        <p:spPr>
          <a:xfrm>
            <a:off x="2441666" y="4307810"/>
            <a:ext cx="3960000" cy="1616400"/>
          </a:xfrm>
          <a:prstGeom prst="rect">
            <a:avLst/>
          </a:prstGeom>
          <a:noFill/>
          <a:ln>
            <a:noFill/>
          </a:ln>
          <a:effectLst/>
          <a:extLst>
            <a:ext uri="{C572A759-6A51-4108-AA02-DFA0A04FC94B}">
              <ma14:wrappingTextBoxFlag xmlns:ma14="http://schemas.microsoft.com/office/mac/drawingml/2011/main" xmlns=""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285750" indent="-285750" algn="l" rtl="0" fontAlgn="base">
              <a:buFont typeface="Arial" panose="020B0604020202020204" pitchFamily="34" charset="0"/>
              <a:buChar char="•"/>
            </a:pPr>
            <a:r>
              <a:rPr lang="en-US" sz="1600" i="0" dirty="0">
                <a:solidFill>
                  <a:srgbClr val="000000"/>
                </a:solidFill>
                <a:effectLst/>
                <a:latin typeface="Arial" panose="020B0604020202020204" pitchFamily="34" charset="0"/>
                <a:cs typeface="Arial" panose="020B0604020202020204" pitchFamily="34" charset="0"/>
              </a:rPr>
              <a:t>Make sure that the learners feel heard and that their ideas are valued.</a:t>
            </a:r>
          </a:p>
        </p:txBody>
      </p:sp>
      <p:pic>
        <p:nvPicPr>
          <p:cNvPr id="15" name="Picture 6" descr="Cheers with solid fill">
            <a:extLst>
              <a:ext uri="{FF2B5EF4-FFF2-40B4-BE49-F238E27FC236}">
                <a16:creationId xmlns:a16="http://schemas.microsoft.com/office/drawing/2014/main" id="{5CDB34B4-FA2C-72D2-1E96-5B685C627EE4}"/>
              </a:ext>
            </a:extLst>
          </p:cNvPr>
          <p:cNvPicPr/>
          <p:nvPr/>
        </p:nvPicPr>
        <p:blipFill>
          <a:blip r:embed="rId4">
            <a:extLst>
              <a:ext uri="{96DAC541-7B7A-43D3-8B79-37D633B846F1}">
                <asvg:svgBlip xmlns:asvg="http://schemas.microsoft.com/office/drawing/2016/SVG/main" r:embed="rId5"/>
              </a:ext>
            </a:extLst>
          </a:blip>
          <a:srcRect/>
          <a:stretch/>
        </p:blipFill>
        <p:spPr>
          <a:xfrm>
            <a:off x="465608" y="4496617"/>
            <a:ext cx="1440000" cy="1440000"/>
          </a:xfrm>
          <a:prstGeom prst="rect">
            <a:avLst/>
          </a:prstGeom>
        </p:spPr>
      </p:pic>
      <p:sp>
        <p:nvSpPr>
          <p:cNvPr id="22" name="Text Box 64">
            <a:extLst>
              <a:ext uri="{FF2B5EF4-FFF2-40B4-BE49-F238E27FC236}">
                <a16:creationId xmlns:a16="http://schemas.microsoft.com/office/drawing/2014/main" id="{64DE5AE5-CB92-C724-3FE5-4FF1BB642D01}"/>
              </a:ext>
            </a:extLst>
          </p:cNvPr>
          <p:cNvSpPr txBox="1"/>
          <p:nvPr/>
        </p:nvSpPr>
        <p:spPr>
          <a:xfrm>
            <a:off x="2422547" y="6204428"/>
            <a:ext cx="3960000" cy="1616400"/>
          </a:xfrm>
          <a:prstGeom prst="rect">
            <a:avLst/>
          </a:prstGeom>
          <a:noFill/>
          <a:ln>
            <a:noFill/>
          </a:ln>
          <a:effectLst/>
          <a:extLst>
            <a:ext uri="{C572A759-6A51-4108-AA02-DFA0A04FC94B}">
              <ma14:wrappingTextBoxFlag xmlns:ma14="http://schemas.microsoft.com/office/mac/drawingml/2011/main" xmlns=""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285750" indent="-285750">
              <a:spcAft>
                <a:spcPts val="0"/>
              </a:spcAft>
              <a:buFont typeface="Arial" panose="020B0604020202020204" pitchFamily="34" charset="0"/>
              <a:buChar char="•"/>
            </a:pPr>
            <a:r>
              <a:rPr lang="en-US" sz="1600" b="0" i="0" dirty="0">
                <a:solidFill>
                  <a:srgbClr val="000000"/>
                </a:solidFill>
                <a:effectLst/>
                <a:latin typeface="Arial" panose="020B0604020202020204" pitchFamily="34" charset="0"/>
                <a:cs typeface="Arial" panose="020B0604020202020204" pitchFamily="34" charset="0"/>
              </a:rPr>
              <a:t>Encourage the learners to be creative and to share their work with the group.</a:t>
            </a:r>
          </a:p>
        </p:txBody>
      </p:sp>
      <p:pic>
        <p:nvPicPr>
          <p:cNvPr id="23" name="Picture 8" descr="Meeting with solid fill">
            <a:extLst>
              <a:ext uri="{FF2B5EF4-FFF2-40B4-BE49-F238E27FC236}">
                <a16:creationId xmlns:a16="http://schemas.microsoft.com/office/drawing/2014/main" id="{822BD208-0D07-4C21-0C49-CD5CB870365E}"/>
              </a:ext>
            </a:extLst>
          </p:cNvPr>
          <p:cNvPicPr/>
          <p:nvPr/>
        </p:nvPicPr>
        <p:blipFill>
          <a:blip r:embed="rId6">
            <a:extLst>
              <a:ext uri="{96DAC541-7B7A-43D3-8B79-37D633B846F1}">
                <asvg:svgBlip xmlns:asvg="http://schemas.microsoft.com/office/drawing/2016/SVG/main" r:embed="rId7"/>
              </a:ext>
            </a:extLst>
          </a:blip>
          <a:srcRect/>
          <a:stretch/>
        </p:blipFill>
        <p:spPr>
          <a:xfrm>
            <a:off x="460303" y="6150782"/>
            <a:ext cx="1440000" cy="1440000"/>
          </a:xfrm>
          <a:prstGeom prst="rect">
            <a:avLst/>
          </a:prstGeom>
        </p:spPr>
      </p:pic>
      <p:sp>
        <p:nvSpPr>
          <p:cNvPr id="24" name="Text Box 66">
            <a:extLst>
              <a:ext uri="{FF2B5EF4-FFF2-40B4-BE49-F238E27FC236}">
                <a16:creationId xmlns:a16="http://schemas.microsoft.com/office/drawing/2014/main" id="{C8DD1923-B919-D77B-90FF-947EED3E7E0A}"/>
              </a:ext>
            </a:extLst>
          </p:cNvPr>
          <p:cNvSpPr txBox="1"/>
          <p:nvPr/>
        </p:nvSpPr>
        <p:spPr>
          <a:xfrm>
            <a:off x="2422547" y="8016265"/>
            <a:ext cx="3960000" cy="1616400"/>
          </a:xfrm>
          <a:prstGeom prst="rect">
            <a:avLst/>
          </a:prstGeom>
          <a:noFill/>
          <a:ln>
            <a:noFill/>
          </a:ln>
          <a:effectLst/>
          <a:extLst>
            <a:ext uri="{C572A759-6A51-4108-AA02-DFA0A04FC94B}">
              <ma14:wrappingTextBoxFlag xmlns:ma14="http://schemas.microsoft.com/office/mac/drawingml/2011/main" xmlns=""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285750" indent="-285750">
              <a:spcAft>
                <a:spcPts val="0"/>
              </a:spcAft>
              <a:buFont typeface="Arial" panose="020B0604020202020204" pitchFamily="34" charset="0"/>
              <a:buChar char="•"/>
            </a:pPr>
            <a:r>
              <a:rPr lang="en-US" sz="1600" dirty="0">
                <a:solidFill>
                  <a:srgbClr val="000000"/>
                </a:solidFill>
                <a:latin typeface="Arial" panose="020B0604020202020204" pitchFamily="34" charset="0"/>
                <a:cs typeface="Arial" panose="020B0604020202020204" pitchFamily="34" charset="0"/>
              </a:rPr>
              <a:t>Give the learners opportunities to lead and to learn from each other.</a:t>
            </a:r>
          </a:p>
        </p:txBody>
      </p:sp>
      <p:pic>
        <p:nvPicPr>
          <p:cNvPr id="25" name="Picture 8" descr="Lecturer with solid fill">
            <a:extLst>
              <a:ext uri="{FF2B5EF4-FFF2-40B4-BE49-F238E27FC236}">
                <a16:creationId xmlns:a16="http://schemas.microsoft.com/office/drawing/2014/main" id="{5AA61444-78B2-38D7-516F-771EEF8BD327}"/>
              </a:ext>
            </a:extLst>
          </p:cNvPr>
          <p:cNvPicPr/>
          <p:nvPr/>
        </p:nvPicPr>
        <p:blipFill>
          <a:blip r:embed="rId8">
            <a:extLst>
              <a:ext uri="{96DAC541-7B7A-43D3-8B79-37D633B846F1}">
                <asvg:svgBlip xmlns:asvg="http://schemas.microsoft.com/office/drawing/2016/SVG/main" r:embed="rId9"/>
              </a:ext>
            </a:extLst>
          </a:blip>
          <a:srcRect/>
          <a:stretch/>
        </p:blipFill>
        <p:spPr>
          <a:xfrm>
            <a:off x="460303" y="8076014"/>
            <a:ext cx="1440000" cy="1440000"/>
          </a:xfrm>
          <a:prstGeom prst="rect">
            <a:avLst/>
          </a:prstGeom>
        </p:spPr>
      </p:pic>
      <p:pic>
        <p:nvPicPr>
          <p:cNvPr id="4" name="Picture 11" descr="Teacher with solid fill">
            <a:extLst>
              <a:ext uri="{FF2B5EF4-FFF2-40B4-BE49-F238E27FC236}">
                <a16:creationId xmlns:a16="http://schemas.microsoft.com/office/drawing/2014/main" id="{02905FAB-DD17-1371-8DDA-AF78C259C488}"/>
              </a:ext>
            </a:extLst>
          </p:cNvPr>
          <p:cNvPicPr/>
          <p:nvPr/>
        </p:nvPicPr>
        <p:blipFill>
          <a:blip r:embed="rId10">
            <a:extLst>
              <a:ext uri="{96DAC541-7B7A-43D3-8B79-37D633B846F1}">
                <asvg:svgBlip xmlns:asvg="http://schemas.microsoft.com/office/drawing/2016/SVG/main" r:embed="rId11"/>
              </a:ext>
            </a:extLst>
          </a:blip>
          <a:srcRect/>
          <a:stretch/>
        </p:blipFill>
        <p:spPr>
          <a:xfrm>
            <a:off x="441184" y="1170121"/>
            <a:ext cx="1440000" cy="1440000"/>
          </a:xfrm>
          <a:prstGeom prst="rect">
            <a:avLst/>
          </a:prstGeom>
        </p:spPr>
      </p:pic>
    </p:spTree>
    <p:extLst>
      <p:ext uri="{BB962C8B-B14F-4D97-AF65-F5344CB8AC3E}">
        <p14:creationId xmlns:p14="http://schemas.microsoft.com/office/powerpoint/2010/main" val="32553251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FE46FA2-4935-41F3-B21E-7DEFBD0F2391}"/>
              </a:ext>
            </a:extLst>
          </p:cNvPr>
          <p:cNvSpPr/>
          <p:nvPr/>
        </p:nvSpPr>
        <p:spPr>
          <a:xfrm>
            <a:off x="2347110" y="930554"/>
            <a:ext cx="4320000" cy="3600000"/>
          </a:xfrm>
          <a:prstGeom prst="rect">
            <a:avLst/>
          </a:prstGeom>
          <a:solidFill>
            <a:srgbClr val="D2F0FD"/>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600" dirty="0">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57C11FF4-4E45-84DC-FADC-5B6FDADBE855}"/>
              </a:ext>
            </a:extLst>
          </p:cNvPr>
          <p:cNvSpPr>
            <a:spLocks noGrp="1"/>
          </p:cNvSpPr>
          <p:nvPr>
            <p:ph type="sldNum" sz="quarter" idx="12"/>
          </p:nvPr>
        </p:nvSpPr>
        <p:spPr/>
        <p:txBody>
          <a:bodyPr/>
          <a:lstStyle/>
          <a:p>
            <a:fld id="{2DD70488-1BA5-554A-927A-C902243CFC7F}" type="slidenum">
              <a:rPr lang="en-US" sz="1600" smtClean="0">
                <a:latin typeface="Arial" panose="020B0604020202020204" pitchFamily="34" charset="0"/>
                <a:cs typeface="Arial" panose="020B0604020202020204" pitchFamily="34" charset="0"/>
              </a:rPr>
              <a:t>29</a:t>
            </a:fld>
            <a:endParaRPr lang="en-US" sz="1600" dirty="0">
              <a:latin typeface="Arial" panose="020B0604020202020204" pitchFamily="34" charset="0"/>
              <a:cs typeface="Arial" panose="020B0604020202020204" pitchFamily="34" charset="0"/>
            </a:endParaRPr>
          </a:p>
        </p:txBody>
      </p:sp>
      <p:sp>
        <p:nvSpPr>
          <p:cNvPr id="3" name="Slide Number Placeholder 1">
            <a:extLst>
              <a:ext uri="{FF2B5EF4-FFF2-40B4-BE49-F238E27FC236}">
                <a16:creationId xmlns:a16="http://schemas.microsoft.com/office/drawing/2014/main" id="{040F92DD-9AD2-0225-E47C-506E84ED8A87}"/>
              </a:ext>
            </a:extLst>
          </p:cNvPr>
          <p:cNvSpPr txBox="1">
            <a:spLocks/>
          </p:cNvSpPr>
          <p:nvPr/>
        </p:nvSpPr>
        <p:spPr>
          <a:xfrm>
            <a:off x="5572443" y="10059185"/>
            <a:ext cx="1764665" cy="56907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DD70488-1BA5-554A-927A-C902243CFC7F}" type="slidenum">
              <a:rPr lang="en-US" sz="1600" smtClean="0">
                <a:solidFill>
                  <a:schemeClr val="bg1"/>
                </a:solidFill>
                <a:latin typeface="Arial" panose="020B0604020202020204" pitchFamily="34" charset="0"/>
                <a:cs typeface="Arial" panose="020B0604020202020204" pitchFamily="34" charset="0"/>
              </a:rPr>
              <a:pPr/>
              <a:t>29</a:t>
            </a:fld>
            <a:endParaRPr lang="en-US" sz="1600" dirty="0">
              <a:solidFill>
                <a:schemeClr val="bg1"/>
              </a:solidFill>
              <a:latin typeface="Arial" panose="020B0604020202020204" pitchFamily="34" charset="0"/>
              <a:cs typeface="Arial" panose="020B0604020202020204" pitchFamily="34" charset="0"/>
            </a:endParaRPr>
          </a:p>
        </p:txBody>
      </p:sp>
      <p:sp>
        <p:nvSpPr>
          <p:cNvPr id="10" name="Text Box 64">
            <a:extLst>
              <a:ext uri="{FF2B5EF4-FFF2-40B4-BE49-F238E27FC236}">
                <a16:creationId xmlns:a16="http://schemas.microsoft.com/office/drawing/2014/main" id="{A9E93F95-DDD1-2B8D-C6D0-F7153A2DA6B7}"/>
              </a:ext>
            </a:extLst>
          </p:cNvPr>
          <p:cNvSpPr txBox="1"/>
          <p:nvPr/>
        </p:nvSpPr>
        <p:spPr>
          <a:xfrm>
            <a:off x="2527110" y="1010061"/>
            <a:ext cx="3960000" cy="1620000"/>
          </a:xfrm>
          <a:prstGeom prst="rect">
            <a:avLst/>
          </a:prstGeom>
          <a:noFill/>
          <a:ln>
            <a:noFill/>
          </a:ln>
          <a:effectLst/>
          <a:extLst>
            <a:ext uri="{C572A759-6A51-4108-AA02-DFA0A04FC94B}">
              <ma14:wrappingTextBoxFlag xmlns=""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lvl="0">
              <a:lnSpc>
                <a:spcPct val="115000"/>
              </a:lnSpc>
              <a:spcAft>
                <a:spcPts val="60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To see these indicators in practice, read the case study "Respond effectively and incorporate pupil ideas, actions and contributions“.</a:t>
            </a:r>
          </a:p>
        </p:txBody>
      </p:sp>
      <p:pic>
        <p:nvPicPr>
          <p:cNvPr id="11" name="Picture 17">
            <a:extLst>
              <a:ext uri="{FF2B5EF4-FFF2-40B4-BE49-F238E27FC236}">
                <a16:creationId xmlns:a16="http://schemas.microsoft.com/office/drawing/2014/main" id="{DF48CE1B-9D6F-88C3-60EE-136906FF9FF0}"/>
              </a:ext>
            </a:extLst>
          </p:cNvPr>
          <p:cNvPicPr/>
          <p:nvPr/>
        </p:nvPicPr>
        <p:blipFill>
          <a:blip r:embed="rId2">
            <a:extLst>
              <a:ext uri="{96DAC541-7B7A-43D3-8B79-37D633B846F1}">
                <asvg:svgBlip xmlns:asvg="http://schemas.microsoft.com/office/drawing/2016/SVG/main" r:embed="rId3"/>
              </a:ext>
            </a:extLst>
          </a:blip>
          <a:srcRect/>
          <a:stretch/>
        </p:blipFill>
        <p:spPr>
          <a:xfrm>
            <a:off x="641421" y="1100061"/>
            <a:ext cx="1440000" cy="1440000"/>
          </a:xfrm>
          <a:prstGeom prst="rect">
            <a:avLst/>
          </a:prstGeom>
        </p:spPr>
      </p:pic>
      <p:sp>
        <p:nvSpPr>
          <p:cNvPr id="13" name="Text Box 72">
            <a:extLst>
              <a:ext uri="{FF2B5EF4-FFF2-40B4-BE49-F238E27FC236}">
                <a16:creationId xmlns:a16="http://schemas.microsoft.com/office/drawing/2014/main" id="{8DED851E-2791-EFC9-567E-3C7BC8D6BE36}"/>
              </a:ext>
            </a:extLst>
          </p:cNvPr>
          <p:cNvSpPr txBox="1"/>
          <p:nvPr/>
        </p:nvSpPr>
        <p:spPr>
          <a:xfrm>
            <a:off x="2527110" y="2642354"/>
            <a:ext cx="3960000" cy="1616400"/>
          </a:xfrm>
          <a:prstGeom prst="rect">
            <a:avLst/>
          </a:prstGeom>
          <a:noFill/>
          <a:ln>
            <a:noFill/>
          </a:ln>
          <a:effectLst/>
          <a:extLst>
            <a:ext uri="{C572A759-6A51-4108-AA02-DFA0A04FC94B}">
              <ma14:wrappingTextBoxFlag xmlns=""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lvl="0"/>
            <a:r>
              <a:rPr lang="en-US"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This is by </a:t>
            </a:r>
            <a:r>
              <a:rPr lang="en-US" sz="1600" dirty="0">
                <a:effectLst/>
                <a:latin typeface="Arial" panose="020B0604020202020204" pitchFamily="34" charset="0"/>
                <a:ea typeface="Times New Roman" panose="02020603050405020304" pitchFamily="18" charset="0"/>
                <a:cs typeface="Arial" panose="020B0604020202020204" pitchFamily="34" charset="0"/>
              </a:rPr>
              <a:t>George Webb and can be found </a:t>
            </a:r>
            <a:r>
              <a:rPr lang="en-US" sz="1600" dirty="0">
                <a:solidFill>
                  <a:schemeClr val="tx2"/>
                </a:solidFill>
                <a:effectLst/>
                <a:latin typeface="Arial" panose="020B0604020202020204" pitchFamily="34" charset="0"/>
                <a:ea typeface="Times New Roman" panose="02020603050405020304" pitchFamily="18"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here</a:t>
            </a:r>
            <a:r>
              <a:rPr lang="en-US" sz="16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endParaRPr lang="en-US" sz="1600"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p:txBody>
      </p:sp>
      <p:pic>
        <p:nvPicPr>
          <p:cNvPr id="14" name="Picture 14">
            <a:extLst>
              <a:ext uri="{FF2B5EF4-FFF2-40B4-BE49-F238E27FC236}">
                <a16:creationId xmlns:a16="http://schemas.microsoft.com/office/drawing/2014/main" id="{B3C39534-8B06-429E-95A9-902EFF6A248B}"/>
              </a:ext>
            </a:extLst>
          </p:cNvPr>
          <p:cNvPicPr/>
          <p:nvPr/>
        </p:nvPicPr>
        <p:blipFill>
          <a:blip r:embed="rId2">
            <a:extLst>
              <a:ext uri="{96DAC541-7B7A-43D3-8B79-37D633B846F1}">
                <asvg:svgBlip xmlns:asvg="http://schemas.microsoft.com/office/drawing/2016/SVG/main" r:embed="rId3"/>
              </a:ext>
            </a:extLst>
          </a:blip>
          <a:srcRect/>
          <a:stretch/>
        </p:blipFill>
        <p:spPr>
          <a:xfrm>
            <a:off x="641421" y="2730554"/>
            <a:ext cx="1440000" cy="1440000"/>
          </a:xfrm>
          <a:prstGeom prst="rect">
            <a:avLst/>
          </a:prstGeom>
        </p:spPr>
      </p:pic>
      <p:sp>
        <p:nvSpPr>
          <p:cNvPr id="4" name="object 16">
            <a:extLst>
              <a:ext uri="{FF2B5EF4-FFF2-40B4-BE49-F238E27FC236}">
                <a16:creationId xmlns:a16="http://schemas.microsoft.com/office/drawing/2014/main" id="{6DCA55F6-0DE2-92C1-2C4C-7FADD871022B}"/>
              </a:ext>
            </a:extLst>
          </p:cNvPr>
          <p:cNvSpPr/>
          <p:nvPr/>
        </p:nvSpPr>
        <p:spPr>
          <a:xfrm>
            <a:off x="466750" y="5061917"/>
            <a:ext cx="3229342" cy="3296687"/>
          </a:xfrm>
          <a:custGeom>
            <a:avLst/>
            <a:gdLst/>
            <a:ahLst/>
            <a:cxnLst/>
            <a:rect l="l" t="t" r="r" b="b"/>
            <a:pathLst>
              <a:path w="2305685" h="2305684">
                <a:moveTo>
                  <a:pt x="1152732" y="2305494"/>
                </a:moveTo>
                <a:lnTo>
                  <a:pt x="1104019" y="2304483"/>
                </a:lnTo>
                <a:lnTo>
                  <a:pt x="1055806" y="2301476"/>
                </a:lnTo>
                <a:lnTo>
                  <a:pt x="1008149" y="2296513"/>
                </a:lnTo>
                <a:lnTo>
                  <a:pt x="961087" y="2289634"/>
                </a:lnTo>
                <a:lnTo>
                  <a:pt x="914661" y="2280879"/>
                </a:lnTo>
                <a:lnTo>
                  <a:pt x="868910" y="2270288"/>
                </a:lnTo>
                <a:lnTo>
                  <a:pt x="823875" y="2257902"/>
                </a:lnTo>
                <a:lnTo>
                  <a:pt x="779596" y="2243759"/>
                </a:lnTo>
                <a:lnTo>
                  <a:pt x="736112" y="2227901"/>
                </a:lnTo>
                <a:lnTo>
                  <a:pt x="693464" y="2210367"/>
                </a:lnTo>
                <a:lnTo>
                  <a:pt x="651691" y="2191197"/>
                </a:lnTo>
                <a:lnTo>
                  <a:pt x="610834" y="2170432"/>
                </a:lnTo>
                <a:lnTo>
                  <a:pt x="570933" y="2148110"/>
                </a:lnTo>
                <a:lnTo>
                  <a:pt x="532028" y="2124273"/>
                </a:lnTo>
                <a:lnTo>
                  <a:pt x="494157" y="2098960"/>
                </a:lnTo>
                <a:lnTo>
                  <a:pt x="457363" y="2072212"/>
                </a:lnTo>
                <a:lnTo>
                  <a:pt x="421684" y="2044067"/>
                </a:lnTo>
                <a:lnTo>
                  <a:pt x="387161" y="2014567"/>
                </a:lnTo>
                <a:lnTo>
                  <a:pt x="353834" y="1983751"/>
                </a:lnTo>
                <a:lnTo>
                  <a:pt x="321743" y="1951659"/>
                </a:lnTo>
                <a:lnTo>
                  <a:pt x="290927" y="1918332"/>
                </a:lnTo>
                <a:lnTo>
                  <a:pt x="261427" y="1883809"/>
                </a:lnTo>
                <a:lnTo>
                  <a:pt x="233282" y="1848130"/>
                </a:lnTo>
                <a:lnTo>
                  <a:pt x="206533" y="1811336"/>
                </a:lnTo>
                <a:lnTo>
                  <a:pt x="181220" y="1773466"/>
                </a:lnTo>
                <a:lnTo>
                  <a:pt x="157383" y="1734560"/>
                </a:lnTo>
                <a:lnTo>
                  <a:pt x="135062" y="1694659"/>
                </a:lnTo>
                <a:lnTo>
                  <a:pt x="114296" y="1653802"/>
                </a:lnTo>
                <a:lnTo>
                  <a:pt x="95127" y="1612030"/>
                </a:lnTo>
                <a:lnTo>
                  <a:pt x="77593" y="1569381"/>
                </a:lnTo>
                <a:lnTo>
                  <a:pt x="61734" y="1525898"/>
                </a:lnTo>
                <a:lnTo>
                  <a:pt x="47592" y="1481618"/>
                </a:lnTo>
                <a:lnTo>
                  <a:pt x="35205" y="1436583"/>
                </a:lnTo>
                <a:lnTo>
                  <a:pt x="24615" y="1390833"/>
                </a:lnTo>
                <a:lnTo>
                  <a:pt x="15860" y="1344407"/>
                </a:lnTo>
                <a:lnTo>
                  <a:pt x="8981" y="1297345"/>
                </a:lnTo>
                <a:lnTo>
                  <a:pt x="4018" y="1249688"/>
                </a:lnTo>
                <a:lnTo>
                  <a:pt x="1011" y="1201475"/>
                </a:lnTo>
                <a:lnTo>
                  <a:pt x="0" y="1152747"/>
                </a:lnTo>
                <a:lnTo>
                  <a:pt x="1011" y="1104019"/>
                </a:lnTo>
                <a:lnTo>
                  <a:pt x="4018" y="1055806"/>
                </a:lnTo>
                <a:lnTo>
                  <a:pt x="8981" y="1008149"/>
                </a:lnTo>
                <a:lnTo>
                  <a:pt x="15860" y="961087"/>
                </a:lnTo>
                <a:lnTo>
                  <a:pt x="24615" y="914661"/>
                </a:lnTo>
                <a:lnTo>
                  <a:pt x="35205" y="868910"/>
                </a:lnTo>
                <a:lnTo>
                  <a:pt x="47592" y="823875"/>
                </a:lnTo>
                <a:lnTo>
                  <a:pt x="61734" y="779596"/>
                </a:lnTo>
                <a:lnTo>
                  <a:pt x="77593" y="736112"/>
                </a:lnTo>
                <a:lnTo>
                  <a:pt x="95127" y="693464"/>
                </a:lnTo>
                <a:lnTo>
                  <a:pt x="114296" y="651691"/>
                </a:lnTo>
                <a:lnTo>
                  <a:pt x="135062" y="610835"/>
                </a:lnTo>
                <a:lnTo>
                  <a:pt x="157383" y="570933"/>
                </a:lnTo>
                <a:lnTo>
                  <a:pt x="181220" y="532028"/>
                </a:lnTo>
                <a:lnTo>
                  <a:pt x="206533" y="494158"/>
                </a:lnTo>
                <a:lnTo>
                  <a:pt x="233282" y="457363"/>
                </a:lnTo>
                <a:lnTo>
                  <a:pt x="261427" y="421684"/>
                </a:lnTo>
                <a:lnTo>
                  <a:pt x="290927" y="387161"/>
                </a:lnTo>
                <a:lnTo>
                  <a:pt x="321743" y="353834"/>
                </a:lnTo>
                <a:lnTo>
                  <a:pt x="353834" y="321743"/>
                </a:lnTo>
                <a:lnTo>
                  <a:pt x="387161" y="290927"/>
                </a:lnTo>
                <a:lnTo>
                  <a:pt x="421684" y="261427"/>
                </a:lnTo>
                <a:lnTo>
                  <a:pt x="457363" y="233282"/>
                </a:lnTo>
                <a:lnTo>
                  <a:pt x="494157" y="206533"/>
                </a:lnTo>
                <a:lnTo>
                  <a:pt x="532028" y="181220"/>
                </a:lnTo>
                <a:lnTo>
                  <a:pt x="570933" y="157383"/>
                </a:lnTo>
                <a:lnTo>
                  <a:pt x="610834" y="135062"/>
                </a:lnTo>
                <a:lnTo>
                  <a:pt x="651691" y="114296"/>
                </a:lnTo>
                <a:lnTo>
                  <a:pt x="693464" y="95127"/>
                </a:lnTo>
                <a:lnTo>
                  <a:pt x="736112" y="77593"/>
                </a:lnTo>
                <a:lnTo>
                  <a:pt x="779596" y="61734"/>
                </a:lnTo>
                <a:lnTo>
                  <a:pt x="823875" y="47592"/>
                </a:lnTo>
                <a:lnTo>
                  <a:pt x="868910" y="35205"/>
                </a:lnTo>
                <a:lnTo>
                  <a:pt x="914661" y="24615"/>
                </a:lnTo>
                <a:lnTo>
                  <a:pt x="961087" y="15860"/>
                </a:lnTo>
                <a:lnTo>
                  <a:pt x="1008149" y="8981"/>
                </a:lnTo>
                <a:lnTo>
                  <a:pt x="1055806" y="4018"/>
                </a:lnTo>
                <a:lnTo>
                  <a:pt x="1104019" y="1011"/>
                </a:lnTo>
                <a:lnTo>
                  <a:pt x="1152747" y="0"/>
                </a:lnTo>
                <a:lnTo>
                  <a:pt x="1201475" y="1011"/>
                </a:lnTo>
                <a:lnTo>
                  <a:pt x="1249688" y="4018"/>
                </a:lnTo>
                <a:lnTo>
                  <a:pt x="1297345" y="8981"/>
                </a:lnTo>
                <a:lnTo>
                  <a:pt x="1344407" y="15860"/>
                </a:lnTo>
                <a:lnTo>
                  <a:pt x="1390833" y="24615"/>
                </a:lnTo>
                <a:lnTo>
                  <a:pt x="1436583" y="35205"/>
                </a:lnTo>
                <a:lnTo>
                  <a:pt x="1481618" y="47592"/>
                </a:lnTo>
                <a:lnTo>
                  <a:pt x="1525898" y="61734"/>
                </a:lnTo>
                <a:lnTo>
                  <a:pt x="1569381" y="77593"/>
                </a:lnTo>
                <a:lnTo>
                  <a:pt x="1612030" y="95127"/>
                </a:lnTo>
                <a:lnTo>
                  <a:pt x="1653802" y="114296"/>
                </a:lnTo>
                <a:lnTo>
                  <a:pt x="1694659" y="135062"/>
                </a:lnTo>
                <a:lnTo>
                  <a:pt x="1734560" y="157383"/>
                </a:lnTo>
                <a:lnTo>
                  <a:pt x="1773466" y="181220"/>
                </a:lnTo>
                <a:lnTo>
                  <a:pt x="1811336" y="206533"/>
                </a:lnTo>
                <a:lnTo>
                  <a:pt x="1848131" y="233282"/>
                </a:lnTo>
                <a:lnTo>
                  <a:pt x="1883809" y="261427"/>
                </a:lnTo>
                <a:lnTo>
                  <a:pt x="1918332" y="290927"/>
                </a:lnTo>
                <a:lnTo>
                  <a:pt x="1951660" y="321743"/>
                </a:lnTo>
                <a:lnTo>
                  <a:pt x="1983751" y="353834"/>
                </a:lnTo>
                <a:lnTo>
                  <a:pt x="2014567" y="387161"/>
                </a:lnTo>
                <a:lnTo>
                  <a:pt x="2044067" y="421684"/>
                </a:lnTo>
                <a:lnTo>
                  <a:pt x="2072212" y="457363"/>
                </a:lnTo>
                <a:lnTo>
                  <a:pt x="2098960" y="494158"/>
                </a:lnTo>
                <a:lnTo>
                  <a:pt x="2124273" y="532028"/>
                </a:lnTo>
                <a:lnTo>
                  <a:pt x="2148110" y="570933"/>
                </a:lnTo>
                <a:lnTo>
                  <a:pt x="2170432" y="610835"/>
                </a:lnTo>
                <a:lnTo>
                  <a:pt x="2191197" y="651691"/>
                </a:lnTo>
                <a:lnTo>
                  <a:pt x="2210367" y="693464"/>
                </a:lnTo>
                <a:lnTo>
                  <a:pt x="2227901" y="736112"/>
                </a:lnTo>
                <a:lnTo>
                  <a:pt x="2243759" y="779596"/>
                </a:lnTo>
                <a:lnTo>
                  <a:pt x="2257902" y="823875"/>
                </a:lnTo>
                <a:lnTo>
                  <a:pt x="2270288" y="868910"/>
                </a:lnTo>
                <a:lnTo>
                  <a:pt x="2280879" y="914661"/>
                </a:lnTo>
                <a:lnTo>
                  <a:pt x="2289634" y="961087"/>
                </a:lnTo>
                <a:lnTo>
                  <a:pt x="2296513" y="1008149"/>
                </a:lnTo>
                <a:lnTo>
                  <a:pt x="2301476" y="1055806"/>
                </a:lnTo>
                <a:lnTo>
                  <a:pt x="2304483" y="1104019"/>
                </a:lnTo>
                <a:lnTo>
                  <a:pt x="2305494" y="1152747"/>
                </a:lnTo>
                <a:lnTo>
                  <a:pt x="2304483" y="1201475"/>
                </a:lnTo>
                <a:lnTo>
                  <a:pt x="2301476" y="1249688"/>
                </a:lnTo>
                <a:lnTo>
                  <a:pt x="2296513" y="1297345"/>
                </a:lnTo>
                <a:lnTo>
                  <a:pt x="2289634" y="1344407"/>
                </a:lnTo>
                <a:lnTo>
                  <a:pt x="2280879" y="1390833"/>
                </a:lnTo>
                <a:lnTo>
                  <a:pt x="2270288" y="1436583"/>
                </a:lnTo>
                <a:lnTo>
                  <a:pt x="2257902" y="1481618"/>
                </a:lnTo>
                <a:lnTo>
                  <a:pt x="2243759" y="1525898"/>
                </a:lnTo>
                <a:lnTo>
                  <a:pt x="2227901" y="1569381"/>
                </a:lnTo>
                <a:lnTo>
                  <a:pt x="2210367" y="1612030"/>
                </a:lnTo>
                <a:lnTo>
                  <a:pt x="2191197" y="1653802"/>
                </a:lnTo>
                <a:lnTo>
                  <a:pt x="2170432" y="1694659"/>
                </a:lnTo>
                <a:lnTo>
                  <a:pt x="2148110" y="1734560"/>
                </a:lnTo>
                <a:lnTo>
                  <a:pt x="2124273" y="1773466"/>
                </a:lnTo>
                <a:lnTo>
                  <a:pt x="2098960" y="1811336"/>
                </a:lnTo>
                <a:lnTo>
                  <a:pt x="2072212" y="1848130"/>
                </a:lnTo>
                <a:lnTo>
                  <a:pt x="2044067" y="1883809"/>
                </a:lnTo>
                <a:lnTo>
                  <a:pt x="2014567" y="1918332"/>
                </a:lnTo>
                <a:lnTo>
                  <a:pt x="1983751" y="1951659"/>
                </a:lnTo>
                <a:lnTo>
                  <a:pt x="1951660" y="1983751"/>
                </a:lnTo>
                <a:lnTo>
                  <a:pt x="1918332" y="2014567"/>
                </a:lnTo>
                <a:lnTo>
                  <a:pt x="1883809" y="2044067"/>
                </a:lnTo>
                <a:lnTo>
                  <a:pt x="1848131" y="2072212"/>
                </a:lnTo>
                <a:lnTo>
                  <a:pt x="1811336" y="2098960"/>
                </a:lnTo>
                <a:lnTo>
                  <a:pt x="1773466" y="2124273"/>
                </a:lnTo>
                <a:lnTo>
                  <a:pt x="1734560" y="2148110"/>
                </a:lnTo>
                <a:lnTo>
                  <a:pt x="1694659" y="2170432"/>
                </a:lnTo>
                <a:lnTo>
                  <a:pt x="1653802" y="2191197"/>
                </a:lnTo>
                <a:lnTo>
                  <a:pt x="1612030" y="2210367"/>
                </a:lnTo>
                <a:lnTo>
                  <a:pt x="1569381" y="2227901"/>
                </a:lnTo>
                <a:lnTo>
                  <a:pt x="1525898" y="2243759"/>
                </a:lnTo>
                <a:lnTo>
                  <a:pt x="1481618" y="2257902"/>
                </a:lnTo>
                <a:lnTo>
                  <a:pt x="1436583" y="2270288"/>
                </a:lnTo>
                <a:lnTo>
                  <a:pt x="1390833" y="2280879"/>
                </a:lnTo>
                <a:lnTo>
                  <a:pt x="1344407" y="2289634"/>
                </a:lnTo>
                <a:lnTo>
                  <a:pt x="1297345" y="2296513"/>
                </a:lnTo>
                <a:lnTo>
                  <a:pt x="1249688" y="2301476"/>
                </a:lnTo>
                <a:lnTo>
                  <a:pt x="1201475" y="2304483"/>
                </a:lnTo>
                <a:lnTo>
                  <a:pt x="1152762" y="2305494"/>
                </a:lnTo>
                <a:close/>
              </a:path>
            </a:pathLst>
          </a:custGeom>
          <a:solidFill>
            <a:srgbClr val="FDE745"/>
          </a:solidFill>
        </p:spPr>
        <p:txBody>
          <a:bodyPr wrap="square" lIns="0" tIns="0" rIns="0" bIns="0" rtlCol="0"/>
          <a:lstStyle/>
          <a:p>
            <a:endParaRPr sz="1600">
              <a:solidFill>
                <a:schemeClr val="bg1"/>
              </a:solidFill>
              <a:latin typeface="Arial" panose="020B0604020202020204" pitchFamily="34" charset="0"/>
              <a:cs typeface="Arial" panose="020B0604020202020204" pitchFamily="34" charset="0"/>
            </a:endParaRPr>
          </a:p>
        </p:txBody>
      </p:sp>
      <p:sp>
        <p:nvSpPr>
          <p:cNvPr id="6" name="object 18">
            <a:extLst>
              <a:ext uri="{FF2B5EF4-FFF2-40B4-BE49-F238E27FC236}">
                <a16:creationId xmlns:a16="http://schemas.microsoft.com/office/drawing/2014/main" id="{A0FC5B1C-ACAB-9E80-0A2C-B90938E5A687}"/>
              </a:ext>
            </a:extLst>
          </p:cNvPr>
          <p:cNvSpPr/>
          <p:nvPr/>
        </p:nvSpPr>
        <p:spPr>
          <a:xfrm>
            <a:off x="4050243" y="7135397"/>
            <a:ext cx="2739599" cy="2695188"/>
          </a:xfrm>
          <a:custGeom>
            <a:avLst/>
            <a:gdLst/>
            <a:ahLst/>
            <a:cxnLst/>
            <a:rect l="l" t="t" r="r" b="b"/>
            <a:pathLst>
              <a:path w="1868170" h="1868170">
                <a:moveTo>
                  <a:pt x="933797" y="1867571"/>
                </a:moveTo>
                <a:lnTo>
                  <a:pt x="885732" y="1866356"/>
                </a:lnTo>
                <a:lnTo>
                  <a:pt x="838311" y="1862750"/>
                </a:lnTo>
                <a:lnTo>
                  <a:pt x="791579" y="1856812"/>
                </a:lnTo>
                <a:lnTo>
                  <a:pt x="745595" y="1848600"/>
                </a:lnTo>
                <a:lnTo>
                  <a:pt x="700417" y="1838173"/>
                </a:lnTo>
                <a:lnTo>
                  <a:pt x="656106" y="1825590"/>
                </a:lnTo>
                <a:lnTo>
                  <a:pt x="612718" y="1810909"/>
                </a:lnTo>
                <a:lnTo>
                  <a:pt x="570314" y="1794189"/>
                </a:lnTo>
                <a:lnTo>
                  <a:pt x="528950" y="1775489"/>
                </a:lnTo>
                <a:lnTo>
                  <a:pt x="488687" y="1754868"/>
                </a:lnTo>
                <a:lnTo>
                  <a:pt x="449583" y="1732384"/>
                </a:lnTo>
                <a:lnTo>
                  <a:pt x="411697" y="1708095"/>
                </a:lnTo>
                <a:lnTo>
                  <a:pt x="375086" y="1682061"/>
                </a:lnTo>
                <a:lnTo>
                  <a:pt x="339811" y="1654340"/>
                </a:lnTo>
                <a:lnTo>
                  <a:pt x="305929" y="1624990"/>
                </a:lnTo>
                <a:lnTo>
                  <a:pt x="273499" y="1594071"/>
                </a:lnTo>
                <a:lnTo>
                  <a:pt x="242580" y="1561642"/>
                </a:lnTo>
                <a:lnTo>
                  <a:pt x="213231" y="1527760"/>
                </a:lnTo>
                <a:lnTo>
                  <a:pt x="185510" y="1492484"/>
                </a:lnTo>
                <a:lnTo>
                  <a:pt x="159475" y="1455874"/>
                </a:lnTo>
                <a:lnTo>
                  <a:pt x="135187" y="1417987"/>
                </a:lnTo>
                <a:lnTo>
                  <a:pt x="112702" y="1378883"/>
                </a:lnTo>
                <a:lnTo>
                  <a:pt x="92081" y="1338620"/>
                </a:lnTo>
                <a:lnTo>
                  <a:pt x="73381" y="1297257"/>
                </a:lnTo>
                <a:lnTo>
                  <a:pt x="56661" y="1254852"/>
                </a:lnTo>
                <a:lnTo>
                  <a:pt x="41981" y="1211465"/>
                </a:lnTo>
                <a:lnTo>
                  <a:pt x="29398" y="1167153"/>
                </a:lnTo>
                <a:lnTo>
                  <a:pt x="18971" y="1121976"/>
                </a:lnTo>
                <a:lnTo>
                  <a:pt x="10759" y="1075992"/>
                </a:lnTo>
                <a:lnTo>
                  <a:pt x="4820" y="1029259"/>
                </a:lnTo>
                <a:lnTo>
                  <a:pt x="1214" y="981838"/>
                </a:lnTo>
                <a:lnTo>
                  <a:pt x="0" y="933787"/>
                </a:lnTo>
                <a:lnTo>
                  <a:pt x="1214" y="885733"/>
                </a:lnTo>
                <a:lnTo>
                  <a:pt x="4820" y="838311"/>
                </a:lnTo>
                <a:lnTo>
                  <a:pt x="10759" y="791579"/>
                </a:lnTo>
                <a:lnTo>
                  <a:pt x="18971" y="745595"/>
                </a:lnTo>
                <a:lnTo>
                  <a:pt x="29398" y="700418"/>
                </a:lnTo>
                <a:lnTo>
                  <a:pt x="41981" y="656106"/>
                </a:lnTo>
                <a:lnTo>
                  <a:pt x="56661" y="612719"/>
                </a:lnTo>
                <a:lnTo>
                  <a:pt x="73381" y="570314"/>
                </a:lnTo>
                <a:lnTo>
                  <a:pt x="92081" y="528951"/>
                </a:lnTo>
                <a:lnTo>
                  <a:pt x="112702" y="488688"/>
                </a:lnTo>
                <a:lnTo>
                  <a:pt x="135187" y="449583"/>
                </a:lnTo>
                <a:lnTo>
                  <a:pt x="159475" y="411697"/>
                </a:lnTo>
                <a:lnTo>
                  <a:pt x="185510" y="375086"/>
                </a:lnTo>
                <a:lnTo>
                  <a:pt x="213231" y="339811"/>
                </a:lnTo>
                <a:lnTo>
                  <a:pt x="242580" y="305929"/>
                </a:lnTo>
                <a:lnTo>
                  <a:pt x="273499" y="273499"/>
                </a:lnTo>
                <a:lnTo>
                  <a:pt x="305929" y="242580"/>
                </a:lnTo>
                <a:lnTo>
                  <a:pt x="339811" y="213231"/>
                </a:lnTo>
                <a:lnTo>
                  <a:pt x="375086" y="185510"/>
                </a:lnTo>
                <a:lnTo>
                  <a:pt x="411697" y="159475"/>
                </a:lnTo>
                <a:lnTo>
                  <a:pt x="449583" y="135187"/>
                </a:lnTo>
                <a:lnTo>
                  <a:pt x="488687" y="112702"/>
                </a:lnTo>
                <a:lnTo>
                  <a:pt x="528950" y="92081"/>
                </a:lnTo>
                <a:lnTo>
                  <a:pt x="570314" y="73381"/>
                </a:lnTo>
                <a:lnTo>
                  <a:pt x="612718" y="56661"/>
                </a:lnTo>
                <a:lnTo>
                  <a:pt x="656106" y="41981"/>
                </a:lnTo>
                <a:lnTo>
                  <a:pt x="700417" y="29398"/>
                </a:lnTo>
                <a:lnTo>
                  <a:pt x="745595" y="18971"/>
                </a:lnTo>
                <a:lnTo>
                  <a:pt x="791579" y="10759"/>
                </a:lnTo>
                <a:lnTo>
                  <a:pt x="838311" y="4821"/>
                </a:lnTo>
                <a:lnTo>
                  <a:pt x="885732" y="1215"/>
                </a:lnTo>
                <a:lnTo>
                  <a:pt x="933785" y="0"/>
                </a:lnTo>
                <a:lnTo>
                  <a:pt x="981837" y="1215"/>
                </a:lnTo>
                <a:lnTo>
                  <a:pt x="1029259" y="4821"/>
                </a:lnTo>
                <a:lnTo>
                  <a:pt x="1075991" y="10759"/>
                </a:lnTo>
                <a:lnTo>
                  <a:pt x="1121975" y="18971"/>
                </a:lnTo>
                <a:lnTo>
                  <a:pt x="1167152" y="29398"/>
                </a:lnTo>
                <a:lnTo>
                  <a:pt x="1211464" y="41981"/>
                </a:lnTo>
                <a:lnTo>
                  <a:pt x="1254852" y="56661"/>
                </a:lnTo>
                <a:lnTo>
                  <a:pt x="1297256" y="73381"/>
                </a:lnTo>
                <a:lnTo>
                  <a:pt x="1338620" y="92081"/>
                </a:lnTo>
                <a:lnTo>
                  <a:pt x="1378883" y="112702"/>
                </a:lnTo>
                <a:lnTo>
                  <a:pt x="1417987" y="135187"/>
                </a:lnTo>
                <a:lnTo>
                  <a:pt x="1455873" y="159475"/>
                </a:lnTo>
                <a:lnTo>
                  <a:pt x="1492484" y="185510"/>
                </a:lnTo>
                <a:lnTo>
                  <a:pt x="1527759" y="213231"/>
                </a:lnTo>
                <a:lnTo>
                  <a:pt x="1561641" y="242580"/>
                </a:lnTo>
                <a:lnTo>
                  <a:pt x="1594071" y="273499"/>
                </a:lnTo>
                <a:lnTo>
                  <a:pt x="1624990" y="305929"/>
                </a:lnTo>
                <a:lnTo>
                  <a:pt x="1654339" y="339811"/>
                </a:lnTo>
                <a:lnTo>
                  <a:pt x="1682060" y="375086"/>
                </a:lnTo>
                <a:lnTo>
                  <a:pt x="1708095" y="411697"/>
                </a:lnTo>
                <a:lnTo>
                  <a:pt x="1732383" y="449583"/>
                </a:lnTo>
                <a:lnTo>
                  <a:pt x="1754868" y="488688"/>
                </a:lnTo>
                <a:lnTo>
                  <a:pt x="1775489" y="528951"/>
                </a:lnTo>
                <a:lnTo>
                  <a:pt x="1794189" y="570314"/>
                </a:lnTo>
                <a:lnTo>
                  <a:pt x="1810909" y="612719"/>
                </a:lnTo>
                <a:lnTo>
                  <a:pt x="1825589" y="656106"/>
                </a:lnTo>
                <a:lnTo>
                  <a:pt x="1838172" y="700418"/>
                </a:lnTo>
                <a:lnTo>
                  <a:pt x="1848599" y="745595"/>
                </a:lnTo>
                <a:lnTo>
                  <a:pt x="1856811" y="791579"/>
                </a:lnTo>
                <a:lnTo>
                  <a:pt x="1862749" y="838311"/>
                </a:lnTo>
                <a:lnTo>
                  <a:pt x="1866355" y="885733"/>
                </a:lnTo>
                <a:lnTo>
                  <a:pt x="1867570" y="933784"/>
                </a:lnTo>
                <a:lnTo>
                  <a:pt x="1866355" y="981838"/>
                </a:lnTo>
                <a:lnTo>
                  <a:pt x="1862749" y="1029259"/>
                </a:lnTo>
                <a:lnTo>
                  <a:pt x="1856811" y="1075992"/>
                </a:lnTo>
                <a:lnTo>
                  <a:pt x="1848599" y="1121976"/>
                </a:lnTo>
                <a:lnTo>
                  <a:pt x="1838172" y="1167153"/>
                </a:lnTo>
                <a:lnTo>
                  <a:pt x="1825589" y="1211465"/>
                </a:lnTo>
                <a:lnTo>
                  <a:pt x="1810909" y="1254852"/>
                </a:lnTo>
                <a:lnTo>
                  <a:pt x="1794189" y="1297257"/>
                </a:lnTo>
                <a:lnTo>
                  <a:pt x="1775489" y="1338620"/>
                </a:lnTo>
                <a:lnTo>
                  <a:pt x="1754868" y="1378883"/>
                </a:lnTo>
                <a:lnTo>
                  <a:pt x="1732383" y="1417987"/>
                </a:lnTo>
                <a:lnTo>
                  <a:pt x="1708095" y="1455874"/>
                </a:lnTo>
                <a:lnTo>
                  <a:pt x="1682060" y="1492484"/>
                </a:lnTo>
                <a:lnTo>
                  <a:pt x="1654339" y="1527760"/>
                </a:lnTo>
                <a:lnTo>
                  <a:pt x="1624990" y="1561642"/>
                </a:lnTo>
                <a:lnTo>
                  <a:pt x="1594071" y="1594071"/>
                </a:lnTo>
                <a:lnTo>
                  <a:pt x="1561641" y="1624990"/>
                </a:lnTo>
                <a:lnTo>
                  <a:pt x="1527759" y="1654340"/>
                </a:lnTo>
                <a:lnTo>
                  <a:pt x="1492484" y="1682061"/>
                </a:lnTo>
                <a:lnTo>
                  <a:pt x="1455873" y="1708095"/>
                </a:lnTo>
                <a:lnTo>
                  <a:pt x="1417987" y="1732384"/>
                </a:lnTo>
                <a:lnTo>
                  <a:pt x="1378883" y="1754868"/>
                </a:lnTo>
                <a:lnTo>
                  <a:pt x="1338620" y="1775489"/>
                </a:lnTo>
                <a:lnTo>
                  <a:pt x="1297256" y="1794189"/>
                </a:lnTo>
                <a:lnTo>
                  <a:pt x="1254852" y="1810909"/>
                </a:lnTo>
                <a:lnTo>
                  <a:pt x="1211464" y="1825590"/>
                </a:lnTo>
                <a:lnTo>
                  <a:pt x="1167152" y="1838173"/>
                </a:lnTo>
                <a:lnTo>
                  <a:pt x="1121975" y="1848600"/>
                </a:lnTo>
                <a:lnTo>
                  <a:pt x="1075991" y="1856812"/>
                </a:lnTo>
                <a:lnTo>
                  <a:pt x="1029259" y="1862750"/>
                </a:lnTo>
                <a:lnTo>
                  <a:pt x="981837" y="1866356"/>
                </a:lnTo>
                <a:lnTo>
                  <a:pt x="933797" y="1867571"/>
                </a:lnTo>
                <a:close/>
              </a:path>
            </a:pathLst>
          </a:custGeom>
          <a:solidFill>
            <a:srgbClr val="FDE745"/>
          </a:solidFill>
        </p:spPr>
        <p:txBody>
          <a:bodyPr wrap="square" lIns="0" tIns="0" rIns="0" bIns="0" rtlCol="0"/>
          <a:lstStyle/>
          <a:p>
            <a:endParaRPr sz="1600">
              <a:solidFill>
                <a:schemeClr val="bg1"/>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34161B52-CE6D-4787-5E0C-2F317B6A7CE7}"/>
              </a:ext>
            </a:extLst>
          </p:cNvPr>
          <p:cNvSpPr txBox="1"/>
          <p:nvPr/>
        </p:nvSpPr>
        <p:spPr>
          <a:xfrm>
            <a:off x="4315143" y="7845427"/>
            <a:ext cx="2209800" cy="1323439"/>
          </a:xfrm>
          <a:prstGeom prst="rect">
            <a:avLst/>
          </a:prstGeom>
          <a:noFill/>
        </p:spPr>
        <p:txBody>
          <a:bodyPr wrap="square">
            <a:spAutoFit/>
          </a:bodyPr>
          <a:lstStyle/>
          <a:p>
            <a:pPr algn="ctr"/>
            <a:r>
              <a:rPr lang="en-US" sz="1600" b="1" dirty="0">
                <a:solidFill>
                  <a:schemeClr val="bg1"/>
                </a:solidFill>
                <a:latin typeface="Arial" panose="020B0604020202020204" pitchFamily="34" charset="0"/>
                <a:cs typeface="Arial" panose="020B0604020202020204" pitchFamily="34" charset="0"/>
              </a:rPr>
              <a:t>Reflect:</a:t>
            </a:r>
          </a:p>
          <a:p>
            <a:pPr algn="ctr"/>
            <a:r>
              <a:rPr lang="en-US" sz="1600" dirty="0">
                <a:solidFill>
                  <a:schemeClr val="bg1"/>
                </a:solidFill>
                <a:latin typeface="Arial" panose="020B0604020202020204" pitchFamily="34" charset="0"/>
                <a:cs typeface="Arial" panose="020B0604020202020204" pitchFamily="34" charset="0"/>
              </a:rPr>
              <a:t>What can you identify in your own practice that is related to this competency?</a:t>
            </a:r>
          </a:p>
        </p:txBody>
      </p:sp>
      <p:sp>
        <p:nvSpPr>
          <p:cNvPr id="16" name="TextBox 15">
            <a:extLst>
              <a:ext uri="{FF2B5EF4-FFF2-40B4-BE49-F238E27FC236}">
                <a16:creationId xmlns:a16="http://schemas.microsoft.com/office/drawing/2014/main" id="{80E89831-CA44-EB66-59E5-6F903D9E1F65}"/>
              </a:ext>
            </a:extLst>
          </p:cNvPr>
          <p:cNvSpPr txBox="1"/>
          <p:nvPr/>
        </p:nvSpPr>
        <p:spPr>
          <a:xfrm>
            <a:off x="875142" y="5925430"/>
            <a:ext cx="2412557" cy="1569660"/>
          </a:xfrm>
          <a:prstGeom prst="rect">
            <a:avLst/>
          </a:prstGeom>
          <a:noFill/>
        </p:spPr>
        <p:txBody>
          <a:bodyPr wrap="square">
            <a:spAutoFit/>
          </a:bodyPr>
          <a:lstStyle/>
          <a:p>
            <a:pPr algn="ctr"/>
            <a:r>
              <a:rPr lang="en-US" sz="1600" b="1" dirty="0">
                <a:solidFill>
                  <a:schemeClr val="bg1"/>
                </a:solidFill>
                <a:latin typeface="Arial" panose="020B0604020202020204" pitchFamily="34" charset="0"/>
                <a:cs typeface="Arial" panose="020B0604020202020204" pitchFamily="34" charset="0"/>
              </a:rPr>
              <a:t>Reflect:</a:t>
            </a:r>
          </a:p>
          <a:p>
            <a:pPr algn="ctr"/>
            <a:r>
              <a:rPr lang="en-US" sz="1600" dirty="0">
                <a:solidFill>
                  <a:schemeClr val="bg1"/>
                </a:solidFill>
                <a:latin typeface="Arial" panose="020B0604020202020204" pitchFamily="34" charset="0"/>
                <a:cs typeface="Arial" panose="020B0604020202020204" pitchFamily="34" charset="0"/>
              </a:rPr>
              <a:t>Think about each student's strengths and talents. How can you use them in your lesson plans and teaching?</a:t>
            </a:r>
          </a:p>
        </p:txBody>
      </p:sp>
    </p:spTree>
    <p:extLst>
      <p:ext uri="{BB962C8B-B14F-4D97-AF65-F5344CB8AC3E}">
        <p14:creationId xmlns:p14="http://schemas.microsoft.com/office/powerpoint/2010/main" val="3069241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4D75F1B-807F-B3B2-5B26-A0014F6C9299}"/>
              </a:ext>
            </a:extLst>
          </p:cNvPr>
          <p:cNvSpPr/>
          <p:nvPr/>
        </p:nvSpPr>
        <p:spPr>
          <a:xfrm>
            <a:off x="2532920" y="1664493"/>
            <a:ext cx="4320000" cy="1737731"/>
          </a:xfrm>
          <a:prstGeom prst="rect">
            <a:avLst/>
          </a:prstGeom>
          <a:solidFill>
            <a:srgbClr val="D2F0FD"/>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2" name="Text Box 55"/>
          <p:cNvSpPr txBox="1"/>
          <p:nvPr/>
        </p:nvSpPr>
        <p:spPr>
          <a:xfrm>
            <a:off x="2712920" y="1653064"/>
            <a:ext cx="3960000" cy="1620000"/>
          </a:xfrm>
          <a:prstGeom prst="rect">
            <a:avLst/>
          </a:prstGeom>
          <a:noFill/>
          <a:ln>
            <a:noFill/>
          </a:ln>
          <a:effectLst/>
          <a:extLst>
            <a:ext uri="{C572A759-6A51-4108-AA02-DFA0A04FC94B}">
              <ma14:wrappingTextBoxFlag xmlns:ma14="http://schemas.microsoft.com/office/mac/drawingml/2011/main" xmlns=""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r>
              <a:rPr lang="en-US" sz="1600" b="1" i="0" dirty="0">
                <a:solidFill>
                  <a:srgbClr val="1F1F1F"/>
                </a:solidFill>
                <a:effectLst/>
                <a:latin typeface="Arial"/>
                <a:cs typeface="Arial"/>
              </a:rPr>
              <a:t>Take breaks or pause. </a:t>
            </a:r>
            <a:r>
              <a:rPr lang="en-US" sz="1600" b="0" i="0" dirty="0">
                <a:solidFill>
                  <a:srgbClr val="1F1F1F"/>
                </a:solidFill>
                <a:effectLst/>
                <a:latin typeface="Arial"/>
                <a:cs typeface="Arial"/>
              </a:rPr>
              <a:t>It's important to take breaks when reading a long document, so that you </a:t>
            </a:r>
            <a:r>
              <a:rPr lang="en-US" sz="1600" dirty="0">
                <a:solidFill>
                  <a:srgbClr val="1F1F1F"/>
                </a:solidFill>
                <a:latin typeface="Arial"/>
                <a:cs typeface="Arial"/>
              </a:rPr>
              <a:t>do not </a:t>
            </a:r>
            <a:r>
              <a:rPr lang="en-US" sz="1600" b="0" i="0" dirty="0">
                <a:solidFill>
                  <a:srgbClr val="1F1F1F"/>
                </a:solidFill>
                <a:effectLst/>
                <a:latin typeface="Arial"/>
                <a:cs typeface="Arial"/>
              </a:rPr>
              <a:t>get tired or lose focus.</a:t>
            </a:r>
            <a:r>
              <a:rPr lang="en-US" sz="1600" dirty="0">
                <a:solidFill>
                  <a:srgbClr val="1F1F1F"/>
                </a:solidFill>
                <a:latin typeface="Arial"/>
                <a:cs typeface="Arial"/>
              </a:rPr>
              <a:t> </a:t>
            </a:r>
            <a:endParaRPr lang="en-US" sz="1600" dirty="0">
              <a:solidFill>
                <a:srgbClr val="1F1F1F"/>
              </a:solidFill>
              <a:latin typeface="Arial" panose="020B0604020202020204" pitchFamily="34" charset="0"/>
              <a:cs typeface="Arial" panose="020B0604020202020204" pitchFamily="34" charset="0"/>
            </a:endParaRPr>
          </a:p>
        </p:txBody>
      </p:sp>
      <p:sp>
        <p:nvSpPr>
          <p:cNvPr id="7" name="Text Box 104"/>
          <p:cNvSpPr txBox="1"/>
          <p:nvPr/>
        </p:nvSpPr>
        <p:spPr>
          <a:xfrm>
            <a:off x="736600" y="751364"/>
            <a:ext cx="6116320" cy="901700"/>
          </a:xfrm>
          <a:prstGeom prst="rect">
            <a:avLst/>
          </a:prstGeom>
          <a:noFill/>
          <a:ln>
            <a:noFill/>
          </a:ln>
          <a:effectLst/>
          <a:extLst>
            <a:ext uri="{C572A759-6A51-4108-AA02-DFA0A04FC94B}">
              <ma14:wrappingTextBoxFlag xmlns:ma14="http://schemas.microsoft.com/office/mac/drawingml/2011/main" xmlns="" val="1"/>
            </a:ext>
          </a:extLst>
        </p:spPr>
        <p:txBody>
          <a:bodyPr rot="0" spcFirstLastPara="0" vert="horz" wrap="square" lIns="0" tIns="0" rIns="0" bIns="0" numCol="1" spcCol="0" rtlCol="0" fromWordArt="0" anchor="t" anchorCtr="0" forceAA="0" compatLnSpc="1">
            <a:prstTxWarp prst="textNoShape">
              <a:avLst/>
            </a:prstTxWarp>
            <a:noAutofit/>
          </a:bodyPr>
          <a:lstStyle/>
          <a:p>
            <a:pPr>
              <a:lnSpc>
                <a:spcPct val="90000"/>
              </a:lnSpc>
              <a:spcAft>
                <a:spcPts val="0"/>
              </a:spcAft>
            </a:pPr>
            <a:r>
              <a:rPr lang="en-GB" sz="3000" b="1" kern="50" dirty="0">
                <a:solidFill>
                  <a:srgbClr val="000000"/>
                </a:solidFill>
                <a:latin typeface="Arial"/>
              </a:rPr>
              <a:t>Document guidance</a:t>
            </a:r>
            <a:endParaRPr lang="en-GB" sz="3000" b="1" kern="50" dirty="0">
              <a:solidFill>
                <a:srgbClr val="000000"/>
              </a:solidFill>
              <a:effectLst/>
              <a:latin typeface="Arial"/>
            </a:endParaRPr>
          </a:p>
        </p:txBody>
      </p:sp>
      <p:pic>
        <p:nvPicPr>
          <p:cNvPr id="8" name="Picture 7" descr="Pause with solid fill"/>
          <p:cNvPicPr/>
          <p:nvPr/>
        </p:nvPicPr>
        <p:blipFill>
          <a:blip r:embed="rId3">
            <a:extLst>
              <a:ext uri="{96DAC541-7B7A-43D3-8B79-37D633B846F1}">
                <asvg:svgBlip xmlns:asvg="http://schemas.microsoft.com/office/drawing/2016/SVG/main" r:embed="rId4"/>
              </a:ext>
            </a:extLst>
          </a:blip>
          <a:srcRect/>
          <a:stretch/>
        </p:blipFill>
        <p:spPr>
          <a:xfrm>
            <a:off x="462920" y="1743064"/>
            <a:ext cx="1440000" cy="1440000"/>
          </a:xfrm>
          <a:prstGeom prst="rect">
            <a:avLst/>
          </a:prstGeom>
        </p:spPr>
      </p:pic>
      <p:sp>
        <p:nvSpPr>
          <p:cNvPr id="9" name="Slide Number Placeholder 1">
            <a:extLst>
              <a:ext uri="{FF2B5EF4-FFF2-40B4-BE49-F238E27FC236}">
                <a16:creationId xmlns:a16="http://schemas.microsoft.com/office/drawing/2014/main" id="{9B860FB5-AEE2-1D0A-3AEC-0716E1C44755}"/>
              </a:ext>
            </a:extLst>
          </p:cNvPr>
          <p:cNvSpPr>
            <a:spLocks noGrp="1"/>
          </p:cNvSpPr>
          <p:nvPr>
            <p:ph type="sldNum" sz="quarter" idx="12"/>
          </p:nvPr>
        </p:nvSpPr>
        <p:spPr>
          <a:xfrm>
            <a:off x="5420043" y="9906785"/>
            <a:ext cx="1764665" cy="569071"/>
          </a:xfrm>
        </p:spPr>
        <p:txBody>
          <a:bodyPr/>
          <a:lstStyle/>
          <a:p>
            <a:fld id="{2DD70488-1BA5-554A-927A-C902243CFC7F}" type="slidenum">
              <a:rPr lang="en-US" sz="1600" smtClean="0">
                <a:solidFill>
                  <a:schemeClr val="bg1"/>
                </a:solidFill>
                <a:latin typeface="Arial" panose="020B0604020202020204" pitchFamily="34" charset="0"/>
                <a:cs typeface="Arial" panose="020B0604020202020204" pitchFamily="34" charset="0"/>
              </a:rPr>
              <a:t>3</a:t>
            </a:fld>
            <a:endParaRPr lang="en-US" sz="1600" dirty="0">
              <a:solidFill>
                <a:schemeClr val="bg1"/>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D439C9E2-2452-E8B9-6DD4-A81A7477E38E}"/>
              </a:ext>
            </a:extLst>
          </p:cNvPr>
          <p:cNvSpPr/>
          <p:nvPr/>
        </p:nvSpPr>
        <p:spPr>
          <a:xfrm>
            <a:off x="704849" y="6137147"/>
            <a:ext cx="6148071" cy="2075798"/>
          </a:xfrm>
          <a:prstGeom prst="rect">
            <a:avLst/>
          </a:prstGeom>
          <a:solidFill>
            <a:srgbClr val="D2F0FD"/>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4" name="TextBox 3">
            <a:extLst>
              <a:ext uri="{FF2B5EF4-FFF2-40B4-BE49-F238E27FC236}">
                <a16:creationId xmlns:a16="http://schemas.microsoft.com/office/drawing/2014/main" id="{69FDCC51-39FF-9F8A-3F9A-A4DE5D4527D8}"/>
              </a:ext>
            </a:extLst>
          </p:cNvPr>
          <p:cNvSpPr txBox="1"/>
          <p:nvPr/>
        </p:nvSpPr>
        <p:spPr>
          <a:xfrm>
            <a:off x="751204" y="6179459"/>
            <a:ext cx="6148071" cy="584775"/>
          </a:xfrm>
          <a:prstGeom prst="rect">
            <a:avLst/>
          </a:prstGeom>
          <a:noFill/>
        </p:spPr>
        <p:txBody>
          <a:bodyPr wrap="square">
            <a:spAutoFit/>
          </a:bodyPr>
          <a:lstStyle/>
          <a:p>
            <a:pPr marR="424815"/>
            <a:r>
              <a:rPr lang="en-US" sz="1600" dirty="0">
                <a:solidFill>
                  <a:schemeClr val="bg1"/>
                </a:solidFill>
                <a:latin typeface="Arial" panose="020B0604020202020204" pitchFamily="34" charset="0"/>
                <a:cs typeface="Arial" panose="020B0604020202020204" pitchFamily="34" charset="0"/>
              </a:rPr>
              <a:t>The</a:t>
            </a:r>
            <a:r>
              <a:rPr lang="en-US" sz="1600" spc="195" dirty="0">
                <a:solidFill>
                  <a:schemeClr val="bg1"/>
                </a:solidFill>
                <a:latin typeface="Arial" panose="020B0604020202020204" pitchFamily="34" charset="0"/>
                <a:cs typeface="Arial" panose="020B0604020202020204" pitchFamily="34" charset="0"/>
              </a:rPr>
              <a:t> </a:t>
            </a:r>
            <a:r>
              <a:rPr lang="en-US" sz="1600" dirty="0">
                <a:solidFill>
                  <a:schemeClr val="bg1"/>
                </a:solidFill>
                <a:latin typeface="Arial" panose="020B0604020202020204" pitchFamily="34" charset="0"/>
                <a:cs typeface="Arial" panose="020B0604020202020204" pitchFamily="34" charset="0"/>
              </a:rPr>
              <a:t>following</a:t>
            </a:r>
            <a:r>
              <a:rPr lang="en-US" sz="1600" spc="195" dirty="0">
                <a:solidFill>
                  <a:schemeClr val="bg1"/>
                </a:solidFill>
                <a:latin typeface="Arial" panose="020B0604020202020204" pitchFamily="34" charset="0"/>
                <a:cs typeface="Arial" panose="020B0604020202020204" pitchFamily="34" charset="0"/>
              </a:rPr>
              <a:t> </a:t>
            </a:r>
            <a:r>
              <a:rPr lang="en-US" sz="1600" dirty="0">
                <a:solidFill>
                  <a:schemeClr val="bg1"/>
                </a:solidFill>
                <a:latin typeface="Arial" panose="020B0604020202020204" pitchFamily="34" charset="0"/>
                <a:cs typeface="Arial" panose="020B0604020202020204" pitchFamily="34" charset="0"/>
              </a:rPr>
              <a:t>words</a:t>
            </a:r>
            <a:r>
              <a:rPr lang="en-US" sz="1600" spc="195" dirty="0">
                <a:solidFill>
                  <a:schemeClr val="bg1"/>
                </a:solidFill>
                <a:latin typeface="Arial" panose="020B0604020202020204" pitchFamily="34" charset="0"/>
                <a:cs typeface="Arial" panose="020B0604020202020204" pitchFamily="34" charset="0"/>
              </a:rPr>
              <a:t> </a:t>
            </a:r>
            <a:r>
              <a:rPr lang="en-US" sz="1600" dirty="0">
                <a:solidFill>
                  <a:schemeClr val="bg1"/>
                </a:solidFill>
                <a:latin typeface="Arial" panose="020B0604020202020204" pitchFamily="34" charset="0"/>
                <a:cs typeface="Arial" panose="020B0604020202020204" pitchFamily="34" charset="0"/>
              </a:rPr>
              <a:t>and</a:t>
            </a:r>
            <a:r>
              <a:rPr lang="en-US" sz="1600" spc="195" dirty="0">
                <a:solidFill>
                  <a:schemeClr val="bg1"/>
                </a:solidFill>
                <a:latin typeface="Arial" panose="020B0604020202020204" pitchFamily="34" charset="0"/>
                <a:cs typeface="Arial" panose="020B0604020202020204" pitchFamily="34" charset="0"/>
              </a:rPr>
              <a:t> </a:t>
            </a:r>
            <a:r>
              <a:rPr lang="en-US" sz="1600" dirty="0">
                <a:solidFill>
                  <a:schemeClr val="bg1"/>
                </a:solidFill>
                <a:latin typeface="Arial" panose="020B0604020202020204" pitchFamily="34" charset="0"/>
                <a:cs typeface="Arial" panose="020B0604020202020204" pitchFamily="34" charset="0"/>
              </a:rPr>
              <a:t>phrases in this document</a:t>
            </a:r>
            <a:r>
              <a:rPr lang="en-US" sz="1600" spc="195" dirty="0">
                <a:solidFill>
                  <a:schemeClr val="bg1"/>
                </a:solidFill>
                <a:latin typeface="Arial" panose="020B0604020202020204" pitchFamily="34" charset="0"/>
                <a:cs typeface="Arial" panose="020B0604020202020204" pitchFamily="34" charset="0"/>
              </a:rPr>
              <a:t> </a:t>
            </a:r>
            <a:r>
              <a:rPr lang="en-US" sz="1600" dirty="0">
                <a:solidFill>
                  <a:schemeClr val="bg1"/>
                </a:solidFill>
                <a:latin typeface="Arial" panose="020B0604020202020204" pitchFamily="34" charset="0"/>
                <a:cs typeface="Arial" panose="020B0604020202020204" pitchFamily="34" charset="0"/>
              </a:rPr>
              <a:t>are</a:t>
            </a:r>
            <a:r>
              <a:rPr lang="en-US" sz="1600" spc="200" dirty="0">
                <a:solidFill>
                  <a:schemeClr val="bg1"/>
                </a:solidFill>
                <a:latin typeface="Arial" panose="020B0604020202020204" pitchFamily="34" charset="0"/>
                <a:cs typeface="Arial" panose="020B0604020202020204" pitchFamily="34" charset="0"/>
              </a:rPr>
              <a:t> </a:t>
            </a:r>
            <a:r>
              <a:rPr lang="en-US" sz="1600" dirty="0">
                <a:solidFill>
                  <a:schemeClr val="bg1"/>
                </a:solidFill>
                <a:latin typeface="Arial" panose="020B0604020202020204" pitchFamily="34" charset="0"/>
                <a:cs typeface="Arial" panose="020B0604020202020204" pitchFamily="34" charset="0"/>
              </a:rPr>
              <a:t>capitalised</a:t>
            </a:r>
            <a:r>
              <a:rPr lang="en-US" sz="1600" spc="195" dirty="0">
                <a:solidFill>
                  <a:schemeClr val="bg1"/>
                </a:solidFill>
                <a:latin typeface="Arial" panose="020B0604020202020204" pitchFamily="34" charset="0"/>
                <a:cs typeface="Arial" panose="020B0604020202020204" pitchFamily="34" charset="0"/>
              </a:rPr>
              <a:t> </a:t>
            </a:r>
            <a:r>
              <a:rPr lang="en-US" sz="1600" dirty="0">
                <a:solidFill>
                  <a:schemeClr val="bg1"/>
                </a:solidFill>
                <a:latin typeface="Arial" panose="020B0604020202020204" pitchFamily="34" charset="0"/>
                <a:cs typeface="Arial" panose="020B0604020202020204" pitchFamily="34" charset="0"/>
              </a:rPr>
              <a:t>as</a:t>
            </a:r>
            <a:r>
              <a:rPr lang="en-US" sz="1600" spc="195" dirty="0">
                <a:solidFill>
                  <a:schemeClr val="bg1"/>
                </a:solidFill>
                <a:latin typeface="Arial" panose="020B0604020202020204" pitchFamily="34" charset="0"/>
                <a:cs typeface="Arial" panose="020B0604020202020204" pitchFamily="34" charset="0"/>
              </a:rPr>
              <a:t> </a:t>
            </a:r>
            <a:r>
              <a:rPr lang="en-US" sz="1600" dirty="0">
                <a:solidFill>
                  <a:schemeClr val="bg1"/>
                </a:solidFill>
                <a:latin typeface="Arial" panose="020B0604020202020204" pitchFamily="34" charset="0"/>
                <a:cs typeface="Arial" panose="020B0604020202020204" pitchFamily="34" charset="0"/>
              </a:rPr>
              <a:t>they</a:t>
            </a:r>
            <a:r>
              <a:rPr lang="en-US" sz="1600" spc="195" dirty="0">
                <a:solidFill>
                  <a:schemeClr val="bg1"/>
                </a:solidFill>
                <a:latin typeface="Arial" panose="020B0604020202020204" pitchFamily="34" charset="0"/>
                <a:cs typeface="Arial" panose="020B0604020202020204" pitchFamily="34" charset="0"/>
              </a:rPr>
              <a:t> </a:t>
            </a:r>
            <a:r>
              <a:rPr lang="en-US" sz="1600" dirty="0">
                <a:solidFill>
                  <a:schemeClr val="bg1"/>
                </a:solidFill>
                <a:latin typeface="Arial" panose="020B0604020202020204" pitchFamily="34" charset="0"/>
                <a:cs typeface="Arial" panose="020B0604020202020204" pitchFamily="34" charset="0"/>
              </a:rPr>
              <a:t>represent</a:t>
            </a:r>
            <a:r>
              <a:rPr lang="en-US" sz="1600" spc="195" dirty="0">
                <a:solidFill>
                  <a:schemeClr val="bg1"/>
                </a:solidFill>
                <a:latin typeface="Arial" panose="020B0604020202020204" pitchFamily="34" charset="0"/>
                <a:cs typeface="Arial" panose="020B0604020202020204" pitchFamily="34" charset="0"/>
              </a:rPr>
              <a:t> </a:t>
            </a:r>
            <a:r>
              <a:rPr lang="en-US" sz="1600" spc="-50" dirty="0">
                <a:solidFill>
                  <a:schemeClr val="bg1"/>
                </a:solidFill>
                <a:latin typeface="Arial" panose="020B0604020202020204" pitchFamily="34" charset="0"/>
                <a:cs typeface="Arial" panose="020B0604020202020204" pitchFamily="34" charset="0"/>
              </a:rPr>
              <a:t>a </a:t>
            </a:r>
            <a:r>
              <a:rPr lang="en-US" sz="1600" dirty="0">
                <a:solidFill>
                  <a:schemeClr val="bg1"/>
                </a:solidFill>
                <a:latin typeface="Arial" panose="020B0604020202020204" pitchFamily="34" charset="0"/>
                <a:cs typeface="Arial" panose="020B0604020202020204" pitchFamily="34" charset="0"/>
              </a:rPr>
              <a:t>movement</a:t>
            </a:r>
            <a:r>
              <a:rPr lang="en-US" sz="1600" spc="250" dirty="0">
                <a:solidFill>
                  <a:schemeClr val="bg1"/>
                </a:solidFill>
                <a:latin typeface="Arial" panose="020B0604020202020204" pitchFamily="34" charset="0"/>
                <a:cs typeface="Arial" panose="020B0604020202020204" pitchFamily="34" charset="0"/>
              </a:rPr>
              <a:t> </a:t>
            </a:r>
            <a:r>
              <a:rPr lang="en-US" sz="1600" dirty="0">
                <a:solidFill>
                  <a:schemeClr val="bg1"/>
                </a:solidFill>
                <a:latin typeface="Arial" panose="020B0604020202020204" pitchFamily="34" charset="0"/>
                <a:cs typeface="Arial" panose="020B0604020202020204" pitchFamily="34" charset="0"/>
              </a:rPr>
              <a:t>or</a:t>
            </a:r>
            <a:r>
              <a:rPr lang="en-US" sz="1600" spc="254" dirty="0">
                <a:solidFill>
                  <a:schemeClr val="bg1"/>
                </a:solidFill>
                <a:latin typeface="Arial" panose="020B0604020202020204" pitchFamily="34" charset="0"/>
                <a:cs typeface="Arial" panose="020B0604020202020204" pitchFamily="34" charset="0"/>
              </a:rPr>
              <a:t> </a:t>
            </a:r>
            <a:r>
              <a:rPr lang="en-US" sz="1600" dirty="0">
                <a:solidFill>
                  <a:schemeClr val="bg1"/>
                </a:solidFill>
                <a:latin typeface="Arial" panose="020B0604020202020204" pitchFamily="34" charset="0"/>
                <a:cs typeface="Arial" panose="020B0604020202020204" pitchFamily="34" charset="0"/>
              </a:rPr>
              <a:t>community:</a:t>
            </a:r>
            <a:endParaRPr lang="en-US" sz="1600" b="1" dirty="0">
              <a:solidFill>
                <a:schemeClr val="bg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10EC9609-C9E3-B9F9-D2CA-4F8852A18F2D}"/>
              </a:ext>
            </a:extLst>
          </p:cNvPr>
          <p:cNvSpPr txBox="1"/>
          <p:nvPr/>
        </p:nvSpPr>
        <p:spPr>
          <a:xfrm>
            <a:off x="790024" y="6862951"/>
            <a:ext cx="3782290" cy="1102866"/>
          </a:xfrm>
          <a:prstGeom prst="rect">
            <a:avLst/>
          </a:prstGeom>
          <a:noFill/>
        </p:spPr>
        <p:txBody>
          <a:bodyPr wrap="square">
            <a:spAutoFit/>
          </a:bodyPr>
          <a:lstStyle/>
          <a:p>
            <a:pPr marL="285750" marR="424815" indent="-285750">
              <a:buFont typeface="Arial" panose="020B0604020202020204" pitchFamily="34" charset="0"/>
              <a:buChar char="•"/>
            </a:pPr>
            <a:r>
              <a:rPr lang="en-US" sz="1600" b="1" dirty="0">
                <a:solidFill>
                  <a:schemeClr val="bg1"/>
                </a:solidFill>
                <a:latin typeface="Arial" panose="020B0604020202020204" pitchFamily="34" charset="0"/>
                <a:cs typeface="Arial" panose="020B0604020202020204" pitchFamily="34" charset="0"/>
              </a:rPr>
              <a:t>Disabled</a:t>
            </a:r>
            <a:r>
              <a:rPr lang="en-US" sz="1600" b="1" spc="254" dirty="0">
                <a:solidFill>
                  <a:schemeClr val="bg1"/>
                </a:solidFill>
                <a:latin typeface="Arial" panose="020B0604020202020204" pitchFamily="34" charset="0"/>
                <a:cs typeface="Arial" panose="020B0604020202020204" pitchFamily="34" charset="0"/>
              </a:rPr>
              <a:t> </a:t>
            </a:r>
            <a:r>
              <a:rPr lang="en-US" sz="1600" b="1" dirty="0">
                <a:solidFill>
                  <a:schemeClr val="bg1"/>
                </a:solidFill>
                <a:latin typeface="Arial" panose="020B0604020202020204" pitchFamily="34" charset="0"/>
                <a:cs typeface="Arial" panose="020B0604020202020204" pitchFamily="34" charset="0"/>
              </a:rPr>
              <a:t>People</a:t>
            </a:r>
            <a:r>
              <a:rPr lang="en-US" sz="1600" b="1" spc="250" dirty="0">
                <a:solidFill>
                  <a:schemeClr val="bg1"/>
                </a:solidFill>
                <a:latin typeface="Arial" panose="020B0604020202020204" pitchFamily="34" charset="0"/>
                <a:cs typeface="Arial" panose="020B0604020202020204" pitchFamily="34" charset="0"/>
              </a:rPr>
              <a:t> </a:t>
            </a:r>
          </a:p>
          <a:p>
            <a:pPr marL="285750" marR="424815" indent="-285750">
              <a:buFont typeface="Arial" panose="020B0604020202020204" pitchFamily="34" charset="0"/>
              <a:buChar char="•"/>
            </a:pPr>
            <a:r>
              <a:rPr lang="en-US" sz="1600" b="1" dirty="0">
                <a:solidFill>
                  <a:schemeClr val="bg1"/>
                </a:solidFill>
                <a:latin typeface="Arial" panose="020B0604020202020204" pitchFamily="34" charset="0"/>
                <a:cs typeface="Arial" panose="020B0604020202020204" pitchFamily="34" charset="0"/>
              </a:rPr>
              <a:t>Non-</a:t>
            </a:r>
            <a:r>
              <a:rPr lang="en-US" sz="1600" b="1" spc="-225" dirty="0">
                <a:solidFill>
                  <a:schemeClr val="bg1"/>
                </a:solidFill>
                <a:latin typeface="Arial" panose="020B0604020202020204" pitchFamily="34" charset="0"/>
                <a:cs typeface="Arial" panose="020B0604020202020204" pitchFamily="34" charset="0"/>
              </a:rPr>
              <a:t> </a:t>
            </a:r>
            <a:r>
              <a:rPr lang="en-US" sz="1600" b="1" dirty="0">
                <a:solidFill>
                  <a:schemeClr val="bg1"/>
                </a:solidFill>
                <a:latin typeface="Arial" panose="020B0604020202020204" pitchFamily="34" charset="0"/>
                <a:cs typeface="Arial" panose="020B0604020202020204" pitchFamily="34" charset="0"/>
              </a:rPr>
              <a:t>Disabled</a:t>
            </a:r>
            <a:r>
              <a:rPr lang="en-US" sz="1600" b="1" spc="254" dirty="0">
                <a:solidFill>
                  <a:schemeClr val="bg1"/>
                </a:solidFill>
                <a:latin typeface="Arial" panose="020B0604020202020204" pitchFamily="34" charset="0"/>
                <a:cs typeface="Arial" panose="020B0604020202020204" pitchFamily="34" charset="0"/>
              </a:rPr>
              <a:t> </a:t>
            </a:r>
            <a:r>
              <a:rPr lang="en-US" sz="1600" b="1" spc="-10" dirty="0">
                <a:solidFill>
                  <a:schemeClr val="bg1"/>
                </a:solidFill>
                <a:latin typeface="Arial" panose="020B0604020202020204" pitchFamily="34" charset="0"/>
                <a:cs typeface="Arial" panose="020B0604020202020204" pitchFamily="34" charset="0"/>
              </a:rPr>
              <a:t>People</a:t>
            </a:r>
            <a:endParaRPr lang="en-US" sz="1600" b="1" dirty="0">
              <a:solidFill>
                <a:schemeClr val="bg1"/>
              </a:solidFill>
              <a:latin typeface="Arial" panose="020B0604020202020204" pitchFamily="34" charset="0"/>
              <a:cs typeface="Arial" panose="020B0604020202020204" pitchFamily="34" charset="0"/>
            </a:endParaRPr>
          </a:p>
          <a:p>
            <a:pPr marL="285750" indent="-285750">
              <a:spcBef>
                <a:spcPts val="135"/>
              </a:spcBef>
              <a:buFont typeface="Arial" panose="020B0604020202020204" pitchFamily="34" charset="0"/>
              <a:buChar char="•"/>
            </a:pPr>
            <a:r>
              <a:rPr lang="en-US" sz="1600" b="1" dirty="0">
                <a:solidFill>
                  <a:schemeClr val="bg1"/>
                </a:solidFill>
                <a:latin typeface="Arial" panose="020B0604020202020204" pitchFamily="34" charset="0"/>
                <a:cs typeface="Arial" panose="020B0604020202020204" pitchFamily="34" charset="0"/>
              </a:rPr>
              <a:t>Disability</a:t>
            </a:r>
            <a:r>
              <a:rPr lang="en-US" sz="1600" b="1" spc="180" dirty="0">
                <a:solidFill>
                  <a:schemeClr val="bg1"/>
                </a:solidFill>
                <a:latin typeface="Arial" panose="020B0604020202020204" pitchFamily="34" charset="0"/>
                <a:cs typeface="Arial" panose="020B0604020202020204" pitchFamily="34" charset="0"/>
              </a:rPr>
              <a:t> </a:t>
            </a:r>
            <a:r>
              <a:rPr lang="en-US" sz="1600" b="1" dirty="0">
                <a:solidFill>
                  <a:schemeClr val="bg1"/>
                </a:solidFill>
                <a:latin typeface="Arial" panose="020B0604020202020204" pitchFamily="34" charset="0"/>
                <a:cs typeface="Arial" panose="020B0604020202020204" pitchFamily="34" charset="0"/>
              </a:rPr>
              <a:t>Equality</a:t>
            </a:r>
            <a:r>
              <a:rPr lang="en-US" sz="1600" b="1" spc="180" dirty="0">
                <a:solidFill>
                  <a:schemeClr val="bg1"/>
                </a:solidFill>
                <a:latin typeface="Arial" panose="020B0604020202020204" pitchFamily="34" charset="0"/>
                <a:cs typeface="Arial" panose="020B0604020202020204" pitchFamily="34" charset="0"/>
              </a:rPr>
              <a:t> </a:t>
            </a:r>
          </a:p>
          <a:p>
            <a:pPr marL="285750" indent="-285750">
              <a:spcBef>
                <a:spcPts val="135"/>
              </a:spcBef>
              <a:buFont typeface="Arial" panose="020B0604020202020204" pitchFamily="34" charset="0"/>
              <a:buChar char="•"/>
            </a:pPr>
            <a:r>
              <a:rPr lang="en-US" sz="1600" b="1" dirty="0">
                <a:solidFill>
                  <a:schemeClr val="bg1"/>
                </a:solidFill>
                <a:latin typeface="Arial" panose="020B0604020202020204" pitchFamily="34" charset="0"/>
                <a:cs typeface="Arial" panose="020B0604020202020204" pitchFamily="34" charset="0"/>
              </a:rPr>
              <a:t>Inclusio</a:t>
            </a:r>
            <a:r>
              <a:rPr lang="en-US" sz="1600" b="1" spc="-240" dirty="0">
                <a:solidFill>
                  <a:schemeClr val="bg1"/>
                </a:solidFill>
                <a:latin typeface="Arial" panose="020B0604020202020204" pitchFamily="34" charset="0"/>
                <a:cs typeface="Arial" panose="020B0604020202020204" pitchFamily="34" charset="0"/>
              </a:rPr>
              <a:t>n</a:t>
            </a:r>
            <a:endParaRPr lang="en-US" sz="1600" b="1" dirty="0">
              <a:solidFill>
                <a:schemeClr val="bg1"/>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A793DE85-A287-D304-A204-FA1F4847EE52}"/>
              </a:ext>
            </a:extLst>
          </p:cNvPr>
          <p:cNvSpPr/>
          <p:nvPr/>
        </p:nvSpPr>
        <p:spPr>
          <a:xfrm>
            <a:off x="704849" y="3813036"/>
            <a:ext cx="6148071" cy="2075798"/>
          </a:xfrm>
          <a:prstGeom prst="rect">
            <a:avLst/>
          </a:prstGeom>
          <a:solidFill>
            <a:srgbClr val="D2F0FD"/>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0" name="TextBox 9">
            <a:extLst>
              <a:ext uri="{FF2B5EF4-FFF2-40B4-BE49-F238E27FC236}">
                <a16:creationId xmlns:a16="http://schemas.microsoft.com/office/drawing/2014/main" id="{955092C7-61E0-2747-8FDF-2826234265FD}"/>
              </a:ext>
            </a:extLst>
          </p:cNvPr>
          <p:cNvSpPr txBox="1"/>
          <p:nvPr/>
        </p:nvSpPr>
        <p:spPr>
          <a:xfrm>
            <a:off x="2562859" y="4337147"/>
            <a:ext cx="4168550" cy="1025987"/>
          </a:xfrm>
          <a:prstGeom prst="rect">
            <a:avLst/>
          </a:prstGeom>
          <a:noFill/>
        </p:spPr>
        <p:txBody>
          <a:bodyPr wrap="square">
            <a:spAutoFit/>
          </a:bodyPr>
          <a:lstStyle/>
          <a:p>
            <a:pPr marL="12700" marR="384810">
              <a:lnSpc>
                <a:spcPct val="131100"/>
              </a:lnSpc>
            </a:pPr>
            <a:r>
              <a:rPr lang="en-US" sz="1600" spc="15" dirty="0">
                <a:solidFill>
                  <a:schemeClr val="bg1"/>
                </a:solidFill>
                <a:latin typeface="Arial" panose="020B0604020202020204" pitchFamily="34" charset="0"/>
                <a:cs typeface="Arial" panose="020B0604020202020204" pitchFamily="34" charset="0"/>
              </a:rPr>
              <a:t>Competencies are the skills and qualities that make someone good at a job. </a:t>
            </a:r>
          </a:p>
        </p:txBody>
      </p:sp>
      <p:pic>
        <p:nvPicPr>
          <p:cNvPr id="12" name="Picture 181">
            <a:extLst>
              <a:ext uri="{FF2B5EF4-FFF2-40B4-BE49-F238E27FC236}">
                <a16:creationId xmlns:a16="http://schemas.microsoft.com/office/drawing/2014/main" id="{CCC52E9C-339B-1D71-F069-BA6A14770328}"/>
              </a:ext>
            </a:extLst>
          </p:cNvPr>
          <p:cNvPicPr/>
          <p:nvPr/>
        </p:nvPicPr>
        <p:blipFill>
          <a:blip r:embed="rId5">
            <a:extLst>
              <a:ext uri="{96DAC541-7B7A-43D3-8B79-37D633B846F1}">
                <asvg:svgBlip xmlns:asvg="http://schemas.microsoft.com/office/drawing/2016/SVG/main" r:embed="rId6"/>
              </a:ext>
            </a:extLst>
          </a:blip>
          <a:srcRect/>
          <a:stretch/>
        </p:blipFill>
        <p:spPr>
          <a:xfrm>
            <a:off x="762859" y="3950935"/>
            <a:ext cx="1800000" cy="1800000"/>
          </a:xfrm>
          <a:prstGeom prst="rect">
            <a:avLst/>
          </a:prstGeom>
        </p:spPr>
      </p:pic>
    </p:spTree>
    <p:extLst>
      <p:ext uri="{BB962C8B-B14F-4D97-AF65-F5344CB8AC3E}">
        <p14:creationId xmlns:p14="http://schemas.microsoft.com/office/powerpoint/2010/main" val="36921616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5459CF1-10C7-9167-4CEF-D48E0369CDD1}"/>
              </a:ext>
            </a:extLst>
          </p:cNvPr>
          <p:cNvSpPr/>
          <p:nvPr/>
        </p:nvSpPr>
        <p:spPr>
          <a:xfrm>
            <a:off x="2261666" y="1957862"/>
            <a:ext cx="4320000" cy="7766709"/>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600" dirty="0"/>
          </a:p>
        </p:txBody>
      </p:sp>
      <p:sp>
        <p:nvSpPr>
          <p:cNvPr id="2" name="Text Box 55"/>
          <p:cNvSpPr txBox="1"/>
          <p:nvPr/>
        </p:nvSpPr>
        <p:spPr>
          <a:xfrm>
            <a:off x="2478407" y="1957862"/>
            <a:ext cx="3887557" cy="1616400"/>
          </a:xfrm>
          <a:prstGeom prst="rect">
            <a:avLst/>
          </a:prstGeom>
          <a:noFill/>
          <a:ln>
            <a:noFill/>
          </a:ln>
          <a:effectLst/>
          <a:extLst>
            <a:ext uri="{C572A759-6A51-4108-AA02-DFA0A04FC94B}">
              <ma14:wrappingTextBoxFlag xmlns=""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r>
              <a:rPr lang="en-US" sz="1600" dirty="0">
                <a:effectLst/>
                <a:latin typeface="Arial" panose="020B0604020202020204" pitchFamily="34" charset="0"/>
                <a:ea typeface="Times New Roman" panose="02020603050405020304" pitchFamily="18" charset="0"/>
                <a:cs typeface="Arial" panose="020B0604020202020204" pitchFamily="34" charset="0"/>
              </a:rPr>
              <a:t>This means using technology to make it easier for Disabled People to play music. </a:t>
            </a:r>
          </a:p>
        </p:txBody>
      </p:sp>
      <p:sp>
        <p:nvSpPr>
          <p:cNvPr id="3" name="Text Box 70"/>
          <p:cNvSpPr txBox="1"/>
          <p:nvPr/>
        </p:nvSpPr>
        <p:spPr>
          <a:xfrm>
            <a:off x="2478406" y="3616339"/>
            <a:ext cx="3960000" cy="1177603"/>
          </a:xfrm>
          <a:prstGeom prst="rect">
            <a:avLst/>
          </a:prstGeom>
          <a:noFill/>
          <a:ln>
            <a:noFill/>
          </a:ln>
          <a:effectLst/>
          <a:extLst>
            <a:ext uri="{C572A759-6A51-4108-AA02-DFA0A04FC94B}">
              <ma14:wrappingTextBoxFlag xmlns=""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spcAft>
                <a:spcPts val="0"/>
              </a:spcAft>
            </a:pPr>
            <a:r>
              <a:rPr lang="en-US"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This can include: </a:t>
            </a:r>
          </a:p>
        </p:txBody>
      </p:sp>
      <p:sp>
        <p:nvSpPr>
          <p:cNvPr id="4" name="Text Box 71"/>
          <p:cNvSpPr txBox="1"/>
          <p:nvPr/>
        </p:nvSpPr>
        <p:spPr>
          <a:xfrm>
            <a:off x="2513263" y="5137870"/>
            <a:ext cx="3852701" cy="1177603"/>
          </a:xfrm>
          <a:prstGeom prst="rect">
            <a:avLst/>
          </a:prstGeom>
          <a:noFill/>
          <a:ln>
            <a:noFill/>
          </a:ln>
          <a:effectLst/>
          <a:extLst>
            <a:ext uri="{C572A759-6A51-4108-AA02-DFA0A04FC94B}">
              <ma14:wrappingTextBoxFlag xmlns=""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285750" indent="-285750">
              <a:spcAft>
                <a:spcPts val="0"/>
              </a:spcAft>
              <a:buFont typeface="Arial" panose="020B0604020202020204" pitchFamily="34" charset="0"/>
              <a:buChar char="•"/>
            </a:pPr>
            <a:r>
              <a:rPr lang="en-US"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Using alternative instruments.</a:t>
            </a:r>
            <a:endParaRPr lang="en-US" sz="1600" b="0" i="0" dirty="0">
              <a:solidFill>
                <a:srgbClr val="000000"/>
              </a:solidFill>
              <a:effectLst/>
              <a:latin typeface="Arial" panose="020B0604020202020204" pitchFamily="34" charset="0"/>
              <a:cs typeface="Arial" panose="020B0604020202020204" pitchFamily="34" charset="0"/>
            </a:endParaRPr>
          </a:p>
        </p:txBody>
      </p:sp>
      <p:sp>
        <p:nvSpPr>
          <p:cNvPr id="7" name="Text Box 104"/>
          <p:cNvSpPr txBox="1"/>
          <p:nvPr/>
        </p:nvSpPr>
        <p:spPr>
          <a:xfrm>
            <a:off x="736599" y="751364"/>
            <a:ext cx="6380759" cy="901700"/>
          </a:xfrm>
          <a:prstGeom prst="rect">
            <a:avLst/>
          </a:prstGeom>
          <a:noFill/>
          <a:ln>
            <a:noFill/>
          </a:ln>
          <a:effectLst/>
          <a:extLst>
            <a:ext uri="{C572A759-6A51-4108-AA02-DFA0A04FC94B}">
              <ma14:wrappingTextBoxFlag xmlns="" xmlns:ma14="http://schemas.microsoft.com/office/mac/drawingml/2011/main" val="1"/>
            </a:ext>
          </a:extLst>
        </p:spPr>
        <p:txBody>
          <a:bodyPr rot="0" spcFirstLastPara="0" vert="horz" wrap="square" lIns="0" tIns="0" rIns="0" bIns="0" numCol="1" spcCol="0" rtlCol="0" fromWordArt="0" anchor="t" anchorCtr="0" forceAA="0" compatLnSpc="1">
            <a:prstTxWarp prst="textNoShape">
              <a:avLst/>
            </a:prstTxWarp>
            <a:noAutofit/>
          </a:bodyPr>
          <a:lstStyle/>
          <a:p>
            <a:pPr>
              <a:lnSpc>
                <a:spcPct val="90000"/>
              </a:lnSpc>
              <a:spcAft>
                <a:spcPts val="0"/>
              </a:spcAft>
            </a:pPr>
            <a:r>
              <a:rPr lang="en-US" sz="3000" b="1" kern="50" dirty="0">
                <a:solidFill>
                  <a:srgbClr val="000000"/>
                </a:solidFill>
                <a:latin typeface="Arial"/>
              </a:rPr>
              <a:t>Find and use music technology that removes barriers</a:t>
            </a:r>
          </a:p>
        </p:txBody>
      </p:sp>
      <p:pic>
        <p:nvPicPr>
          <p:cNvPr id="8" name="Picture 7"/>
          <p:cNvPicPr/>
          <p:nvPr/>
        </p:nvPicPr>
        <p:blipFill>
          <a:blip r:embed="rId3">
            <a:extLst>
              <a:ext uri="{96DAC541-7B7A-43D3-8B79-37D633B846F1}">
                <asvg:svgBlip xmlns:asvg="http://schemas.microsoft.com/office/drawing/2016/SVG/main" r:embed="rId4"/>
              </a:ext>
            </a:extLst>
          </a:blip>
          <a:srcRect/>
          <a:stretch/>
        </p:blipFill>
        <p:spPr>
          <a:xfrm>
            <a:off x="445491" y="2103717"/>
            <a:ext cx="1440000" cy="1440000"/>
          </a:xfrm>
          <a:prstGeom prst="rect">
            <a:avLst/>
          </a:prstGeom>
        </p:spPr>
      </p:pic>
      <p:pic>
        <p:nvPicPr>
          <p:cNvPr id="13" name="Picture 12" descr="Clipboard Checked with solid fill"/>
          <p:cNvPicPr/>
          <p:nvPr/>
        </p:nvPicPr>
        <p:blipFill>
          <a:blip r:embed="rId5">
            <a:extLst>
              <a:ext uri="{96DAC541-7B7A-43D3-8B79-37D633B846F1}">
                <asvg:svgBlip xmlns:asvg="http://schemas.microsoft.com/office/drawing/2016/SVG/main" r:embed="rId6"/>
              </a:ext>
            </a:extLst>
          </a:blip>
          <a:srcRect/>
          <a:stretch/>
        </p:blipFill>
        <p:spPr>
          <a:xfrm>
            <a:off x="445491" y="3527959"/>
            <a:ext cx="1440000" cy="1440000"/>
          </a:xfrm>
          <a:prstGeom prst="rect">
            <a:avLst/>
          </a:prstGeom>
        </p:spPr>
      </p:pic>
      <p:pic>
        <p:nvPicPr>
          <p:cNvPr id="14" name="Picture 13" descr="Drum set with solid fill"/>
          <p:cNvPicPr/>
          <p:nvPr/>
        </p:nvPicPr>
        <p:blipFill>
          <a:blip r:embed="rId7">
            <a:extLst>
              <a:ext uri="{96DAC541-7B7A-43D3-8B79-37D633B846F1}">
                <asvg:svgBlip xmlns:asvg="http://schemas.microsoft.com/office/drawing/2016/SVG/main" r:embed="rId8"/>
              </a:ext>
            </a:extLst>
          </a:blip>
          <a:srcRect/>
          <a:stretch/>
        </p:blipFill>
        <p:spPr>
          <a:xfrm>
            <a:off x="445491" y="4944485"/>
            <a:ext cx="1440000" cy="1440000"/>
          </a:xfrm>
          <a:prstGeom prst="rect">
            <a:avLst/>
          </a:prstGeom>
        </p:spPr>
      </p:pic>
      <p:sp>
        <p:nvSpPr>
          <p:cNvPr id="9" name="Slide Number Placeholder 1">
            <a:extLst>
              <a:ext uri="{FF2B5EF4-FFF2-40B4-BE49-F238E27FC236}">
                <a16:creationId xmlns:a16="http://schemas.microsoft.com/office/drawing/2014/main" id="{9B860FB5-AEE2-1D0A-3AEC-0716E1C44755}"/>
              </a:ext>
            </a:extLst>
          </p:cNvPr>
          <p:cNvSpPr>
            <a:spLocks noGrp="1"/>
          </p:cNvSpPr>
          <p:nvPr>
            <p:ph type="sldNum" sz="quarter" idx="12"/>
          </p:nvPr>
        </p:nvSpPr>
        <p:spPr>
          <a:xfrm>
            <a:off x="5420043" y="9906785"/>
            <a:ext cx="1764665" cy="569071"/>
          </a:xfrm>
        </p:spPr>
        <p:txBody>
          <a:bodyPr/>
          <a:lstStyle/>
          <a:p>
            <a:fld id="{2DD70488-1BA5-554A-927A-C902243CFC7F}" type="slidenum">
              <a:rPr lang="en-US" sz="1600" smtClean="0">
                <a:solidFill>
                  <a:schemeClr val="bg1"/>
                </a:solidFill>
                <a:latin typeface="Arial" panose="020B0604020202020204" pitchFamily="34" charset="0"/>
                <a:cs typeface="Arial" panose="020B0604020202020204" pitchFamily="34" charset="0"/>
              </a:rPr>
              <a:t>30</a:t>
            </a:fld>
            <a:endParaRPr lang="en-US" sz="1600" dirty="0">
              <a:solidFill>
                <a:schemeClr val="bg1"/>
              </a:solidFill>
              <a:latin typeface="Arial" panose="020B0604020202020204" pitchFamily="34" charset="0"/>
              <a:cs typeface="Arial" panose="020B0604020202020204" pitchFamily="34" charset="0"/>
            </a:endParaRPr>
          </a:p>
        </p:txBody>
      </p:sp>
      <p:sp>
        <p:nvSpPr>
          <p:cNvPr id="10" name="Text Box 62">
            <a:extLst>
              <a:ext uri="{FF2B5EF4-FFF2-40B4-BE49-F238E27FC236}">
                <a16:creationId xmlns:a16="http://schemas.microsoft.com/office/drawing/2014/main" id="{A13A010A-D970-9AF8-DE52-28F040F61EB9}"/>
              </a:ext>
            </a:extLst>
          </p:cNvPr>
          <p:cNvSpPr txBox="1"/>
          <p:nvPr/>
        </p:nvSpPr>
        <p:spPr>
          <a:xfrm>
            <a:off x="2472781" y="6719555"/>
            <a:ext cx="3893183" cy="1177603"/>
          </a:xfrm>
          <a:prstGeom prst="rect">
            <a:avLst/>
          </a:prstGeom>
          <a:noFill/>
          <a:ln>
            <a:noFill/>
          </a:ln>
          <a:effectLst/>
          <a:extLst>
            <a:ext uri="{C572A759-6A51-4108-AA02-DFA0A04FC94B}">
              <ma14:wrappingTextBoxFlag xmlns=""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285750" lvl="0" indent="-285750">
              <a:lnSpc>
                <a:spcPct val="105000"/>
              </a:lnSpc>
              <a:spcAft>
                <a:spcPts val="15"/>
              </a:spcAft>
              <a:buFont typeface="Arial" panose="020B0604020202020204" pitchFamily="34" charset="0"/>
              <a:buChar char="•"/>
            </a:pPr>
            <a:r>
              <a:rPr lang="en-US"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Making low-tech adaptations to instruments.</a:t>
            </a:r>
            <a:endPar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pic>
        <p:nvPicPr>
          <p:cNvPr id="12" name="Picture 2" descr="Clarinet with solid fill">
            <a:extLst>
              <a:ext uri="{FF2B5EF4-FFF2-40B4-BE49-F238E27FC236}">
                <a16:creationId xmlns:a16="http://schemas.microsoft.com/office/drawing/2014/main" id="{87F552B4-F0A8-5209-5094-F54E9B25FFB6}"/>
              </a:ext>
            </a:extLst>
          </p:cNvPr>
          <p:cNvPicPr/>
          <p:nvPr/>
        </p:nvPicPr>
        <p:blipFill>
          <a:blip r:embed="rId9">
            <a:extLst>
              <a:ext uri="{96DAC541-7B7A-43D3-8B79-37D633B846F1}">
                <asvg:svgBlip xmlns:asvg="http://schemas.microsoft.com/office/drawing/2016/SVG/main" r:embed="rId10"/>
              </a:ext>
            </a:extLst>
          </a:blip>
          <a:srcRect/>
          <a:stretch/>
        </p:blipFill>
        <p:spPr>
          <a:xfrm>
            <a:off x="445491" y="6599786"/>
            <a:ext cx="1440000" cy="1440000"/>
          </a:xfrm>
          <a:prstGeom prst="rect">
            <a:avLst/>
          </a:prstGeom>
        </p:spPr>
      </p:pic>
      <p:sp>
        <p:nvSpPr>
          <p:cNvPr id="17" name="Text Box 62">
            <a:extLst>
              <a:ext uri="{FF2B5EF4-FFF2-40B4-BE49-F238E27FC236}">
                <a16:creationId xmlns:a16="http://schemas.microsoft.com/office/drawing/2014/main" id="{1FECE0B5-D964-3E61-AD96-E1C79167CC37}"/>
              </a:ext>
            </a:extLst>
          </p:cNvPr>
          <p:cNvSpPr txBox="1"/>
          <p:nvPr/>
        </p:nvSpPr>
        <p:spPr>
          <a:xfrm>
            <a:off x="2477226" y="8065027"/>
            <a:ext cx="3888738" cy="1701621"/>
          </a:xfrm>
          <a:prstGeom prst="rect">
            <a:avLst/>
          </a:prstGeom>
          <a:noFill/>
          <a:ln>
            <a:noFill/>
          </a:ln>
          <a:effectLst/>
          <a:extLst>
            <a:ext uri="{C572A759-6A51-4108-AA02-DFA0A04FC94B}">
              <ma14:wrappingTextBoxFlag xmlns=""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285750" indent="-285750">
              <a:lnSpc>
                <a:spcPct val="105000"/>
              </a:lnSpc>
              <a:spcAft>
                <a:spcPts val="15"/>
              </a:spcAft>
              <a:buFont typeface="Arial" panose="020B0604020202020204" pitchFamily="34" charset="0"/>
              <a:buChar char="•"/>
            </a:pPr>
            <a:r>
              <a:rPr lang="en-US"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Using adaptive accessories.</a:t>
            </a:r>
            <a:endPar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pic>
        <p:nvPicPr>
          <p:cNvPr id="18" name="Picture 13" descr="Computer with solid fill">
            <a:extLst>
              <a:ext uri="{FF2B5EF4-FFF2-40B4-BE49-F238E27FC236}">
                <a16:creationId xmlns:a16="http://schemas.microsoft.com/office/drawing/2014/main" id="{DA3ECAD9-0E4F-7E04-C65D-5EC485853EDA}"/>
              </a:ext>
            </a:extLst>
          </p:cNvPr>
          <p:cNvPicPr/>
          <p:nvPr/>
        </p:nvPicPr>
        <p:blipFill>
          <a:blip r:embed="rId11">
            <a:extLst>
              <a:ext uri="{96DAC541-7B7A-43D3-8B79-37D633B846F1}">
                <asvg:svgBlip xmlns:asvg="http://schemas.microsoft.com/office/drawing/2016/SVG/main" r:embed="rId12"/>
              </a:ext>
            </a:extLst>
          </a:blip>
          <a:srcRect/>
          <a:stretch/>
        </p:blipFill>
        <p:spPr>
          <a:xfrm>
            <a:off x="453371" y="8207267"/>
            <a:ext cx="1440000" cy="1440000"/>
          </a:xfrm>
          <a:prstGeom prst="rect">
            <a:avLst/>
          </a:prstGeom>
        </p:spPr>
      </p:pic>
    </p:spTree>
    <p:extLst>
      <p:ext uri="{BB962C8B-B14F-4D97-AF65-F5344CB8AC3E}">
        <p14:creationId xmlns:p14="http://schemas.microsoft.com/office/powerpoint/2010/main" val="13248092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093772F-B836-7841-DDF1-CC1254FBE6B4}"/>
              </a:ext>
            </a:extLst>
          </p:cNvPr>
          <p:cNvSpPr/>
          <p:nvPr/>
        </p:nvSpPr>
        <p:spPr>
          <a:xfrm>
            <a:off x="2261666" y="1071348"/>
            <a:ext cx="4320000" cy="8640000"/>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600" dirty="0"/>
          </a:p>
        </p:txBody>
      </p:sp>
      <p:sp>
        <p:nvSpPr>
          <p:cNvPr id="6" name="Text Box 62">
            <a:extLst>
              <a:ext uri="{FF2B5EF4-FFF2-40B4-BE49-F238E27FC236}">
                <a16:creationId xmlns:a16="http://schemas.microsoft.com/office/drawing/2014/main" id="{C9F4FCB1-40D0-45F6-8049-399DBD9DED5B}"/>
              </a:ext>
            </a:extLst>
          </p:cNvPr>
          <p:cNvSpPr txBox="1"/>
          <p:nvPr/>
        </p:nvSpPr>
        <p:spPr>
          <a:xfrm>
            <a:off x="2441666" y="2588139"/>
            <a:ext cx="3960000" cy="1616400"/>
          </a:xfrm>
          <a:prstGeom prst="rect">
            <a:avLst/>
          </a:prstGeom>
          <a:noFill/>
          <a:ln>
            <a:noFill/>
          </a:ln>
          <a:effectLst/>
          <a:extLst>
            <a:ext uri="{C572A759-6A51-4108-AA02-DFA0A04FC94B}">
              <ma14:wrappingTextBoxFlag xmlns:ma14="http://schemas.microsoft.com/office/mac/drawingml/2011/main" xmlns=""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285750" indent="-285750">
              <a:lnSpc>
                <a:spcPct val="105000"/>
              </a:lnSpc>
              <a:spcAft>
                <a:spcPts val="15"/>
              </a:spcAft>
              <a:buFont typeface="Arial" panose="020B0604020202020204" pitchFamily="34" charset="0"/>
              <a:buChar char="•"/>
            </a:pPr>
            <a:r>
              <a:rPr lang="en-US" sz="1600" i="0" dirty="0">
                <a:solidFill>
                  <a:srgbClr val="000000"/>
                </a:solidFill>
                <a:effectLst/>
                <a:latin typeface="Arial" panose="020B0604020202020204" pitchFamily="34" charset="0"/>
                <a:cs typeface="Arial" panose="020B0604020202020204" pitchFamily="34" charset="0"/>
              </a:rPr>
              <a:t>Focusing on and working with the needs of the learner.</a:t>
            </a:r>
          </a:p>
        </p:txBody>
      </p:sp>
      <p:pic>
        <p:nvPicPr>
          <p:cNvPr id="7" name="Picture 6">
            <a:extLst>
              <a:ext uri="{FF2B5EF4-FFF2-40B4-BE49-F238E27FC236}">
                <a16:creationId xmlns:a16="http://schemas.microsoft.com/office/drawing/2014/main" id="{5EEC2CD5-F14A-41C8-BC73-AB0A5E35BC7F}"/>
              </a:ext>
            </a:extLst>
          </p:cNvPr>
          <p:cNvPicPr/>
          <p:nvPr/>
        </p:nvPicPr>
        <p:blipFill>
          <a:blip r:embed="rId2">
            <a:extLst>
              <a:ext uri="{96DAC541-7B7A-43D3-8B79-37D633B846F1}">
                <asvg:svgBlip xmlns:asvg="http://schemas.microsoft.com/office/drawing/2016/SVG/main" r:embed="rId3"/>
              </a:ext>
            </a:extLst>
          </a:blip>
          <a:srcRect/>
          <a:stretch/>
        </p:blipFill>
        <p:spPr>
          <a:xfrm>
            <a:off x="526811" y="2694583"/>
            <a:ext cx="1440000" cy="1440000"/>
          </a:xfrm>
          <a:prstGeom prst="rect">
            <a:avLst/>
          </a:prstGeom>
        </p:spPr>
      </p:pic>
      <p:sp>
        <p:nvSpPr>
          <p:cNvPr id="2" name="Slide Number Placeholder 1">
            <a:extLst>
              <a:ext uri="{FF2B5EF4-FFF2-40B4-BE49-F238E27FC236}">
                <a16:creationId xmlns:a16="http://schemas.microsoft.com/office/drawing/2014/main" id="{57C11FF4-4E45-84DC-FADC-5B6FDADBE855}"/>
              </a:ext>
            </a:extLst>
          </p:cNvPr>
          <p:cNvSpPr>
            <a:spLocks noGrp="1"/>
          </p:cNvSpPr>
          <p:nvPr>
            <p:ph type="sldNum" sz="quarter" idx="12"/>
          </p:nvPr>
        </p:nvSpPr>
        <p:spPr/>
        <p:txBody>
          <a:bodyPr/>
          <a:lstStyle/>
          <a:p>
            <a:fld id="{2DD70488-1BA5-554A-927A-C902243CFC7F}" type="slidenum">
              <a:rPr lang="en-US" sz="1600" smtClean="0">
                <a:solidFill>
                  <a:schemeClr val="bg1"/>
                </a:solidFill>
                <a:latin typeface="Arial" panose="020B0604020202020204" pitchFamily="34" charset="0"/>
                <a:cs typeface="Arial" panose="020B0604020202020204" pitchFamily="34" charset="0"/>
              </a:rPr>
              <a:t>31</a:t>
            </a:fld>
            <a:endParaRPr lang="en-US" sz="1600" dirty="0">
              <a:solidFill>
                <a:schemeClr val="bg1"/>
              </a:solidFill>
              <a:latin typeface="Arial" panose="020B0604020202020204" pitchFamily="34" charset="0"/>
              <a:cs typeface="Arial" panose="020B0604020202020204" pitchFamily="34" charset="0"/>
            </a:endParaRPr>
          </a:p>
        </p:txBody>
      </p:sp>
      <p:sp>
        <p:nvSpPr>
          <p:cNvPr id="3" name="Text Box 28">
            <a:extLst>
              <a:ext uri="{FF2B5EF4-FFF2-40B4-BE49-F238E27FC236}">
                <a16:creationId xmlns:a16="http://schemas.microsoft.com/office/drawing/2014/main" id="{C2964EC0-B802-FA27-3E9F-D7D11E733208}"/>
              </a:ext>
            </a:extLst>
          </p:cNvPr>
          <p:cNvSpPr txBox="1"/>
          <p:nvPr/>
        </p:nvSpPr>
        <p:spPr>
          <a:xfrm>
            <a:off x="2441666" y="1067767"/>
            <a:ext cx="3960000" cy="1617980"/>
          </a:xfrm>
          <a:prstGeom prst="rect">
            <a:avLst/>
          </a:prstGeom>
          <a:noFill/>
          <a:ln>
            <a:noFill/>
          </a:ln>
          <a:effectLst/>
          <a:extLst>
            <a:ext uri="{C572A759-6A51-4108-AA02-DFA0A04FC94B}">
              <ma14:wrappingTextBoxFlag xmlns=""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nSpc>
                <a:spcPct val="105000"/>
              </a:lnSpc>
              <a:spcAft>
                <a:spcPts val="15"/>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In practice, this means:</a:t>
            </a:r>
          </a:p>
        </p:txBody>
      </p:sp>
      <p:pic>
        <p:nvPicPr>
          <p:cNvPr id="12" name="Picture 11">
            <a:extLst>
              <a:ext uri="{FF2B5EF4-FFF2-40B4-BE49-F238E27FC236}">
                <a16:creationId xmlns:a16="http://schemas.microsoft.com/office/drawing/2014/main" id="{474269C2-0AA4-DFE5-62B2-2D7257A4549B}"/>
              </a:ext>
            </a:extLst>
          </p:cNvPr>
          <p:cNvPicPr/>
          <p:nvPr/>
        </p:nvPicPr>
        <p:blipFill>
          <a:blip r:embed="rId4">
            <a:extLst>
              <a:ext uri="{96DAC541-7B7A-43D3-8B79-37D633B846F1}">
                <asvg:svgBlip xmlns:asvg="http://schemas.microsoft.com/office/drawing/2016/SVG/main" r:embed="rId5"/>
              </a:ext>
            </a:extLst>
          </a:blip>
          <a:srcRect/>
          <a:stretch/>
        </p:blipFill>
        <p:spPr>
          <a:xfrm>
            <a:off x="544712" y="1160338"/>
            <a:ext cx="1440000" cy="1440000"/>
          </a:xfrm>
          <a:prstGeom prst="rect">
            <a:avLst/>
          </a:prstGeom>
        </p:spPr>
      </p:pic>
      <p:sp>
        <p:nvSpPr>
          <p:cNvPr id="14" name="Text Box 62">
            <a:extLst>
              <a:ext uri="{FF2B5EF4-FFF2-40B4-BE49-F238E27FC236}">
                <a16:creationId xmlns:a16="http://schemas.microsoft.com/office/drawing/2014/main" id="{DF2EBBD2-20E1-163E-BB4D-8988B79104C8}"/>
              </a:ext>
            </a:extLst>
          </p:cNvPr>
          <p:cNvSpPr txBox="1"/>
          <p:nvPr/>
        </p:nvSpPr>
        <p:spPr>
          <a:xfrm>
            <a:off x="2441666" y="4303294"/>
            <a:ext cx="3960000" cy="1616400"/>
          </a:xfrm>
          <a:prstGeom prst="rect">
            <a:avLst/>
          </a:prstGeom>
          <a:noFill/>
          <a:ln>
            <a:noFill/>
          </a:ln>
          <a:effectLst/>
          <a:extLst>
            <a:ext uri="{C572A759-6A51-4108-AA02-DFA0A04FC94B}">
              <ma14:wrappingTextBoxFlag xmlns:ma14="http://schemas.microsoft.com/office/mac/drawingml/2011/main" xmlns=""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285750" indent="-285750" algn="l" rtl="0" fontAlgn="base">
              <a:buFont typeface="Arial" panose="020B0604020202020204" pitchFamily="34" charset="0"/>
              <a:buChar char="•"/>
            </a:pPr>
            <a:r>
              <a:rPr lang="en-US" sz="1600" i="0" dirty="0">
                <a:solidFill>
                  <a:srgbClr val="000000"/>
                </a:solidFill>
                <a:effectLst/>
                <a:latin typeface="Arial" panose="020B0604020202020204" pitchFamily="34" charset="0"/>
                <a:cs typeface="Arial" panose="020B0604020202020204" pitchFamily="34" charset="0"/>
              </a:rPr>
              <a:t>Exploring and trying different things out to find what works best.</a:t>
            </a:r>
          </a:p>
        </p:txBody>
      </p:sp>
      <p:pic>
        <p:nvPicPr>
          <p:cNvPr id="15" name="Picture 6" descr="Customer review with solid fill">
            <a:extLst>
              <a:ext uri="{FF2B5EF4-FFF2-40B4-BE49-F238E27FC236}">
                <a16:creationId xmlns:a16="http://schemas.microsoft.com/office/drawing/2014/main" id="{5CDB34B4-FA2C-72D2-1E96-5B685C627EE4}"/>
              </a:ext>
            </a:extLst>
          </p:cNvPr>
          <p:cNvPicPr/>
          <p:nvPr/>
        </p:nvPicPr>
        <p:blipFill>
          <a:blip r:embed="rId6">
            <a:extLst>
              <a:ext uri="{96DAC541-7B7A-43D3-8B79-37D633B846F1}">
                <asvg:svgBlip xmlns:asvg="http://schemas.microsoft.com/office/drawing/2016/SVG/main" r:embed="rId7"/>
              </a:ext>
            </a:extLst>
          </a:blip>
          <a:srcRect/>
          <a:stretch/>
        </p:blipFill>
        <p:spPr>
          <a:xfrm>
            <a:off x="441184" y="4479694"/>
            <a:ext cx="1440000" cy="1440000"/>
          </a:xfrm>
          <a:prstGeom prst="rect">
            <a:avLst/>
          </a:prstGeom>
        </p:spPr>
      </p:pic>
      <p:sp>
        <p:nvSpPr>
          <p:cNvPr id="22" name="Text Box 64">
            <a:extLst>
              <a:ext uri="{FF2B5EF4-FFF2-40B4-BE49-F238E27FC236}">
                <a16:creationId xmlns:a16="http://schemas.microsoft.com/office/drawing/2014/main" id="{64DE5AE5-CB92-C724-3FE5-4FF1BB642D01}"/>
              </a:ext>
            </a:extLst>
          </p:cNvPr>
          <p:cNvSpPr txBox="1"/>
          <p:nvPr/>
        </p:nvSpPr>
        <p:spPr>
          <a:xfrm>
            <a:off x="2441666" y="6074626"/>
            <a:ext cx="3960000" cy="1616400"/>
          </a:xfrm>
          <a:prstGeom prst="rect">
            <a:avLst/>
          </a:prstGeom>
          <a:noFill/>
          <a:ln>
            <a:noFill/>
          </a:ln>
          <a:effectLst/>
          <a:extLst>
            <a:ext uri="{C572A759-6A51-4108-AA02-DFA0A04FC94B}">
              <ma14:wrappingTextBoxFlag xmlns:ma14="http://schemas.microsoft.com/office/mac/drawingml/2011/main" xmlns=""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285750" indent="-285750">
              <a:spcAft>
                <a:spcPts val="0"/>
              </a:spcAft>
              <a:buFont typeface="Arial" panose="020B0604020202020204" pitchFamily="34" charset="0"/>
              <a:buChar char="•"/>
            </a:pPr>
            <a:r>
              <a:rPr lang="en-US" sz="1600" b="0" i="0" dirty="0">
                <a:solidFill>
                  <a:srgbClr val="000000"/>
                </a:solidFill>
                <a:effectLst/>
                <a:latin typeface="Arial" panose="020B0604020202020204" pitchFamily="34" charset="0"/>
                <a:cs typeface="Arial" panose="020B0604020202020204" pitchFamily="34" charset="0"/>
              </a:rPr>
              <a:t>Looking at how others have used or modified technology. This can include observing </a:t>
            </a:r>
            <a:r>
              <a:rPr lang="en-US" sz="1600" b="0" i="0" dirty="0">
                <a:solidFill>
                  <a:schemeClr val="tx2"/>
                </a:solidFill>
                <a:effectLst/>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Disabled artists who are using technology</a:t>
            </a:r>
            <a:r>
              <a:rPr lang="en-US" sz="1600" b="0" i="0" dirty="0">
                <a:solidFill>
                  <a:srgbClr val="000000"/>
                </a:solidFill>
                <a:effectLst/>
                <a:latin typeface="Arial" panose="020B0604020202020204" pitchFamily="34" charset="0"/>
                <a:cs typeface="Arial" panose="020B0604020202020204" pitchFamily="34" charset="0"/>
              </a:rPr>
              <a:t>.</a:t>
            </a:r>
            <a:r>
              <a:rPr lang="en-US" sz="1600" b="0" i="0" dirty="0">
                <a:solidFill>
                  <a:schemeClr val="tx2"/>
                </a:solidFill>
                <a:effectLst/>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 </a:t>
            </a:r>
            <a:endParaRPr lang="en-US" sz="1600" b="0" i="0" dirty="0">
              <a:solidFill>
                <a:schemeClr val="tx2"/>
              </a:solidFill>
              <a:effectLst/>
              <a:latin typeface="Arial" panose="020B0604020202020204" pitchFamily="34" charset="0"/>
              <a:cs typeface="Arial" panose="020B0604020202020204" pitchFamily="34" charset="0"/>
            </a:endParaRPr>
          </a:p>
        </p:txBody>
      </p:sp>
      <p:pic>
        <p:nvPicPr>
          <p:cNvPr id="23" name="Picture 8" descr="Computer with solid fill">
            <a:extLst>
              <a:ext uri="{FF2B5EF4-FFF2-40B4-BE49-F238E27FC236}">
                <a16:creationId xmlns:a16="http://schemas.microsoft.com/office/drawing/2014/main" id="{822BD208-0D07-4C21-0C49-CD5CB870365E}"/>
              </a:ext>
            </a:extLst>
          </p:cNvPr>
          <p:cNvPicPr/>
          <p:nvPr/>
        </p:nvPicPr>
        <p:blipFill>
          <a:blip r:embed="rId9">
            <a:extLst>
              <a:ext uri="{96DAC541-7B7A-43D3-8B79-37D633B846F1}">
                <asvg:svgBlip xmlns:asvg="http://schemas.microsoft.com/office/drawing/2016/SVG/main" r:embed="rId10"/>
              </a:ext>
            </a:extLst>
          </a:blip>
          <a:srcRect/>
          <a:stretch/>
        </p:blipFill>
        <p:spPr>
          <a:xfrm>
            <a:off x="441184" y="6162826"/>
            <a:ext cx="1440000" cy="1440000"/>
          </a:xfrm>
          <a:prstGeom prst="rect">
            <a:avLst/>
          </a:prstGeom>
        </p:spPr>
      </p:pic>
      <p:sp>
        <p:nvSpPr>
          <p:cNvPr id="24" name="Text Box 66">
            <a:extLst>
              <a:ext uri="{FF2B5EF4-FFF2-40B4-BE49-F238E27FC236}">
                <a16:creationId xmlns:a16="http://schemas.microsoft.com/office/drawing/2014/main" id="{C8DD1923-B919-D77B-90FF-947EED3E7E0A}"/>
              </a:ext>
            </a:extLst>
          </p:cNvPr>
          <p:cNvSpPr txBox="1"/>
          <p:nvPr/>
        </p:nvSpPr>
        <p:spPr>
          <a:xfrm>
            <a:off x="2441666" y="8000890"/>
            <a:ext cx="3960000" cy="1616400"/>
          </a:xfrm>
          <a:prstGeom prst="rect">
            <a:avLst/>
          </a:prstGeom>
          <a:noFill/>
          <a:ln>
            <a:noFill/>
          </a:ln>
          <a:effectLst/>
          <a:extLst>
            <a:ext uri="{C572A759-6A51-4108-AA02-DFA0A04FC94B}">
              <ma14:wrappingTextBoxFlag xmlns:ma14="http://schemas.microsoft.com/office/mac/drawingml/2011/main" xmlns=""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spcAft>
                <a:spcPts val="0"/>
              </a:spcAft>
            </a:pPr>
            <a:r>
              <a:rPr lang="en-US" sz="1600" dirty="0">
                <a:solidFill>
                  <a:srgbClr val="000000"/>
                </a:solidFill>
                <a:latin typeface="Arial" panose="020B0604020202020204" pitchFamily="34" charset="0"/>
                <a:cs typeface="Arial" panose="020B0604020202020204" pitchFamily="34" charset="0"/>
              </a:rPr>
              <a:t>On the next page are some examples of technology that can be used to remove barriers for Disabled musicians.</a:t>
            </a:r>
            <a:endParaRPr lang="en-US" sz="1600" b="0" i="0" dirty="0">
              <a:solidFill>
                <a:srgbClr val="000000"/>
              </a:solidFill>
              <a:effectLst/>
              <a:latin typeface="Arial" panose="020B0604020202020204" pitchFamily="34" charset="0"/>
              <a:cs typeface="Arial" panose="020B0604020202020204" pitchFamily="34" charset="0"/>
            </a:endParaRPr>
          </a:p>
        </p:txBody>
      </p:sp>
      <p:pic>
        <p:nvPicPr>
          <p:cNvPr id="25" name="Picture 8" descr="Construction Barricade with solid fill">
            <a:extLst>
              <a:ext uri="{FF2B5EF4-FFF2-40B4-BE49-F238E27FC236}">
                <a16:creationId xmlns:a16="http://schemas.microsoft.com/office/drawing/2014/main" id="{5AA61444-78B2-38D7-516F-771EEF8BD327}"/>
              </a:ext>
            </a:extLst>
          </p:cNvPr>
          <p:cNvPicPr/>
          <p:nvPr/>
        </p:nvPicPr>
        <p:blipFill>
          <a:blip r:embed="rId11">
            <a:extLst>
              <a:ext uri="{96DAC541-7B7A-43D3-8B79-37D633B846F1}">
                <asvg:svgBlip xmlns:asvg="http://schemas.microsoft.com/office/drawing/2016/SVG/main" r:embed="rId12"/>
              </a:ext>
            </a:extLst>
          </a:blip>
          <a:srcRect/>
          <a:stretch/>
        </p:blipFill>
        <p:spPr>
          <a:xfrm>
            <a:off x="441184" y="8000890"/>
            <a:ext cx="1440000" cy="1440000"/>
          </a:xfrm>
          <a:prstGeom prst="rect">
            <a:avLst/>
          </a:prstGeom>
        </p:spPr>
      </p:pic>
    </p:spTree>
    <p:extLst>
      <p:ext uri="{BB962C8B-B14F-4D97-AF65-F5344CB8AC3E}">
        <p14:creationId xmlns:p14="http://schemas.microsoft.com/office/powerpoint/2010/main" val="21049370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Text Box 385"/>
          <p:cNvSpPr txBox="1"/>
          <p:nvPr/>
        </p:nvSpPr>
        <p:spPr>
          <a:xfrm>
            <a:off x="723060" y="5568561"/>
            <a:ext cx="1803400" cy="1059180"/>
          </a:xfrm>
          <a:prstGeom prst="rect">
            <a:avLst/>
          </a:prstGeom>
          <a:noFill/>
          <a:ln>
            <a:noFill/>
          </a:ln>
          <a:effectLst/>
          <a:extLst>
            <a:ext uri="{C572A759-6A51-4108-AA02-DFA0A04FC94B}">
              <ma14:wrappingTextBoxFlag xmlns=""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spcAft>
                <a:spcPts val="0"/>
              </a:spcAft>
            </a:pPr>
            <a:r>
              <a:rPr lang="en-GB" sz="1600" b="0" i="0" dirty="0" err="1">
                <a:solidFill>
                  <a:srgbClr val="000000"/>
                </a:solidFill>
                <a:effectLst/>
                <a:latin typeface="Arial" panose="020B0604020202020204" pitchFamily="34" charset="0"/>
                <a:cs typeface="Arial" panose="020B0604020202020204" pitchFamily="34" charset="0"/>
              </a:rPr>
              <a:t>Tobii</a:t>
            </a:r>
            <a:r>
              <a:rPr lang="en-GB" sz="1600" b="0" i="0" dirty="0">
                <a:solidFill>
                  <a:srgbClr val="000000"/>
                </a:solidFill>
                <a:effectLst/>
                <a:latin typeface="Arial" panose="020B0604020202020204" pitchFamily="34" charset="0"/>
                <a:cs typeface="Arial" panose="020B0604020202020204" pitchFamily="34" charset="0"/>
              </a:rPr>
              <a:t> and Clarion</a:t>
            </a:r>
          </a:p>
        </p:txBody>
      </p:sp>
      <p:pic>
        <p:nvPicPr>
          <p:cNvPr id="171" name="Picture 170" descr="Projector screen with solid fill"/>
          <p:cNvPicPr/>
          <p:nvPr/>
        </p:nvPicPr>
        <p:blipFill>
          <a:blip r:embed="rId3">
            <a:extLst>
              <a:ext uri="{96DAC541-7B7A-43D3-8B79-37D633B846F1}">
                <asvg:svgBlip xmlns:asvg="http://schemas.microsoft.com/office/drawing/2016/SVG/main" r:embed="rId4"/>
              </a:ext>
            </a:extLst>
          </a:blip>
          <a:srcRect/>
          <a:stretch/>
        </p:blipFill>
        <p:spPr>
          <a:xfrm>
            <a:off x="723060" y="3742301"/>
            <a:ext cx="1800000" cy="1800000"/>
          </a:xfrm>
          <a:prstGeom prst="rect">
            <a:avLst/>
          </a:prstGeom>
        </p:spPr>
      </p:pic>
      <p:sp>
        <p:nvSpPr>
          <p:cNvPr id="172" name="Text Box 386"/>
          <p:cNvSpPr txBox="1"/>
          <p:nvPr/>
        </p:nvSpPr>
        <p:spPr>
          <a:xfrm>
            <a:off x="2887140" y="5568561"/>
            <a:ext cx="1803400" cy="1059180"/>
          </a:xfrm>
          <a:prstGeom prst="rect">
            <a:avLst/>
          </a:prstGeom>
          <a:noFill/>
          <a:ln>
            <a:noFill/>
          </a:ln>
          <a:effectLst/>
          <a:extLst>
            <a:ext uri="{C572A759-6A51-4108-AA02-DFA0A04FC94B}">
              <ma14:wrappingTextBoxFlag xmlns=""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spcAft>
                <a:spcPts val="0"/>
              </a:spcAft>
            </a:pPr>
            <a:r>
              <a:rPr lang="en-GB" sz="1600" b="0" i="0" dirty="0">
                <a:solidFill>
                  <a:srgbClr val="000000"/>
                </a:solidFill>
                <a:effectLst/>
                <a:latin typeface="Arial" panose="020B0604020202020204" pitchFamily="34" charset="0"/>
                <a:cs typeface="Arial" panose="020B0604020202020204" pitchFamily="34" charset="0"/>
              </a:rPr>
              <a:t>Microphones</a:t>
            </a:r>
            <a:endParaRPr lang="en-GB" sz="1600" kern="50" dirty="0">
              <a:effectLst/>
              <a:latin typeface="Arial" panose="020B0604020202020204" pitchFamily="34" charset="0"/>
              <a:ea typeface="ＭＳ 明朝"/>
              <a:cs typeface="Arial" panose="020B0604020202020204" pitchFamily="34" charset="0"/>
            </a:endParaRPr>
          </a:p>
        </p:txBody>
      </p:sp>
      <p:pic>
        <p:nvPicPr>
          <p:cNvPr id="173" name="Picture 172" descr="Microphone with solid fill"/>
          <p:cNvPicPr/>
          <p:nvPr/>
        </p:nvPicPr>
        <p:blipFill>
          <a:blip r:embed="rId5">
            <a:extLst>
              <a:ext uri="{96DAC541-7B7A-43D3-8B79-37D633B846F1}">
                <asvg:svgBlip xmlns:asvg="http://schemas.microsoft.com/office/drawing/2016/SVG/main" r:embed="rId6"/>
              </a:ext>
            </a:extLst>
          </a:blip>
          <a:srcRect/>
          <a:stretch/>
        </p:blipFill>
        <p:spPr>
          <a:xfrm>
            <a:off x="2887140" y="3742301"/>
            <a:ext cx="1800000" cy="1800000"/>
          </a:xfrm>
          <a:prstGeom prst="rect">
            <a:avLst/>
          </a:prstGeom>
        </p:spPr>
      </p:pic>
      <p:sp>
        <p:nvSpPr>
          <p:cNvPr id="174" name="Text Box 387"/>
          <p:cNvSpPr txBox="1"/>
          <p:nvPr/>
        </p:nvSpPr>
        <p:spPr>
          <a:xfrm>
            <a:off x="5050585" y="5568561"/>
            <a:ext cx="1803400" cy="1059180"/>
          </a:xfrm>
          <a:prstGeom prst="rect">
            <a:avLst/>
          </a:prstGeom>
          <a:noFill/>
          <a:ln>
            <a:noFill/>
          </a:ln>
          <a:effectLst/>
          <a:extLst>
            <a:ext uri="{C572A759-6A51-4108-AA02-DFA0A04FC94B}">
              <ma14:wrappingTextBoxFlag xmlns=""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lvl="0" algn="ctr">
              <a:lnSpc>
                <a:spcPct val="105000"/>
              </a:lnSpc>
              <a:spcAft>
                <a:spcPts val="15"/>
              </a:spcAft>
            </a:pPr>
            <a:r>
              <a:rPr lang="en-GB" sz="1600" dirty="0">
                <a:solidFill>
                  <a:srgbClr val="000000"/>
                </a:solidFill>
                <a:latin typeface="Arial" panose="020B0604020202020204" pitchFamily="34" charset="0"/>
                <a:cs typeface="Arial" panose="020B0604020202020204" pitchFamily="34" charset="0"/>
              </a:rPr>
              <a:t>FX pedals</a:t>
            </a:r>
          </a:p>
        </p:txBody>
      </p:sp>
      <p:pic>
        <p:nvPicPr>
          <p:cNvPr id="175" name="Picture 174" descr="Music with solid fill"/>
          <p:cNvPicPr/>
          <p:nvPr/>
        </p:nvPicPr>
        <p:blipFill>
          <a:blip r:embed="rId7">
            <a:extLst>
              <a:ext uri="{96DAC541-7B7A-43D3-8B79-37D633B846F1}">
                <asvg:svgBlip xmlns:asvg="http://schemas.microsoft.com/office/drawing/2016/SVG/main" r:embed="rId8"/>
              </a:ext>
            </a:extLst>
          </a:blip>
          <a:srcRect/>
          <a:stretch/>
        </p:blipFill>
        <p:spPr>
          <a:xfrm>
            <a:off x="5050585" y="3742301"/>
            <a:ext cx="1800000" cy="1800000"/>
          </a:xfrm>
          <a:prstGeom prst="rect">
            <a:avLst/>
          </a:prstGeom>
        </p:spPr>
      </p:pic>
      <p:sp>
        <p:nvSpPr>
          <p:cNvPr id="176" name="Text Box 388"/>
          <p:cNvSpPr txBox="1"/>
          <p:nvPr/>
        </p:nvSpPr>
        <p:spPr>
          <a:xfrm>
            <a:off x="717345" y="8454636"/>
            <a:ext cx="1803400" cy="1059180"/>
          </a:xfrm>
          <a:prstGeom prst="rect">
            <a:avLst/>
          </a:prstGeom>
          <a:noFill/>
          <a:ln>
            <a:noFill/>
          </a:ln>
          <a:effectLst/>
          <a:extLst>
            <a:ext uri="{C572A759-6A51-4108-AA02-DFA0A04FC94B}">
              <ma14:wrappingTextBoxFlag xmlns=""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spcAft>
                <a:spcPts val="0"/>
              </a:spcAft>
            </a:pPr>
            <a:r>
              <a:rPr lang="en-GB" sz="1600" dirty="0">
                <a:solidFill>
                  <a:srgbClr val="000000"/>
                </a:solidFill>
                <a:latin typeface="Arial" panose="020B0604020202020204" pitchFamily="34" charset="0"/>
                <a:cs typeface="Arial" panose="020B0604020202020204" pitchFamily="34" charset="0"/>
              </a:rPr>
              <a:t>Gaming switches</a:t>
            </a:r>
          </a:p>
        </p:txBody>
      </p:sp>
      <p:pic>
        <p:nvPicPr>
          <p:cNvPr id="177" name="Picture 176" descr="Toggle with solid fill"/>
          <p:cNvPicPr/>
          <p:nvPr/>
        </p:nvPicPr>
        <p:blipFill>
          <a:blip r:embed="rId9">
            <a:extLst>
              <a:ext uri="{96DAC541-7B7A-43D3-8B79-37D633B846F1}">
                <asvg:svgBlip xmlns:asvg="http://schemas.microsoft.com/office/drawing/2016/SVG/main" r:embed="rId10"/>
              </a:ext>
            </a:extLst>
          </a:blip>
          <a:srcRect/>
          <a:stretch/>
        </p:blipFill>
        <p:spPr>
          <a:xfrm>
            <a:off x="717345" y="6628376"/>
            <a:ext cx="1800000" cy="1800000"/>
          </a:xfrm>
          <a:prstGeom prst="rect">
            <a:avLst/>
          </a:prstGeom>
        </p:spPr>
      </p:pic>
      <p:pic>
        <p:nvPicPr>
          <p:cNvPr id="179" name="Picture 178"/>
          <p:cNvPicPr/>
          <p:nvPr/>
        </p:nvPicPr>
        <p:blipFill>
          <a:blip r:embed="rId11">
            <a:extLst>
              <a:ext uri="{96DAC541-7B7A-43D3-8B79-37D633B846F1}">
                <asvg:svgBlip xmlns:asvg="http://schemas.microsoft.com/office/drawing/2016/SVG/main" r:embed="rId12"/>
              </a:ext>
            </a:extLst>
          </a:blip>
          <a:srcRect/>
          <a:stretch/>
        </p:blipFill>
        <p:spPr>
          <a:xfrm>
            <a:off x="2881425" y="6628376"/>
            <a:ext cx="1800000" cy="1800000"/>
          </a:xfrm>
          <a:prstGeom prst="rect">
            <a:avLst/>
          </a:prstGeom>
        </p:spPr>
      </p:pic>
      <p:sp>
        <p:nvSpPr>
          <p:cNvPr id="2" name="Slide Number Placeholder 1">
            <a:extLst>
              <a:ext uri="{FF2B5EF4-FFF2-40B4-BE49-F238E27FC236}">
                <a16:creationId xmlns:a16="http://schemas.microsoft.com/office/drawing/2014/main" id="{481959D4-D450-86BD-9C00-810551315E0A}"/>
              </a:ext>
            </a:extLst>
          </p:cNvPr>
          <p:cNvSpPr>
            <a:spLocks noGrp="1"/>
          </p:cNvSpPr>
          <p:nvPr>
            <p:ph type="sldNum" sz="quarter" idx="12"/>
          </p:nvPr>
        </p:nvSpPr>
        <p:spPr>
          <a:xfrm>
            <a:off x="5420043" y="9906785"/>
            <a:ext cx="1764665" cy="569071"/>
          </a:xfrm>
        </p:spPr>
        <p:txBody>
          <a:bodyPr/>
          <a:lstStyle/>
          <a:p>
            <a:fld id="{2DD70488-1BA5-554A-927A-C902243CFC7F}" type="slidenum">
              <a:rPr lang="en-US" sz="1600" smtClean="0">
                <a:solidFill>
                  <a:schemeClr val="bg1"/>
                </a:solidFill>
                <a:latin typeface="Arial" panose="020B0604020202020204" pitchFamily="34" charset="0"/>
                <a:cs typeface="Arial" panose="020B0604020202020204" pitchFamily="34" charset="0"/>
              </a:rPr>
              <a:t>32</a:t>
            </a:fld>
            <a:endParaRPr lang="en-US" sz="1600" dirty="0">
              <a:solidFill>
                <a:schemeClr val="bg1"/>
              </a:solidFill>
              <a:latin typeface="Arial" panose="020B0604020202020204" pitchFamily="34" charset="0"/>
              <a:cs typeface="Arial" panose="020B0604020202020204" pitchFamily="34" charset="0"/>
            </a:endParaRPr>
          </a:p>
        </p:txBody>
      </p:sp>
      <p:sp>
        <p:nvSpPr>
          <p:cNvPr id="5" name="Text Box 385">
            <a:extLst>
              <a:ext uri="{FF2B5EF4-FFF2-40B4-BE49-F238E27FC236}">
                <a16:creationId xmlns:a16="http://schemas.microsoft.com/office/drawing/2014/main" id="{F618CBEE-71F5-C0F4-59A3-56B56CB61450}"/>
              </a:ext>
            </a:extLst>
          </p:cNvPr>
          <p:cNvSpPr txBox="1"/>
          <p:nvPr/>
        </p:nvSpPr>
        <p:spPr>
          <a:xfrm>
            <a:off x="745920" y="2766726"/>
            <a:ext cx="1803400" cy="1059180"/>
          </a:xfrm>
          <a:prstGeom prst="rect">
            <a:avLst/>
          </a:prstGeom>
          <a:noFill/>
          <a:ln>
            <a:noFill/>
          </a:ln>
          <a:effectLst/>
          <a:extLst>
            <a:ext uri="{C572A759-6A51-4108-AA02-DFA0A04FC94B}">
              <ma14:wrappingTextBoxFlag xmlns=""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spcAft>
                <a:spcPts val="0"/>
              </a:spcAft>
            </a:pPr>
            <a:r>
              <a:rPr lang="en-GB" sz="1600" b="0" i="0" dirty="0">
                <a:solidFill>
                  <a:srgbClr val="000000"/>
                </a:solidFill>
                <a:effectLst/>
                <a:latin typeface="Arial" panose="020B0604020202020204" pitchFamily="34" charset="0"/>
                <a:cs typeface="Arial" panose="020B0604020202020204" pitchFamily="34" charset="0"/>
              </a:rPr>
              <a:t>Thumb Jam (iPad)</a:t>
            </a:r>
          </a:p>
        </p:txBody>
      </p:sp>
      <p:pic>
        <p:nvPicPr>
          <p:cNvPr id="6" name="Picture 170">
            <a:extLst>
              <a:ext uri="{FF2B5EF4-FFF2-40B4-BE49-F238E27FC236}">
                <a16:creationId xmlns:a16="http://schemas.microsoft.com/office/drawing/2014/main" id="{16D4C645-0882-8531-A277-11F8657504F8}"/>
              </a:ext>
            </a:extLst>
          </p:cNvPr>
          <p:cNvPicPr/>
          <p:nvPr/>
        </p:nvPicPr>
        <p:blipFill>
          <a:blip r:embed="rId13">
            <a:extLst>
              <a:ext uri="{96DAC541-7B7A-43D3-8B79-37D633B846F1}">
                <asvg:svgBlip xmlns:asvg="http://schemas.microsoft.com/office/drawing/2016/SVG/main" r:embed="rId14"/>
              </a:ext>
            </a:extLst>
          </a:blip>
          <a:srcRect/>
          <a:stretch/>
        </p:blipFill>
        <p:spPr>
          <a:xfrm>
            <a:off x="743605" y="1050331"/>
            <a:ext cx="1800000" cy="1800000"/>
          </a:xfrm>
          <a:prstGeom prst="rect">
            <a:avLst/>
          </a:prstGeom>
        </p:spPr>
      </p:pic>
      <p:sp>
        <p:nvSpPr>
          <p:cNvPr id="7" name="Text Box 385">
            <a:extLst>
              <a:ext uri="{FF2B5EF4-FFF2-40B4-BE49-F238E27FC236}">
                <a16:creationId xmlns:a16="http://schemas.microsoft.com/office/drawing/2014/main" id="{34D09D07-F1A8-7436-A510-A284CC507411}"/>
              </a:ext>
            </a:extLst>
          </p:cNvPr>
          <p:cNvSpPr txBox="1"/>
          <p:nvPr/>
        </p:nvSpPr>
        <p:spPr>
          <a:xfrm>
            <a:off x="2865510" y="2766726"/>
            <a:ext cx="1803400" cy="1059180"/>
          </a:xfrm>
          <a:prstGeom prst="rect">
            <a:avLst/>
          </a:prstGeom>
          <a:noFill/>
          <a:ln>
            <a:noFill/>
          </a:ln>
          <a:effectLst/>
          <a:extLst>
            <a:ext uri="{C572A759-6A51-4108-AA02-DFA0A04FC94B}">
              <ma14:wrappingTextBoxFlag xmlns=""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spcAft>
                <a:spcPts val="0"/>
              </a:spcAft>
            </a:pPr>
            <a:r>
              <a:rPr lang="en-GB" sz="1600" dirty="0">
                <a:solidFill>
                  <a:srgbClr val="000000"/>
                </a:solidFill>
                <a:latin typeface="Arial" panose="020B0604020202020204" pitchFamily="34" charset="0"/>
                <a:cs typeface="Arial" panose="020B0604020202020204" pitchFamily="34" charset="0"/>
              </a:rPr>
              <a:t>Garage Band (iPad)</a:t>
            </a:r>
          </a:p>
        </p:txBody>
      </p:sp>
      <p:pic>
        <p:nvPicPr>
          <p:cNvPr id="8" name="Picture 170" descr="Tablet with solid fill">
            <a:extLst>
              <a:ext uri="{FF2B5EF4-FFF2-40B4-BE49-F238E27FC236}">
                <a16:creationId xmlns:a16="http://schemas.microsoft.com/office/drawing/2014/main" id="{67BF15CE-EDDC-EEA6-7BCB-7B9B82F1EE67}"/>
              </a:ext>
            </a:extLst>
          </p:cNvPr>
          <p:cNvPicPr/>
          <p:nvPr/>
        </p:nvPicPr>
        <p:blipFill>
          <a:blip r:embed="rId13">
            <a:extLst>
              <a:ext uri="{96DAC541-7B7A-43D3-8B79-37D633B846F1}">
                <asvg:svgBlip xmlns:asvg="http://schemas.microsoft.com/office/drawing/2016/SVG/main" r:embed="rId14"/>
              </a:ext>
            </a:extLst>
          </a:blip>
          <a:srcRect/>
          <a:stretch/>
        </p:blipFill>
        <p:spPr>
          <a:xfrm>
            <a:off x="2863195" y="1050331"/>
            <a:ext cx="1800000" cy="1800000"/>
          </a:xfrm>
          <a:prstGeom prst="rect">
            <a:avLst/>
          </a:prstGeom>
        </p:spPr>
      </p:pic>
      <p:sp>
        <p:nvSpPr>
          <p:cNvPr id="11" name="Text Box 385">
            <a:extLst>
              <a:ext uri="{FF2B5EF4-FFF2-40B4-BE49-F238E27FC236}">
                <a16:creationId xmlns:a16="http://schemas.microsoft.com/office/drawing/2014/main" id="{DEA3DF57-A7CB-0BCF-FEBE-A811ECFC6839}"/>
              </a:ext>
            </a:extLst>
          </p:cNvPr>
          <p:cNvSpPr txBox="1"/>
          <p:nvPr/>
        </p:nvSpPr>
        <p:spPr>
          <a:xfrm>
            <a:off x="5047185" y="2766726"/>
            <a:ext cx="1803400" cy="1059180"/>
          </a:xfrm>
          <a:prstGeom prst="rect">
            <a:avLst/>
          </a:prstGeom>
          <a:noFill/>
          <a:ln>
            <a:noFill/>
          </a:ln>
          <a:effectLst/>
          <a:extLst>
            <a:ext uri="{C572A759-6A51-4108-AA02-DFA0A04FC94B}">
              <ma14:wrappingTextBoxFlag xmlns=""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spcAft>
                <a:spcPts val="0"/>
              </a:spcAft>
            </a:pPr>
            <a:r>
              <a:rPr lang="en-GB" sz="1600" b="0" i="0" dirty="0" err="1">
                <a:solidFill>
                  <a:srgbClr val="000000"/>
                </a:solidFill>
                <a:effectLst/>
                <a:latin typeface="Arial" panose="020B0604020202020204" pitchFamily="34" charset="0"/>
                <a:cs typeface="Arial" panose="020B0604020202020204" pitchFamily="34" charset="0"/>
              </a:rPr>
              <a:t>Keezy</a:t>
            </a:r>
            <a:r>
              <a:rPr lang="en-GB" sz="1600" b="0" i="0" dirty="0">
                <a:solidFill>
                  <a:srgbClr val="000000"/>
                </a:solidFill>
                <a:effectLst/>
                <a:latin typeface="Arial" panose="020B0604020202020204" pitchFamily="34" charset="0"/>
                <a:cs typeface="Arial" panose="020B0604020202020204" pitchFamily="34" charset="0"/>
              </a:rPr>
              <a:t> (iPad)</a:t>
            </a:r>
          </a:p>
        </p:txBody>
      </p:sp>
      <p:pic>
        <p:nvPicPr>
          <p:cNvPr id="12" name="Picture 170">
            <a:extLst>
              <a:ext uri="{FF2B5EF4-FFF2-40B4-BE49-F238E27FC236}">
                <a16:creationId xmlns:a16="http://schemas.microsoft.com/office/drawing/2014/main" id="{DF893043-362B-9078-4F46-44B09C70B7BE}"/>
              </a:ext>
            </a:extLst>
          </p:cNvPr>
          <p:cNvPicPr/>
          <p:nvPr/>
        </p:nvPicPr>
        <p:blipFill>
          <a:blip r:embed="rId13">
            <a:extLst>
              <a:ext uri="{96DAC541-7B7A-43D3-8B79-37D633B846F1}">
                <asvg:svgBlip xmlns:asvg="http://schemas.microsoft.com/office/drawing/2016/SVG/main" r:embed="rId14"/>
              </a:ext>
            </a:extLst>
          </a:blip>
          <a:srcRect/>
          <a:stretch/>
        </p:blipFill>
        <p:spPr>
          <a:xfrm>
            <a:off x="5044870" y="1050331"/>
            <a:ext cx="1800000" cy="1800000"/>
          </a:xfrm>
          <a:prstGeom prst="rect">
            <a:avLst/>
          </a:prstGeom>
        </p:spPr>
      </p:pic>
      <p:sp>
        <p:nvSpPr>
          <p:cNvPr id="3" name="Text Box 388">
            <a:extLst>
              <a:ext uri="{FF2B5EF4-FFF2-40B4-BE49-F238E27FC236}">
                <a16:creationId xmlns:a16="http://schemas.microsoft.com/office/drawing/2014/main" id="{81965022-F277-094F-D2C3-6299F1FADFE9}"/>
              </a:ext>
            </a:extLst>
          </p:cNvPr>
          <p:cNvSpPr txBox="1"/>
          <p:nvPr/>
        </p:nvSpPr>
        <p:spPr>
          <a:xfrm>
            <a:off x="2859795" y="8454636"/>
            <a:ext cx="1803400" cy="1059180"/>
          </a:xfrm>
          <a:prstGeom prst="rect">
            <a:avLst/>
          </a:prstGeom>
          <a:noFill/>
          <a:ln>
            <a:noFill/>
          </a:ln>
          <a:effectLst/>
          <a:extLst>
            <a:ext uri="{C572A759-6A51-4108-AA02-DFA0A04FC94B}">
              <ma14:wrappingTextBoxFlag xmlns=""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spcAft>
                <a:spcPts val="0"/>
              </a:spcAft>
            </a:pPr>
            <a:r>
              <a:rPr lang="en-GB" sz="1600" dirty="0">
                <a:solidFill>
                  <a:srgbClr val="000000"/>
                </a:solidFill>
                <a:latin typeface="Arial" panose="020B0604020202020204" pitchFamily="34" charset="0"/>
                <a:cs typeface="Arial" panose="020B0604020202020204" pitchFamily="34" charset="0"/>
              </a:rPr>
              <a:t>Audio recording software</a:t>
            </a:r>
          </a:p>
        </p:txBody>
      </p:sp>
    </p:spTree>
    <p:extLst>
      <p:ext uri="{BB962C8B-B14F-4D97-AF65-F5344CB8AC3E}">
        <p14:creationId xmlns:p14="http://schemas.microsoft.com/office/powerpoint/2010/main" val="17968131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FE46FA2-4935-41F3-B21E-7DEFBD0F2391}"/>
              </a:ext>
            </a:extLst>
          </p:cNvPr>
          <p:cNvSpPr/>
          <p:nvPr/>
        </p:nvSpPr>
        <p:spPr>
          <a:xfrm>
            <a:off x="2521490" y="972989"/>
            <a:ext cx="4320000" cy="1800000"/>
          </a:xfrm>
          <a:prstGeom prst="rect">
            <a:avLst/>
          </a:prstGeom>
          <a:solidFill>
            <a:srgbClr val="D2F0FD"/>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600" dirty="0">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57C11FF4-4E45-84DC-FADC-5B6FDADBE855}"/>
              </a:ext>
            </a:extLst>
          </p:cNvPr>
          <p:cNvSpPr>
            <a:spLocks noGrp="1"/>
          </p:cNvSpPr>
          <p:nvPr>
            <p:ph type="sldNum" sz="quarter" idx="12"/>
          </p:nvPr>
        </p:nvSpPr>
        <p:spPr/>
        <p:txBody>
          <a:bodyPr/>
          <a:lstStyle/>
          <a:p>
            <a:fld id="{2DD70488-1BA5-554A-927A-C902243CFC7F}" type="slidenum">
              <a:rPr lang="en-US" sz="1600" smtClean="0">
                <a:latin typeface="Arial" panose="020B0604020202020204" pitchFamily="34" charset="0"/>
                <a:cs typeface="Arial" panose="020B0604020202020204" pitchFamily="34" charset="0"/>
              </a:rPr>
              <a:t>33</a:t>
            </a:fld>
            <a:endParaRPr lang="en-US" sz="1600" dirty="0">
              <a:latin typeface="Arial" panose="020B0604020202020204" pitchFamily="34" charset="0"/>
              <a:cs typeface="Arial" panose="020B0604020202020204" pitchFamily="34" charset="0"/>
            </a:endParaRPr>
          </a:p>
        </p:txBody>
      </p:sp>
      <p:sp>
        <p:nvSpPr>
          <p:cNvPr id="3" name="Slide Number Placeholder 1">
            <a:extLst>
              <a:ext uri="{FF2B5EF4-FFF2-40B4-BE49-F238E27FC236}">
                <a16:creationId xmlns:a16="http://schemas.microsoft.com/office/drawing/2014/main" id="{040F92DD-9AD2-0225-E47C-506E84ED8A87}"/>
              </a:ext>
            </a:extLst>
          </p:cNvPr>
          <p:cNvSpPr txBox="1">
            <a:spLocks/>
          </p:cNvSpPr>
          <p:nvPr/>
        </p:nvSpPr>
        <p:spPr>
          <a:xfrm>
            <a:off x="5572443" y="10059185"/>
            <a:ext cx="1764665" cy="56907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DD70488-1BA5-554A-927A-C902243CFC7F}" type="slidenum">
              <a:rPr lang="en-US" sz="1600" smtClean="0">
                <a:solidFill>
                  <a:schemeClr val="bg1"/>
                </a:solidFill>
                <a:latin typeface="Arial" panose="020B0604020202020204" pitchFamily="34" charset="0"/>
                <a:cs typeface="Arial" panose="020B0604020202020204" pitchFamily="34" charset="0"/>
              </a:rPr>
              <a:pPr/>
              <a:t>33</a:t>
            </a:fld>
            <a:endParaRPr lang="en-US" sz="1600" dirty="0">
              <a:solidFill>
                <a:schemeClr val="bg1"/>
              </a:solidFill>
              <a:latin typeface="Arial" panose="020B0604020202020204" pitchFamily="34" charset="0"/>
              <a:cs typeface="Arial" panose="020B0604020202020204" pitchFamily="34" charset="0"/>
            </a:endParaRPr>
          </a:p>
        </p:txBody>
      </p:sp>
      <p:sp>
        <p:nvSpPr>
          <p:cNvPr id="10" name="Text Box 64">
            <a:extLst>
              <a:ext uri="{FF2B5EF4-FFF2-40B4-BE49-F238E27FC236}">
                <a16:creationId xmlns:a16="http://schemas.microsoft.com/office/drawing/2014/main" id="{A9E93F95-DDD1-2B8D-C6D0-F7153A2DA6B7}"/>
              </a:ext>
            </a:extLst>
          </p:cNvPr>
          <p:cNvSpPr txBox="1"/>
          <p:nvPr/>
        </p:nvSpPr>
        <p:spPr>
          <a:xfrm>
            <a:off x="2707110" y="1010061"/>
            <a:ext cx="3960000" cy="1620000"/>
          </a:xfrm>
          <a:prstGeom prst="rect">
            <a:avLst/>
          </a:prstGeom>
          <a:noFill/>
          <a:ln>
            <a:noFill/>
          </a:ln>
          <a:effectLst/>
          <a:extLst>
            <a:ext uri="{C572A759-6A51-4108-AA02-DFA0A04FC94B}">
              <ma14:wrappingTextBoxFlag xmlns=""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lvl="0">
              <a:lnSpc>
                <a:spcPct val="115000"/>
              </a:lnSpc>
              <a:spcAft>
                <a:spcPts val="600"/>
              </a:spcAft>
            </a:pPr>
            <a:r>
              <a:rPr lang="en-US" sz="16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To see these indicators in practice, read the case study "Find/ use tech to remove barriers" by Calina de la Mare </a:t>
            </a:r>
            <a:r>
              <a:rPr lang="en-US" sz="1600" dirty="0">
                <a:solidFill>
                  <a:schemeClr val="tx2"/>
                </a:solidFill>
                <a:effectLst/>
                <a:latin typeface="Arial" panose="020B0604020202020204" pitchFamily="34" charset="0"/>
                <a:ea typeface="Times New Roman" panose="02020603050405020304" pitchFamily="18"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here</a:t>
            </a:r>
            <a:r>
              <a:rPr lang="en-US" sz="16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p>
        </p:txBody>
      </p:sp>
      <p:pic>
        <p:nvPicPr>
          <p:cNvPr id="11" name="Picture 17">
            <a:extLst>
              <a:ext uri="{FF2B5EF4-FFF2-40B4-BE49-F238E27FC236}">
                <a16:creationId xmlns:a16="http://schemas.microsoft.com/office/drawing/2014/main" id="{DF48CE1B-9D6F-88C3-60EE-136906FF9FF0}"/>
              </a:ext>
            </a:extLst>
          </p:cNvPr>
          <p:cNvPicPr/>
          <p:nvPr/>
        </p:nvPicPr>
        <p:blipFill>
          <a:blip r:embed="rId3">
            <a:extLst>
              <a:ext uri="{96DAC541-7B7A-43D3-8B79-37D633B846F1}">
                <asvg:svgBlip xmlns:asvg="http://schemas.microsoft.com/office/drawing/2016/SVG/main" r:embed="rId4"/>
              </a:ext>
            </a:extLst>
          </a:blip>
          <a:srcRect/>
          <a:stretch/>
        </p:blipFill>
        <p:spPr>
          <a:xfrm>
            <a:off x="641421" y="1100061"/>
            <a:ext cx="1440000" cy="1440000"/>
          </a:xfrm>
          <a:prstGeom prst="rect">
            <a:avLst/>
          </a:prstGeom>
        </p:spPr>
      </p:pic>
      <p:sp>
        <p:nvSpPr>
          <p:cNvPr id="4" name="object 13">
            <a:extLst>
              <a:ext uri="{FF2B5EF4-FFF2-40B4-BE49-F238E27FC236}">
                <a16:creationId xmlns:a16="http://schemas.microsoft.com/office/drawing/2014/main" id="{06CB7454-B682-1F2F-29B6-98BC0A93DDFE}"/>
              </a:ext>
            </a:extLst>
          </p:cNvPr>
          <p:cNvSpPr/>
          <p:nvPr/>
        </p:nvSpPr>
        <p:spPr>
          <a:xfrm>
            <a:off x="3854014" y="3135557"/>
            <a:ext cx="2846343" cy="2846343"/>
          </a:xfrm>
          <a:custGeom>
            <a:avLst/>
            <a:gdLst/>
            <a:ahLst/>
            <a:cxnLst/>
            <a:rect l="l" t="t" r="r" b="b"/>
            <a:pathLst>
              <a:path w="1612264" h="1612265">
                <a:moveTo>
                  <a:pt x="853258" y="1368"/>
                </a:moveTo>
                <a:lnTo>
                  <a:pt x="758552" y="1368"/>
                </a:lnTo>
                <a:lnTo>
                  <a:pt x="805905" y="0"/>
                </a:lnTo>
                <a:lnTo>
                  <a:pt x="853258" y="1368"/>
                </a:lnTo>
                <a:close/>
              </a:path>
              <a:path w="1612264" h="1612265">
                <a:moveTo>
                  <a:pt x="805908" y="1611811"/>
                </a:moveTo>
                <a:lnTo>
                  <a:pt x="758552" y="1610443"/>
                </a:lnTo>
                <a:lnTo>
                  <a:pt x="711919" y="1606389"/>
                </a:lnTo>
                <a:lnTo>
                  <a:pt x="666083" y="1599725"/>
                </a:lnTo>
                <a:lnTo>
                  <a:pt x="621118" y="1590527"/>
                </a:lnTo>
                <a:lnTo>
                  <a:pt x="577101" y="1578869"/>
                </a:lnTo>
                <a:lnTo>
                  <a:pt x="534106" y="1564828"/>
                </a:lnTo>
                <a:lnTo>
                  <a:pt x="492210" y="1548479"/>
                </a:lnTo>
                <a:lnTo>
                  <a:pt x="451488" y="1529898"/>
                </a:lnTo>
                <a:lnTo>
                  <a:pt x="412016" y="1509160"/>
                </a:lnTo>
                <a:lnTo>
                  <a:pt x="373868" y="1486341"/>
                </a:lnTo>
                <a:lnTo>
                  <a:pt x="337122" y="1461517"/>
                </a:lnTo>
                <a:lnTo>
                  <a:pt x="301852" y="1434763"/>
                </a:lnTo>
                <a:lnTo>
                  <a:pt x="268134" y="1406154"/>
                </a:lnTo>
                <a:lnTo>
                  <a:pt x="236044" y="1375767"/>
                </a:lnTo>
                <a:lnTo>
                  <a:pt x="205656" y="1343676"/>
                </a:lnTo>
                <a:lnTo>
                  <a:pt x="177048" y="1309958"/>
                </a:lnTo>
                <a:lnTo>
                  <a:pt x="150293" y="1274688"/>
                </a:lnTo>
                <a:lnTo>
                  <a:pt x="125469" y="1237942"/>
                </a:lnTo>
                <a:lnTo>
                  <a:pt x="102650" y="1199795"/>
                </a:lnTo>
                <a:lnTo>
                  <a:pt x="81912" y="1160322"/>
                </a:lnTo>
                <a:lnTo>
                  <a:pt x="63331" y="1119600"/>
                </a:lnTo>
                <a:lnTo>
                  <a:pt x="46982" y="1077704"/>
                </a:lnTo>
                <a:lnTo>
                  <a:pt x="32941" y="1034710"/>
                </a:lnTo>
                <a:lnTo>
                  <a:pt x="21284" y="990692"/>
                </a:lnTo>
                <a:lnTo>
                  <a:pt x="12085" y="945728"/>
                </a:lnTo>
                <a:lnTo>
                  <a:pt x="5421" y="899891"/>
                </a:lnTo>
                <a:lnTo>
                  <a:pt x="1367" y="853258"/>
                </a:lnTo>
                <a:lnTo>
                  <a:pt x="0" y="805891"/>
                </a:lnTo>
                <a:lnTo>
                  <a:pt x="1367" y="758552"/>
                </a:lnTo>
                <a:lnTo>
                  <a:pt x="5421" y="711920"/>
                </a:lnTo>
                <a:lnTo>
                  <a:pt x="12085" y="666083"/>
                </a:lnTo>
                <a:lnTo>
                  <a:pt x="21284" y="621119"/>
                </a:lnTo>
                <a:lnTo>
                  <a:pt x="32941" y="577101"/>
                </a:lnTo>
                <a:lnTo>
                  <a:pt x="46982" y="534107"/>
                </a:lnTo>
                <a:lnTo>
                  <a:pt x="63331" y="492211"/>
                </a:lnTo>
                <a:lnTo>
                  <a:pt x="81912" y="451489"/>
                </a:lnTo>
                <a:lnTo>
                  <a:pt x="102650" y="412016"/>
                </a:lnTo>
                <a:lnTo>
                  <a:pt x="125469" y="373869"/>
                </a:lnTo>
                <a:lnTo>
                  <a:pt x="150293" y="337123"/>
                </a:lnTo>
                <a:lnTo>
                  <a:pt x="177048" y="301853"/>
                </a:lnTo>
                <a:lnTo>
                  <a:pt x="205656" y="268135"/>
                </a:lnTo>
                <a:lnTo>
                  <a:pt x="236044" y="236044"/>
                </a:lnTo>
                <a:lnTo>
                  <a:pt x="268134" y="205657"/>
                </a:lnTo>
                <a:lnTo>
                  <a:pt x="301852" y="177048"/>
                </a:lnTo>
                <a:lnTo>
                  <a:pt x="337122" y="150294"/>
                </a:lnTo>
                <a:lnTo>
                  <a:pt x="373868" y="125469"/>
                </a:lnTo>
                <a:lnTo>
                  <a:pt x="412016" y="102651"/>
                </a:lnTo>
                <a:lnTo>
                  <a:pt x="451488" y="81913"/>
                </a:lnTo>
                <a:lnTo>
                  <a:pt x="492210" y="63332"/>
                </a:lnTo>
                <a:lnTo>
                  <a:pt x="534106" y="46983"/>
                </a:lnTo>
                <a:lnTo>
                  <a:pt x="577101" y="32942"/>
                </a:lnTo>
                <a:lnTo>
                  <a:pt x="621118" y="21284"/>
                </a:lnTo>
                <a:lnTo>
                  <a:pt x="666083" y="12085"/>
                </a:lnTo>
                <a:lnTo>
                  <a:pt x="711919" y="5421"/>
                </a:lnTo>
                <a:lnTo>
                  <a:pt x="758552" y="1368"/>
                </a:lnTo>
                <a:lnTo>
                  <a:pt x="853258" y="1368"/>
                </a:lnTo>
                <a:lnTo>
                  <a:pt x="899891" y="5421"/>
                </a:lnTo>
                <a:lnTo>
                  <a:pt x="945727" y="12085"/>
                </a:lnTo>
                <a:lnTo>
                  <a:pt x="990692" y="21284"/>
                </a:lnTo>
                <a:lnTo>
                  <a:pt x="1034709" y="32942"/>
                </a:lnTo>
                <a:lnTo>
                  <a:pt x="1077704" y="46983"/>
                </a:lnTo>
                <a:lnTo>
                  <a:pt x="1119600" y="63332"/>
                </a:lnTo>
                <a:lnTo>
                  <a:pt x="1160322" y="81913"/>
                </a:lnTo>
                <a:lnTo>
                  <a:pt x="1199795" y="102651"/>
                </a:lnTo>
                <a:lnTo>
                  <a:pt x="1237942" y="125469"/>
                </a:lnTo>
                <a:lnTo>
                  <a:pt x="1274688" y="150294"/>
                </a:lnTo>
                <a:lnTo>
                  <a:pt x="1309958" y="177048"/>
                </a:lnTo>
                <a:lnTo>
                  <a:pt x="1343676" y="205657"/>
                </a:lnTo>
                <a:lnTo>
                  <a:pt x="1375767" y="236044"/>
                </a:lnTo>
                <a:lnTo>
                  <a:pt x="1406154" y="268135"/>
                </a:lnTo>
                <a:lnTo>
                  <a:pt x="1434763" y="301853"/>
                </a:lnTo>
                <a:lnTo>
                  <a:pt x="1461517" y="337123"/>
                </a:lnTo>
                <a:lnTo>
                  <a:pt x="1486341" y="373869"/>
                </a:lnTo>
                <a:lnTo>
                  <a:pt x="1509160" y="412016"/>
                </a:lnTo>
                <a:lnTo>
                  <a:pt x="1529898" y="451489"/>
                </a:lnTo>
                <a:lnTo>
                  <a:pt x="1548479" y="492211"/>
                </a:lnTo>
                <a:lnTo>
                  <a:pt x="1564828" y="534107"/>
                </a:lnTo>
                <a:lnTo>
                  <a:pt x="1578869" y="577101"/>
                </a:lnTo>
                <a:lnTo>
                  <a:pt x="1590527" y="621119"/>
                </a:lnTo>
                <a:lnTo>
                  <a:pt x="1599725" y="666083"/>
                </a:lnTo>
                <a:lnTo>
                  <a:pt x="1606389" y="711920"/>
                </a:lnTo>
                <a:lnTo>
                  <a:pt x="1610443" y="758552"/>
                </a:lnTo>
                <a:lnTo>
                  <a:pt x="1611810" y="805905"/>
                </a:lnTo>
                <a:lnTo>
                  <a:pt x="1610443" y="853258"/>
                </a:lnTo>
                <a:lnTo>
                  <a:pt x="1606389" y="899891"/>
                </a:lnTo>
                <a:lnTo>
                  <a:pt x="1599725" y="945728"/>
                </a:lnTo>
                <a:lnTo>
                  <a:pt x="1590527" y="990692"/>
                </a:lnTo>
                <a:lnTo>
                  <a:pt x="1578869" y="1034710"/>
                </a:lnTo>
                <a:lnTo>
                  <a:pt x="1564828" y="1077704"/>
                </a:lnTo>
                <a:lnTo>
                  <a:pt x="1548479" y="1119600"/>
                </a:lnTo>
                <a:lnTo>
                  <a:pt x="1529898" y="1160322"/>
                </a:lnTo>
                <a:lnTo>
                  <a:pt x="1509160" y="1199795"/>
                </a:lnTo>
                <a:lnTo>
                  <a:pt x="1486341" y="1237942"/>
                </a:lnTo>
                <a:lnTo>
                  <a:pt x="1461517" y="1274688"/>
                </a:lnTo>
                <a:lnTo>
                  <a:pt x="1434763" y="1309958"/>
                </a:lnTo>
                <a:lnTo>
                  <a:pt x="1406154" y="1343676"/>
                </a:lnTo>
                <a:lnTo>
                  <a:pt x="1375767" y="1375767"/>
                </a:lnTo>
                <a:lnTo>
                  <a:pt x="1343676" y="1406154"/>
                </a:lnTo>
                <a:lnTo>
                  <a:pt x="1309958" y="1434763"/>
                </a:lnTo>
                <a:lnTo>
                  <a:pt x="1274688" y="1461517"/>
                </a:lnTo>
                <a:lnTo>
                  <a:pt x="1237942" y="1486341"/>
                </a:lnTo>
                <a:lnTo>
                  <a:pt x="1199795" y="1509160"/>
                </a:lnTo>
                <a:lnTo>
                  <a:pt x="1160322" y="1529898"/>
                </a:lnTo>
                <a:lnTo>
                  <a:pt x="1119600" y="1548479"/>
                </a:lnTo>
                <a:lnTo>
                  <a:pt x="1077704" y="1564828"/>
                </a:lnTo>
                <a:lnTo>
                  <a:pt x="1034709" y="1578869"/>
                </a:lnTo>
                <a:lnTo>
                  <a:pt x="990692" y="1590527"/>
                </a:lnTo>
                <a:lnTo>
                  <a:pt x="945727" y="1599725"/>
                </a:lnTo>
                <a:lnTo>
                  <a:pt x="899891" y="1606389"/>
                </a:lnTo>
                <a:lnTo>
                  <a:pt x="853258" y="1610443"/>
                </a:lnTo>
                <a:lnTo>
                  <a:pt x="805908" y="1611811"/>
                </a:lnTo>
                <a:close/>
              </a:path>
            </a:pathLst>
          </a:custGeom>
          <a:solidFill>
            <a:srgbClr val="FDE745"/>
          </a:solidFill>
        </p:spPr>
        <p:txBody>
          <a:bodyPr wrap="square" lIns="0" tIns="0" rIns="0" bIns="0" rtlCol="0"/>
          <a:lstStyle/>
          <a:p>
            <a:endParaRPr sz="1600">
              <a:solidFill>
                <a:schemeClr val="bg1"/>
              </a:solidFill>
              <a:latin typeface="Arial" panose="020B0604020202020204" pitchFamily="34" charset="0"/>
              <a:cs typeface="Arial" panose="020B0604020202020204" pitchFamily="34" charset="0"/>
            </a:endParaRPr>
          </a:p>
        </p:txBody>
      </p:sp>
      <p:sp>
        <p:nvSpPr>
          <p:cNvPr id="5" name="object 14">
            <a:extLst>
              <a:ext uri="{FF2B5EF4-FFF2-40B4-BE49-F238E27FC236}">
                <a16:creationId xmlns:a16="http://schemas.microsoft.com/office/drawing/2014/main" id="{56139034-B641-FD23-2189-DFB2E69C447E}"/>
              </a:ext>
            </a:extLst>
          </p:cNvPr>
          <p:cNvSpPr txBox="1"/>
          <p:nvPr/>
        </p:nvSpPr>
        <p:spPr>
          <a:xfrm>
            <a:off x="4195373" y="3972807"/>
            <a:ext cx="2163624" cy="1110689"/>
          </a:xfrm>
          <a:prstGeom prst="rect">
            <a:avLst/>
          </a:prstGeom>
        </p:spPr>
        <p:txBody>
          <a:bodyPr vert="horz" wrap="square" lIns="0" tIns="38735" rIns="0" bIns="0" rtlCol="0">
            <a:spAutoFit/>
          </a:bodyPr>
          <a:lstStyle/>
          <a:p>
            <a:pPr algn="ctr">
              <a:lnSpc>
                <a:spcPct val="100000"/>
              </a:lnSpc>
              <a:spcBef>
                <a:spcPts val="305"/>
              </a:spcBef>
            </a:pPr>
            <a:r>
              <a:rPr sz="1600" b="1" dirty="0">
                <a:solidFill>
                  <a:schemeClr val="bg1"/>
                </a:solidFill>
                <a:latin typeface="Arial" panose="020B0604020202020204" pitchFamily="34" charset="0"/>
                <a:cs typeface="Arial" panose="020B0604020202020204" pitchFamily="34" charset="0"/>
              </a:rPr>
              <a:t>Reflect:</a:t>
            </a:r>
            <a:endParaRPr sz="1600" dirty="0">
              <a:solidFill>
                <a:schemeClr val="bg1"/>
              </a:solidFill>
              <a:latin typeface="Arial" panose="020B0604020202020204" pitchFamily="34" charset="0"/>
              <a:cs typeface="Arial" panose="020B0604020202020204" pitchFamily="34" charset="0"/>
            </a:endParaRPr>
          </a:p>
          <a:p>
            <a:pPr marL="12065" marR="5080" algn="ctr">
              <a:lnSpc>
                <a:spcPct val="114500"/>
              </a:lnSpc>
            </a:pPr>
            <a:r>
              <a:rPr sz="1600" spc="25" dirty="0">
                <a:solidFill>
                  <a:schemeClr val="bg1"/>
                </a:solidFill>
                <a:latin typeface="Arial" panose="020B0604020202020204" pitchFamily="34" charset="0"/>
                <a:cs typeface="Arial" panose="020B0604020202020204" pitchFamily="34" charset="0"/>
              </a:rPr>
              <a:t>What </a:t>
            </a:r>
            <a:r>
              <a:rPr sz="1600" dirty="0">
                <a:solidFill>
                  <a:schemeClr val="bg1"/>
                </a:solidFill>
                <a:latin typeface="Arial" panose="020B0604020202020204" pitchFamily="34" charset="0"/>
                <a:cs typeface="Arial" panose="020B0604020202020204" pitchFamily="34" charset="0"/>
              </a:rPr>
              <a:t>indicators </a:t>
            </a:r>
            <a:r>
              <a:rPr sz="1600" spc="-350" dirty="0">
                <a:solidFill>
                  <a:schemeClr val="bg1"/>
                </a:solidFill>
                <a:latin typeface="Arial" panose="020B0604020202020204" pitchFamily="34" charset="0"/>
                <a:cs typeface="Arial" panose="020B0604020202020204" pitchFamily="34" charset="0"/>
              </a:rPr>
              <a:t> </a:t>
            </a:r>
            <a:r>
              <a:rPr sz="1600" dirty="0">
                <a:solidFill>
                  <a:schemeClr val="bg1"/>
                </a:solidFill>
                <a:latin typeface="Arial" panose="020B0604020202020204" pitchFamily="34" charset="0"/>
                <a:cs typeface="Arial" panose="020B0604020202020204" pitchFamily="34" charset="0"/>
              </a:rPr>
              <a:t>can</a:t>
            </a:r>
            <a:r>
              <a:rPr sz="1600" spc="40" dirty="0">
                <a:solidFill>
                  <a:schemeClr val="bg1"/>
                </a:solidFill>
                <a:latin typeface="Arial" panose="020B0604020202020204" pitchFamily="34" charset="0"/>
                <a:cs typeface="Arial" panose="020B0604020202020204" pitchFamily="34" charset="0"/>
              </a:rPr>
              <a:t> </a:t>
            </a:r>
            <a:r>
              <a:rPr sz="1600" dirty="0">
                <a:solidFill>
                  <a:schemeClr val="bg1"/>
                </a:solidFill>
                <a:latin typeface="Arial" panose="020B0604020202020204" pitchFamily="34" charset="0"/>
                <a:cs typeface="Arial" panose="020B0604020202020204" pitchFamily="34" charset="0"/>
              </a:rPr>
              <a:t>you</a:t>
            </a:r>
            <a:r>
              <a:rPr sz="1600" spc="40" dirty="0">
                <a:solidFill>
                  <a:schemeClr val="bg1"/>
                </a:solidFill>
                <a:latin typeface="Arial" panose="020B0604020202020204" pitchFamily="34" charset="0"/>
                <a:cs typeface="Arial" panose="020B0604020202020204" pitchFamily="34" charset="0"/>
              </a:rPr>
              <a:t> </a:t>
            </a:r>
            <a:r>
              <a:rPr sz="1600" spc="-5" dirty="0">
                <a:solidFill>
                  <a:schemeClr val="bg1"/>
                </a:solidFill>
                <a:latin typeface="Arial" panose="020B0604020202020204" pitchFamily="34" charset="0"/>
                <a:cs typeface="Arial" panose="020B0604020202020204" pitchFamily="34" charset="0"/>
              </a:rPr>
              <a:t>identify </a:t>
            </a:r>
            <a:r>
              <a:rPr sz="1600" spc="-345" dirty="0">
                <a:solidFill>
                  <a:schemeClr val="bg1"/>
                </a:solidFill>
                <a:latin typeface="Arial" panose="020B0604020202020204" pitchFamily="34" charset="0"/>
                <a:cs typeface="Arial" panose="020B0604020202020204" pitchFamily="34" charset="0"/>
              </a:rPr>
              <a:t> </a:t>
            </a:r>
            <a:r>
              <a:rPr sz="1600" spc="-20" dirty="0">
                <a:solidFill>
                  <a:schemeClr val="bg1"/>
                </a:solidFill>
                <a:latin typeface="Arial" panose="020B0604020202020204" pitchFamily="34" charset="0"/>
                <a:cs typeface="Arial" panose="020B0604020202020204" pitchFamily="34" charset="0"/>
              </a:rPr>
              <a:t>in</a:t>
            </a:r>
            <a:r>
              <a:rPr sz="1600" spc="70" dirty="0">
                <a:solidFill>
                  <a:schemeClr val="bg1"/>
                </a:solidFill>
                <a:latin typeface="Arial" panose="020B0604020202020204" pitchFamily="34" charset="0"/>
                <a:cs typeface="Arial" panose="020B0604020202020204" pitchFamily="34" charset="0"/>
              </a:rPr>
              <a:t> </a:t>
            </a:r>
            <a:r>
              <a:rPr sz="1600" spc="-10" dirty="0">
                <a:solidFill>
                  <a:schemeClr val="bg1"/>
                </a:solidFill>
                <a:latin typeface="Arial" panose="020B0604020202020204" pitchFamily="34" charset="0"/>
                <a:cs typeface="Arial" panose="020B0604020202020204" pitchFamily="34" charset="0"/>
              </a:rPr>
              <a:t>your</a:t>
            </a:r>
            <a:r>
              <a:rPr sz="1600" spc="70" dirty="0">
                <a:solidFill>
                  <a:schemeClr val="bg1"/>
                </a:solidFill>
                <a:latin typeface="Arial" panose="020B0604020202020204" pitchFamily="34" charset="0"/>
                <a:cs typeface="Arial" panose="020B0604020202020204" pitchFamily="34" charset="0"/>
              </a:rPr>
              <a:t> </a:t>
            </a:r>
            <a:r>
              <a:rPr sz="1600" spc="15" dirty="0">
                <a:solidFill>
                  <a:schemeClr val="bg1"/>
                </a:solidFill>
                <a:latin typeface="Arial" panose="020B0604020202020204" pitchFamily="34" charset="0"/>
                <a:cs typeface="Arial" panose="020B0604020202020204" pitchFamily="34" charset="0"/>
              </a:rPr>
              <a:t>own</a:t>
            </a:r>
            <a:r>
              <a:rPr lang="en-GB" sz="1600" spc="15" dirty="0">
                <a:solidFill>
                  <a:schemeClr val="bg1"/>
                </a:solidFill>
                <a:latin typeface="Arial" panose="020B0604020202020204" pitchFamily="34" charset="0"/>
                <a:cs typeface="Arial" panose="020B0604020202020204" pitchFamily="34" charset="0"/>
              </a:rPr>
              <a:t> </a:t>
            </a:r>
            <a:r>
              <a:rPr sz="1600" spc="10" dirty="0">
                <a:solidFill>
                  <a:schemeClr val="bg1"/>
                </a:solidFill>
                <a:latin typeface="Arial" panose="020B0604020202020204" pitchFamily="34" charset="0"/>
                <a:cs typeface="Arial" panose="020B0604020202020204" pitchFamily="34" charset="0"/>
              </a:rPr>
              <a:t>practice?</a:t>
            </a:r>
            <a:endParaRPr sz="1600" dirty="0">
              <a:solidFill>
                <a:schemeClr val="bg1"/>
              </a:solidFill>
              <a:latin typeface="Arial" panose="020B0604020202020204" pitchFamily="34" charset="0"/>
              <a:cs typeface="Arial" panose="020B0604020202020204" pitchFamily="34" charset="0"/>
            </a:endParaRPr>
          </a:p>
        </p:txBody>
      </p:sp>
      <p:sp>
        <p:nvSpPr>
          <p:cNvPr id="6" name="object 15">
            <a:extLst>
              <a:ext uri="{FF2B5EF4-FFF2-40B4-BE49-F238E27FC236}">
                <a16:creationId xmlns:a16="http://schemas.microsoft.com/office/drawing/2014/main" id="{1063D756-4AC0-BD10-521D-45F64B689340}"/>
              </a:ext>
            </a:extLst>
          </p:cNvPr>
          <p:cNvSpPr/>
          <p:nvPr/>
        </p:nvSpPr>
        <p:spPr>
          <a:xfrm>
            <a:off x="3161643" y="6276220"/>
            <a:ext cx="3714247" cy="3782965"/>
          </a:xfrm>
          <a:custGeom>
            <a:avLst/>
            <a:gdLst/>
            <a:ahLst/>
            <a:cxnLst/>
            <a:rect l="l" t="t" r="r" b="b"/>
            <a:pathLst>
              <a:path w="2711450" h="2761615">
                <a:moveTo>
                  <a:pt x="1355455" y="2761324"/>
                </a:moveTo>
                <a:lnTo>
                  <a:pt x="1307848" y="2760489"/>
                </a:lnTo>
                <a:lnTo>
                  <a:pt x="1260675" y="2758002"/>
                </a:lnTo>
                <a:lnTo>
                  <a:pt x="1213940" y="2753892"/>
                </a:lnTo>
                <a:lnTo>
                  <a:pt x="1167672" y="2748184"/>
                </a:lnTo>
                <a:lnTo>
                  <a:pt x="1121895" y="2740907"/>
                </a:lnTo>
                <a:lnTo>
                  <a:pt x="1076638" y="2732088"/>
                </a:lnTo>
                <a:lnTo>
                  <a:pt x="1031927" y="2721754"/>
                </a:lnTo>
                <a:lnTo>
                  <a:pt x="987790" y="2709933"/>
                </a:lnTo>
                <a:lnTo>
                  <a:pt x="944252" y="2696652"/>
                </a:lnTo>
                <a:lnTo>
                  <a:pt x="901342" y="2681938"/>
                </a:lnTo>
                <a:lnTo>
                  <a:pt x="859085" y="2665819"/>
                </a:lnTo>
                <a:lnTo>
                  <a:pt x="817508" y="2648323"/>
                </a:lnTo>
                <a:lnTo>
                  <a:pt x="776640" y="2629476"/>
                </a:lnTo>
                <a:lnTo>
                  <a:pt x="736505" y="2609306"/>
                </a:lnTo>
                <a:lnTo>
                  <a:pt x="697132" y="2587840"/>
                </a:lnTo>
                <a:lnTo>
                  <a:pt x="658547" y="2565106"/>
                </a:lnTo>
                <a:lnTo>
                  <a:pt x="620778" y="2541131"/>
                </a:lnTo>
                <a:lnTo>
                  <a:pt x="583850" y="2515942"/>
                </a:lnTo>
                <a:lnTo>
                  <a:pt x="547791" y="2489568"/>
                </a:lnTo>
                <a:lnTo>
                  <a:pt x="512627" y="2462034"/>
                </a:lnTo>
                <a:lnTo>
                  <a:pt x="478386" y="2433369"/>
                </a:lnTo>
                <a:lnTo>
                  <a:pt x="445095" y="2403601"/>
                </a:lnTo>
                <a:lnTo>
                  <a:pt x="412780" y="2372755"/>
                </a:lnTo>
                <a:lnTo>
                  <a:pt x="381468" y="2340860"/>
                </a:lnTo>
                <a:lnTo>
                  <a:pt x="351186" y="2307944"/>
                </a:lnTo>
                <a:lnTo>
                  <a:pt x="321961" y="2274033"/>
                </a:lnTo>
                <a:lnTo>
                  <a:pt x="293820" y="2239155"/>
                </a:lnTo>
                <a:lnTo>
                  <a:pt x="266790" y="2203337"/>
                </a:lnTo>
                <a:lnTo>
                  <a:pt x="240897" y="2166606"/>
                </a:lnTo>
                <a:lnTo>
                  <a:pt x="216169" y="2128991"/>
                </a:lnTo>
                <a:lnTo>
                  <a:pt x="192632" y="2090518"/>
                </a:lnTo>
                <a:lnTo>
                  <a:pt x="170313" y="2051215"/>
                </a:lnTo>
                <a:lnTo>
                  <a:pt x="149240" y="2011109"/>
                </a:lnTo>
                <a:lnTo>
                  <a:pt x="129438" y="1970228"/>
                </a:lnTo>
                <a:lnTo>
                  <a:pt x="110936" y="1928599"/>
                </a:lnTo>
                <a:lnTo>
                  <a:pt x="93759" y="1886249"/>
                </a:lnTo>
                <a:lnTo>
                  <a:pt x="77934" y="1843205"/>
                </a:lnTo>
                <a:lnTo>
                  <a:pt x="63490" y="1799496"/>
                </a:lnTo>
                <a:lnTo>
                  <a:pt x="50451" y="1755148"/>
                </a:lnTo>
                <a:lnTo>
                  <a:pt x="38846" y="1710189"/>
                </a:lnTo>
                <a:lnTo>
                  <a:pt x="28701" y="1664646"/>
                </a:lnTo>
                <a:lnTo>
                  <a:pt x="20043" y="1618546"/>
                </a:lnTo>
                <a:lnTo>
                  <a:pt x="12899" y="1571918"/>
                </a:lnTo>
                <a:lnTo>
                  <a:pt x="7296" y="1524788"/>
                </a:lnTo>
                <a:lnTo>
                  <a:pt x="3260" y="1477184"/>
                </a:lnTo>
                <a:lnTo>
                  <a:pt x="819" y="1429132"/>
                </a:lnTo>
                <a:lnTo>
                  <a:pt x="0" y="1380656"/>
                </a:lnTo>
                <a:lnTo>
                  <a:pt x="819" y="1332191"/>
                </a:lnTo>
                <a:lnTo>
                  <a:pt x="3260" y="1284140"/>
                </a:lnTo>
                <a:lnTo>
                  <a:pt x="7296" y="1236535"/>
                </a:lnTo>
                <a:lnTo>
                  <a:pt x="12899" y="1189405"/>
                </a:lnTo>
                <a:lnTo>
                  <a:pt x="20043" y="1142777"/>
                </a:lnTo>
                <a:lnTo>
                  <a:pt x="28701" y="1096677"/>
                </a:lnTo>
                <a:lnTo>
                  <a:pt x="38846" y="1051135"/>
                </a:lnTo>
                <a:lnTo>
                  <a:pt x="50451" y="1006175"/>
                </a:lnTo>
                <a:lnTo>
                  <a:pt x="63490" y="961828"/>
                </a:lnTo>
                <a:lnTo>
                  <a:pt x="77934" y="918118"/>
                </a:lnTo>
                <a:lnTo>
                  <a:pt x="93759" y="875075"/>
                </a:lnTo>
                <a:lnTo>
                  <a:pt x="110936" y="832725"/>
                </a:lnTo>
                <a:lnTo>
                  <a:pt x="129438" y="791095"/>
                </a:lnTo>
                <a:lnTo>
                  <a:pt x="149240" y="750214"/>
                </a:lnTo>
                <a:lnTo>
                  <a:pt x="170313" y="710108"/>
                </a:lnTo>
                <a:lnTo>
                  <a:pt x="192632" y="670805"/>
                </a:lnTo>
                <a:lnTo>
                  <a:pt x="216169" y="632332"/>
                </a:lnTo>
                <a:lnTo>
                  <a:pt x="240897" y="594717"/>
                </a:lnTo>
                <a:lnTo>
                  <a:pt x="266790" y="557987"/>
                </a:lnTo>
                <a:lnTo>
                  <a:pt x="293820" y="522169"/>
                </a:lnTo>
                <a:lnTo>
                  <a:pt x="321961" y="487291"/>
                </a:lnTo>
                <a:lnTo>
                  <a:pt x="351186" y="453379"/>
                </a:lnTo>
                <a:lnTo>
                  <a:pt x="381468" y="420463"/>
                </a:lnTo>
                <a:lnTo>
                  <a:pt x="412780" y="388568"/>
                </a:lnTo>
                <a:lnTo>
                  <a:pt x="445095" y="357723"/>
                </a:lnTo>
                <a:lnTo>
                  <a:pt x="478386" y="327954"/>
                </a:lnTo>
                <a:lnTo>
                  <a:pt x="512627" y="299289"/>
                </a:lnTo>
                <a:lnTo>
                  <a:pt x="547791" y="271756"/>
                </a:lnTo>
                <a:lnTo>
                  <a:pt x="583850" y="245381"/>
                </a:lnTo>
                <a:lnTo>
                  <a:pt x="620778" y="220193"/>
                </a:lnTo>
                <a:lnTo>
                  <a:pt x="658547" y="196218"/>
                </a:lnTo>
                <a:lnTo>
                  <a:pt x="697132" y="173484"/>
                </a:lnTo>
                <a:lnTo>
                  <a:pt x="736505" y="152018"/>
                </a:lnTo>
                <a:lnTo>
                  <a:pt x="776640" y="131848"/>
                </a:lnTo>
                <a:lnTo>
                  <a:pt x="817508" y="113001"/>
                </a:lnTo>
                <a:lnTo>
                  <a:pt x="859085" y="95504"/>
                </a:lnTo>
                <a:lnTo>
                  <a:pt x="901342" y="79385"/>
                </a:lnTo>
                <a:lnTo>
                  <a:pt x="944252" y="64671"/>
                </a:lnTo>
                <a:lnTo>
                  <a:pt x="987790" y="51390"/>
                </a:lnTo>
                <a:lnTo>
                  <a:pt x="1031927" y="39569"/>
                </a:lnTo>
                <a:lnTo>
                  <a:pt x="1076638" y="29235"/>
                </a:lnTo>
                <a:lnTo>
                  <a:pt x="1121895" y="20416"/>
                </a:lnTo>
                <a:lnTo>
                  <a:pt x="1167672" y="13139"/>
                </a:lnTo>
                <a:lnTo>
                  <a:pt x="1213940" y="7432"/>
                </a:lnTo>
                <a:lnTo>
                  <a:pt x="1260675" y="3321"/>
                </a:lnTo>
                <a:lnTo>
                  <a:pt x="1307848" y="834"/>
                </a:lnTo>
                <a:lnTo>
                  <a:pt x="1355433" y="0"/>
                </a:lnTo>
                <a:lnTo>
                  <a:pt x="1403018" y="834"/>
                </a:lnTo>
                <a:lnTo>
                  <a:pt x="1450191" y="3321"/>
                </a:lnTo>
                <a:lnTo>
                  <a:pt x="1496926" y="7432"/>
                </a:lnTo>
                <a:lnTo>
                  <a:pt x="1543195" y="13139"/>
                </a:lnTo>
                <a:lnTo>
                  <a:pt x="1588971" y="20416"/>
                </a:lnTo>
                <a:lnTo>
                  <a:pt x="1634228" y="29235"/>
                </a:lnTo>
                <a:lnTo>
                  <a:pt x="1678939" y="39569"/>
                </a:lnTo>
                <a:lnTo>
                  <a:pt x="1723077" y="51390"/>
                </a:lnTo>
                <a:lnTo>
                  <a:pt x="1766614" y="64671"/>
                </a:lnTo>
                <a:lnTo>
                  <a:pt x="1809525" y="79385"/>
                </a:lnTo>
                <a:lnTo>
                  <a:pt x="1851782" y="95504"/>
                </a:lnTo>
                <a:lnTo>
                  <a:pt x="1893358" y="113001"/>
                </a:lnTo>
                <a:lnTo>
                  <a:pt x="1934227" y="131848"/>
                </a:lnTo>
                <a:lnTo>
                  <a:pt x="1974361" y="152018"/>
                </a:lnTo>
                <a:lnTo>
                  <a:pt x="2013734" y="173484"/>
                </a:lnTo>
                <a:lnTo>
                  <a:pt x="2052319" y="196218"/>
                </a:lnTo>
                <a:lnTo>
                  <a:pt x="2090089" y="220193"/>
                </a:lnTo>
                <a:lnTo>
                  <a:pt x="2127017" y="245381"/>
                </a:lnTo>
                <a:lnTo>
                  <a:pt x="2163076" y="271756"/>
                </a:lnTo>
                <a:lnTo>
                  <a:pt x="2198239" y="299289"/>
                </a:lnTo>
                <a:lnTo>
                  <a:pt x="2232480" y="327954"/>
                </a:lnTo>
                <a:lnTo>
                  <a:pt x="2265772" y="357723"/>
                </a:lnTo>
                <a:lnTo>
                  <a:pt x="2298087" y="388568"/>
                </a:lnTo>
                <a:lnTo>
                  <a:pt x="2329399" y="420463"/>
                </a:lnTo>
                <a:lnTo>
                  <a:pt x="2359680" y="453379"/>
                </a:lnTo>
                <a:lnTo>
                  <a:pt x="2388905" y="487291"/>
                </a:lnTo>
                <a:lnTo>
                  <a:pt x="2417046" y="522169"/>
                </a:lnTo>
                <a:lnTo>
                  <a:pt x="2444077" y="557987"/>
                </a:lnTo>
                <a:lnTo>
                  <a:pt x="2469969" y="594717"/>
                </a:lnTo>
                <a:lnTo>
                  <a:pt x="2494698" y="632332"/>
                </a:lnTo>
                <a:lnTo>
                  <a:pt x="2518234" y="670805"/>
                </a:lnTo>
                <a:lnTo>
                  <a:pt x="2540553" y="710108"/>
                </a:lnTo>
                <a:lnTo>
                  <a:pt x="2561627" y="750214"/>
                </a:lnTo>
                <a:lnTo>
                  <a:pt x="2581428" y="791095"/>
                </a:lnTo>
                <a:lnTo>
                  <a:pt x="2599931" y="832725"/>
                </a:lnTo>
                <a:lnTo>
                  <a:pt x="2617108" y="875075"/>
                </a:lnTo>
                <a:lnTo>
                  <a:pt x="2632932" y="918118"/>
                </a:lnTo>
                <a:lnTo>
                  <a:pt x="2647377" y="961828"/>
                </a:lnTo>
                <a:lnTo>
                  <a:pt x="2660415" y="1006175"/>
                </a:lnTo>
                <a:lnTo>
                  <a:pt x="2672020" y="1051135"/>
                </a:lnTo>
                <a:lnTo>
                  <a:pt x="2682165" y="1096677"/>
                </a:lnTo>
                <a:lnTo>
                  <a:pt x="2690823" y="1142777"/>
                </a:lnTo>
                <a:lnTo>
                  <a:pt x="2697967" y="1189405"/>
                </a:lnTo>
                <a:lnTo>
                  <a:pt x="2703571" y="1236535"/>
                </a:lnTo>
                <a:lnTo>
                  <a:pt x="2707606" y="1284140"/>
                </a:lnTo>
                <a:lnTo>
                  <a:pt x="2710047" y="1332191"/>
                </a:lnTo>
                <a:lnTo>
                  <a:pt x="2710867" y="1380662"/>
                </a:lnTo>
                <a:lnTo>
                  <a:pt x="2710047" y="1429132"/>
                </a:lnTo>
                <a:lnTo>
                  <a:pt x="2707606" y="1477184"/>
                </a:lnTo>
                <a:lnTo>
                  <a:pt x="2703571" y="1524788"/>
                </a:lnTo>
                <a:lnTo>
                  <a:pt x="2697967" y="1571918"/>
                </a:lnTo>
                <a:lnTo>
                  <a:pt x="2690823" y="1618546"/>
                </a:lnTo>
                <a:lnTo>
                  <a:pt x="2682165" y="1664646"/>
                </a:lnTo>
                <a:lnTo>
                  <a:pt x="2672020" y="1710189"/>
                </a:lnTo>
                <a:lnTo>
                  <a:pt x="2660415" y="1755148"/>
                </a:lnTo>
                <a:lnTo>
                  <a:pt x="2647377" y="1799496"/>
                </a:lnTo>
                <a:lnTo>
                  <a:pt x="2632932" y="1843205"/>
                </a:lnTo>
                <a:lnTo>
                  <a:pt x="2617108" y="1886249"/>
                </a:lnTo>
                <a:lnTo>
                  <a:pt x="2599931" y="1928599"/>
                </a:lnTo>
                <a:lnTo>
                  <a:pt x="2581428" y="1970228"/>
                </a:lnTo>
                <a:lnTo>
                  <a:pt x="2561627" y="2011109"/>
                </a:lnTo>
                <a:lnTo>
                  <a:pt x="2540553" y="2051215"/>
                </a:lnTo>
                <a:lnTo>
                  <a:pt x="2518234" y="2090518"/>
                </a:lnTo>
                <a:lnTo>
                  <a:pt x="2494698" y="2128991"/>
                </a:lnTo>
                <a:lnTo>
                  <a:pt x="2469969" y="2166606"/>
                </a:lnTo>
                <a:lnTo>
                  <a:pt x="2444077" y="2203337"/>
                </a:lnTo>
                <a:lnTo>
                  <a:pt x="2417046" y="2239155"/>
                </a:lnTo>
                <a:lnTo>
                  <a:pt x="2388905" y="2274033"/>
                </a:lnTo>
                <a:lnTo>
                  <a:pt x="2359680" y="2307944"/>
                </a:lnTo>
                <a:lnTo>
                  <a:pt x="2329399" y="2340860"/>
                </a:lnTo>
                <a:lnTo>
                  <a:pt x="2298087" y="2372755"/>
                </a:lnTo>
                <a:lnTo>
                  <a:pt x="2265772" y="2403601"/>
                </a:lnTo>
                <a:lnTo>
                  <a:pt x="2232480" y="2433369"/>
                </a:lnTo>
                <a:lnTo>
                  <a:pt x="2198239" y="2462034"/>
                </a:lnTo>
                <a:lnTo>
                  <a:pt x="2163076" y="2489568"/>
                </a:lnTo>
                <a:lnTo>
                  <a:pt x="2127017" y="2515942"/>
                </a:lnTo>
                <a:lnTo>
                  <a:pt x="2090089" y="2541131"/>
                </a:lnTo>
                <a:lnTo>
                  <a:pt x="2052319" y="2565106"/>
                </a:lnTo>
                <a:lnTo>
                  <a:pt x="2013734" y="2587840"/>
                </a:lnTo>
                <a:lnTo>
                  <a:pt x="1974361" y="2609306"/>
                </a:lnTo>
                <a:lnTo>
                  <a:pt x="1934227" y="2629476"/>
                </a:lnTo>
                <a:lnTo>
                  <a:pt x="1893358" y="2648323"/>
                </a:lnTo>
                <a:lnTo>
                  <a:pt x="1851782" y="2665819"/>
                </a:lnTo>
                <a:lnTo>
                  <a:pt x="1809525" y="2681938"/>
                </a:lnTo>
                <a:lnTo>
                  <a:pt x="1766614" y="2696652"/>
                </a:lnTo>
                <a:lnTo>
                  <a:pt x="1723077" y="2709933"/>
                </a:lnTo>
                <a:lnTo>
                  <a:pt x="1678939" y="2721754"/>
                </a:lnTo>
                <a:lnTo>
                  <a:pt x="1634228" y="2732088"/>
                </a:lnTo>
                <a:lnTo>
                  <a:pt x="1588971" y="2740907"/>
                </a:lnTo>
                <a:lnTo>
                  <a:pt x="1543195" y="2748184"/>
                </a:lnTo>
                <a:lnTo>
                  <a:pt x="1496926" y="2753892"/>
                </a:lnTo>
                <a:lnTo>
                  <a:pt x="1450191" y="2758002"/>
                </a:lnTo>
                <a:lnTo>
                  <a:pt x="1403018" y="2760489"/>
                </a:lnTo>
                <a:lnTo>
                  <a:pt x="1355455" y="2761324"/>
                </a:lnTo>
                <a:close/>
              </a:path>
            </a:pathLst>
          </a:custGeom>
          <a:solidFill>
            <a:srgbClr val="CDE8E8"/>
          </a:solidFill>
        </p:spPr>
        <p:txBody>
          <a:bodyPr wrap="square" lIns="0" tIns="0" rIns="0" bIns="0" rtlCol="0"/>
          <a:lstStyle/>
          <a:p>
            <a:endParaRPr sz="1600">
              <a:solidFill>
                <a:schemeClr val="bg1"/>
              </a:solidFill>
              <a:latin typeface="Arial" panose="020B0604020202020204" pitchFamily="34" charset="0"/>
              <a:cs typeface="Arial" panose="020B0604020202020204" pitchFamily="34" charset="0"/>
            </a:endParaRPr>
          </a:p>
        </p:txBody>
      </p:sp>
      <p:sp>
        <p:nvSpPr>
          <p:cNvPr id="8" name="object 17">
            <a:extLst>
              <a:ext uri="{FF2B5EF4-FFF2-40B4-BE49-F238E27FC236}">
                <a16:creationId xmlns:a16="http://schemas.microsoft.com/office/drawing/2014/main" id="{1DB30ACA-EA32-0226-2F2C-93D042D67078}"/>
              </a:ext>
            </a:extLst>
          </p:cNvPr>
          <p:cNvSpPr/>
          <p:nvPr/>
        </p:nvSpPr>
        <p:spPr>
          <a:xfrm>
            <a:off x="378142" y="4120482"/>
            <a:ext cx="3300340" cy="3300340"/>
          </a:xfrm>
          <a:custGeom>
            <a:avLst/>
            <a:gdLst/>
            <a:ahLst/>
            <a:cxnLst/>
            <a:rect l="l" t="t" r="r" b="b"/>
            <a:pathLst>
              <a:path w="1955164" h="1955165">
                <a:moveTo>
                  <a:pt x="977366" y="1954711"/>
                </a:moveTo>
                <a:lnTo>
                  <a:pt x="928575" y="1953515"/>
                </a:lnTo>
                <a:lnTo>
                  <a:pt x="880415" y="1949964"/>
                </a:lnTo>
                <a:lnTo>
                  <a:pt x="832929" y="1944114"/>
                </a:lnTo>
                <a:lnTo>
                  <a:pt x="786174" y="1936021"/>
                </a:lnTo>
                <a:lnTo>
                  <a:pt x="740207" y="1925742"/>
                </a:lnTo>
                <a:lnTo>
                  <a:pt x="695082" y="1913331"/>
                </a:lnTo>
                <a:lnTo>
                  <a:pt x="650857" y="1898845"/>
                </a:lnTo>
                <a:lnTo>
                  <a:pt x="607586" y="1882341"/>
                </a:lnTo>
                <a:lnTo>
                  <a:pt x="565327" y="1863873"/>
                </a:lnTo>
                <a:lnTo>
                  <a:pt x="524134" y="1843499"/>
                </a:lnTo>
                <a:lnTo>
                  <a:pt x="484065" y="1821273"/>
                </a:lnTo>
                <a:lnTo>
                  <a:pt x="445175" y="1797253"/>
                </a:lnTo>
                <a:lnTo>
                  <a:pt x="407520" y="1771494"/>
                </a:lnTo>
                <a:lnTo>
                  <a:pt x="371155" y="1744052"/>
                </a:lnTo>
                <a:lnTo>
                  <a:pt x="336138" y="1714982"/>
                </a:lnTo>
                <a:lnTo>
                  <a:pt x="302524" y="1684342"/>
                </a:lnTo>
                <a:lnTo>
                  <a:pt x="270369" y="1652187"/>
                </a:lnTo>
                <a:lnTo>
                  <a:pt x="239728" y="1618573"/>
                </a:lnTo>
                <a:lnTo>
                  <a:pt x="210659" y="1583555"/>
                </a:lnTo>
                <a:lnTo>
                  <a:pt x="183217" y="1547191"/>
                </a:lnTo>
                <a:lnTo>
                  <a:pt x="157457" y="1509536"/>
                </a:lnTo>
                <a:lnTo>
                  <a:pt x="133437" y="1470646"/>
                </a:lnTo>
                <a:lnTo>
                  <a:pt x="111212" y="1430576"/>
                </a:lnTo>
                <a:lnTo>
                  <a:pt x="90837" y="1389384"/>
                </a:lnTo>
                <a:lnTo>
                  <a:pt x="72370" y="1347125"/>
                </a:lnTo>
                <a:lnTo>
                  <a:pt x="55865" y="1303854"/>
                </a:lnTo>
                <a:lnTo>
                  <a:pt x="41380" y="1259629"/>
                </a:lnTo>
                <a:lnTo>
                  <a:pt x="28969" y="1214504"/>
                </a:lnTo>
                <a:lnTo>
                  <a:pt x="18689" y="1168537"/>
                </a:lnTo>
                <a:lnTo>
                  <a:pt x="10596" y="1121782"/>
                </a:lnTo>
                <a:lnTo>
                  <a:pt x="4747" y="1074296"/>
                </a:lnTo>
                <a:lnTo>
                  <a:pt x="1196" y="1026135"/>
                </a:lnTo>
                <a:lnTo>
                  <a:pt x="0" y="977352"/>
                </a:lnTo>
                <a:lnTo>
                  <a:pt x="1196" y="928575"/>
                </a:lnTo>
                <a:lnTo>
                  <a:pt x="4747" y="880415"/>
                </a:lnTo>
                <a:lnTo>
                  <a:pt x="10596" y="832929"/>
                </a:lnTo>
                <a:lnTo>
                  <a:pt x="18689" y="786174"/>
                </a:lnTo>
                <a:lnTo>
                  <a:pt x="28969" y="740207"/>
                </a:lnTo>
                <a:lnTo>
                  <a:pt x="41380" y="695082"/>
                </a:lnTo>
                <a:lnTo>
                  <a:pt x="55865" y="650857"/>
                </a:lnTo>
                <a:lnTo>
                  <a:pt x="72370" y="607586"/>
                </a:lnTo>
                <a:lnTo>
                  <a:pt x="90837" y="565327"/>
                </a:lnTo>
                <a:lnTo>
                  <a:pt x="111212" y="524134"/>
                </a:lnTo>
                <a:lnTo>
                  <a:pt x="133437" y="484065"/>
                </a:lnTo>
                <a:lnTo>
                  <a:pt x="157457" y="445175"/>
                </a:lnTo>
                <a:lnTo>
                  <a:pt x="183217" y="407520"/>
                </a:lnTo>
                <a:lnTo>
                  <a:pt x="210659" y="371155"/>
                </a:lnTo>
                <a:lnTo>
                  <a:pt x="239728" y="336138"/>
                </a:lnTo>
                <a:lnTo>
                  <a:pt x="270369" y="302524"/>
                </a:lnTo>
                <a:lnTo>
                  <a:pt x="302524" y="270369"/>
                </a:lnTo>
                <a:lnTo>
                  <a:pt x="336138" y="239728"/>
                </a:lnTo>
                <a:lnTo>
                  <a:pt x="371155" y="210659"/>
                </a:lnTo>
                <a:lnTo>
                  <a:pt x="407520" y="183217"/>
                </a:lnTo>
                <a:lnTo>
                  <a:pt x="445175" y="157458"/>
                </a:lnTo>
                <a:lnTo>
                  <a:pt x="484065" y="133437"/>
                </a:lnTo>
                <a:lnTo>
                  <a:pt x="524134" y="111212"/>
                </a:lnTo>
                <a:lnTo>
                  <a:pt x="565327" y="90837"/>
                </a:lnTo>
                <a:lnTo>
                  <a:pt x="607586" y="72370"/>
                </a:lnTo>
                <a:lnTo>
                  <a:pt x="650857" y="55865"/>
                </a:lnTo>
                <a:lnTo>
                  <a:pt x="695082" y="41380"/>
                </a:lnTo>
                <a:lnTo>
                  <a:pt x="740207" y="28969"/>
                </a:lnTo>
                <a:lnTo>
                  <a:pt x="786174" y="18689"/>
                </a:lnTo>
                <a:lnTo>
                  <a:pt x="832929" y="10597"/>
                </a:lnTo>
                <a:lnTo>
                  <a:pt x="880415" y="4747"/>
                </a:lnTo>
                <a:lnTo>
                  <a:pt x="928575" y="1196"/>
                </a:lnTo>
                <a:lnTo>
                  <a:pt x="977355" y="0"/>
                </a:lnTo>
                <a:lnTo>
                  <a:pt x="1026135" y="1196"/>
                </a:lnTo>
                <a:lnTo>
                  <a:pt x="1074296" y="4747"/>
                </a:lnTo>
                <a:lnTo>
                  <a:pt x="1121782" y="10597"/>
                </a:lnTo>
                <a:lnTo>
                  <a:pt x="1168536" y="18689"/>
                </a:lnTo>
                <a:lnTo>
                  <a:pt x="1214504" y="28969"/>
                </a:lnTo>
                <a:lnTo>
                  <a:pt x="1259629" y="41380"/>
                </a:lnTo>
                <a:lnTo>
                  <a:pt x="1303854" y="55865"/>
                </a:lnTo>
                <a:lnTo>
                  <a:pt x="1347124" y="72370"/>
                </a:lnTo>
                <a:lnTo>
                  <a:pt x="1389384" y="90837"/>
                </a:lnTo>
                <a:lnTo>
                  <a:pt x="1430576" y="111212"/>
                </a:lnTo>
                <a:lnTo>
                  <a:pt x="1470646" y="133437"/>
                </a:lnTo>
                <a:lnTo>
                  <a:pt x="1509536" y="157458"/>
                </a:lnTo>
                <a:lnTo>
                  <a:pt x="1547191" y="183217"/>
                </a:lnTo>
                <a:lnTo>
                  <a:pt x="1583555" y="210659"/>
                </a:lnTo>
                <a:lnTo>
                  <a:pt x="1618573" y="239728"/>
                </a:lnTo>
                <a:lnTo>
                  <a:pt x="1652187" y="270369"/>
                </a:lnTo>
                <a:lnTo>
                  <a:pt x="1684342" y="302524"/>
                </a:lnTo>
                <a:lnTo>
                  <a:pt x="1714982" y="336138"/>
                </a:lnTo>
                <a:lnTo>
                  <a:pt x="1744052" y="371155"/>
                </a:lnTo>
                <a:lnTo>
                  <a:pt x="1771494" y="407520"/>
                </a:lnTo>
                <a:lnTo>
                  <a:pt x="1797253" y="445175"/>
                </a:lnTo>
                <a:lnTo>
                  <a:pt x="1821273" y="484065"/>
                </a:lnTo>
                <a:lnTo>
                  <a:pt x="1843499" y="524134"/>
                </a:lnTo>
                <a:lnTo>
                  <a:pt x="1863873" y="565327"/>
                </a:lnTo>
                <a:lnTo>
                  <a:pt x="1882341" y="607586"/>
                </a:lnTo>
                <a:lnTo>
                  <a:pt x="1898845" y="650857"/>
                </a:lnTo>
                <a:lnTo>
                  <a:pt x="1913331" y="695082"/>
                </a:lnTo>
                <a:lnTo>
                  <a:pt x="1925742" y="740207"/>
                </a:lnTo>
                <a:lnTo>
                  <a:pt x="1936021" y="786174"/>
                </a:lnTo>
                <a:lnTo>
                  <a:pt x="1944114" y="832929"/>
                </a:lnTo>
                <a:lnTo>
                  <a:pt x="1949964" y="880415"/>
                </a:lnTo>
                <a:lnTo>
                  <a:pt x="1953515" y="928575"/>
                </a:lnTo>
                <a:lnTo>
                  <a:pt x="1954711" y="977355"/>
                </a:lnTo>
                <a:lnTo>
                  <a:pt x="1953515" y="1026135"/>
                </a:lnTo>
                <a:lnTo>
                  <a:pt x="1949964" y="1074296"/>
                </a:lnTo>
                <a:lnTo>
                  <a:pt x="1944114" y="1121782"/>
                </a:lnTo>
                <a:lnTo>
                  <a:pt x="1936021" y="1168537"/>
                </a:lnTo>
                <a:lnTo>
                  <a:pt x="1925742" y="1214504"/>
                </a:lnTo>
                <a:lnTo>
                  <a:pt x="1913331" y="1259629"/>
                </a:lnTo>
                <a:lnTo>
                  <a:pt x="1898845" y="1303854"/>
                </a:lnTo>
                <a:lnTo>
                  <a:pt x="1882341" y="1347125"/>
                </a:lnTo>
                <a:lnTo>
                  <a:pt x="1863873" y="1389384"/>
                </a:lnTo>
                <a:lnTo>
                  <a:pt x="1843499" y="1430576"/>
                </a:lnTo>
                <a:lnTo>
                  <a:pt x="1821273" y="1470646"/>
                </a:lnTo>
                <a:lnTo>
                  <a:pt x="1797253" y="1509536"/>
                </a:lnTo>
                <a:lnTo>
                  <a:pt x="1771494" y="1547191"/>
                </a:lnTo>
                <a:lnTo>
                  <a:pt x="1744052" y="1583555"/>
                </a:lnTo>
                <a:lnTo>
                  <a:pt x="1714982" y="1618573"/>
                </a:lnTo>
                <a:lnTo>
                  <a:pt x="1684342" y="1652187"/>
                </a:lnTo>
                <a:lnTo>
                  <a:pt x="1652187" y="1684342"/>
                </a:lnTo>
                <a:lnTo>
                  <a:pt x="1618573" y="1714982"/>
                </a:lnTo>
                <a:lnTo>
                  <a:pt x="1583555" y="1744052"/>
                </a:lnTo>
                <a:lnTo>
                  <a:pt x="1547191" y="1771494"/>
                </a:lnTo>
                <a:lnTo>
                  <a:pt x="1509536" y="1797253"/>
                </a:lnTo>
                <a:lnTo>
                  <a:pt x="1470646" y="1821273"/>
                </a:lnTo>
                <a:lnTo>
                  <a:pt x="1430576" y="1843499"/>
                </a:lnTo>
                <a:lnTo>
                  <a:pt x="1389384" y="1863873"/>
                </a:lnTo>
                <a:lnTo>
                  <a:pt x="1347124" y="1882341"/>
                </a:lnTo>
                <a:lnTo>
                  <a:pt x="1303854" y="1898845"/>
                </a:lnTo>
                <a:lnTo>
                  <a:pt x="1259629" y="1913331"/>
                </a:lnTo>
                <a:lnTo>
                  <a:pt x="1214504" y="1925742"/>
                </a:lnTo>
                <a:lnTo>
                  <a:pt x="1168536" y="1936021"/>
                </a:lnTo>
                <a:lnTo>
                  <a:pt x="1121782" y="1944114"/>
                </a:lnTo>
                <a:lnTo>
                  <a:pt x="1074296" y="1949964"/>
                </a:lnTo>
                <a:lnTo>
                  <a:pt x="1026135" y="1953515"/>
                </a:lnTo>
                <a:lnTo>
                  <a:pt x="977366" y="1954711"/>
                </a:lnTo>
                <a:close/>
              </a:path>
            </a:pathLst>
          </a:custGeom>
          <a:solidFill>
            <a:srgbClr val="FDE745"/>
          </a:solidFill>
        </p:spPr>
        <p:txBody>
          <a:bodyPr wrap="square" lIns="0" tIns="0" rIns="0" bIns="0" rtlCol="0"/>
          <a:lstStyle/>
          <a:p>
            <a:endParaRPr/>
          </a:p>
        </p:txBody>
      </p:sp>
      <p:sp>
        <p:nvSpPr>
          <p:cNvPr id="9" name="object 18">
            <a:extLst>
              <a:ext uri="{FF2B5EF4-FFF2-40B4-BE49-F238E27FC236}">
                <a16:creationId xmlns:a16="http://schemas.microsoft.com/office/drawing/2014/main" id="{8ED99FFB-F795-AA77-D526-02021E927530}"/>
              </a:ext>
            </a:extLst>
          </p:cNvPr>
          <p:cNvSpPr txBox="1"/>
          <p:nvPr/>
        </p:nvSpPr>
        <p:spPr>
          <a:xfrm>
            <a:off x="997419" y="5192554"/>
            <a:ext cx="2153340" cy="271869"/>
          </a:xfrm>
          <a:prstGeom prst="rect">
            <a:avLst/>
          </a:prstGeom>
        </p:spPr>
        <p:txBody>
          <a:bodyPr vert="horz" wrap="square" lIns="0" tIns="12700" rIns="0" bIns="0" rtlCol="0">
            <a:spAutoFit/>
          </a:bodyPr>
          <a:lstStyle/>
          <a:p>
            <a:pPr marL="12700" marR="5080" indent="445770" algn="ctr">
              <a:lnSpc>
                <a:spcPct val="114500"/>
              </a:lnSpc>
              <a:spcBef>
                <a:spcPts val="100"/>
              </a:spcBef>
            </a:pPr>
            <a:r>
              <a:rPr lang="en-GB" sz="1600" dirty="0">
                <a:solidFill>
                  <a:schemeClr val="bg1"/>
                </a:solidFill>
                <a:latin typeface="Arial" panose="020B0604020202020204" pitchFamily="34" charset="0"/>
                <a:cs typeface="Arial" panose="020B0604020202020204" pitchFamily="34" charset="0"/>
              </a:rPr>
              <a:t> </a:t>
            </a:r>
            <a:endParaRPr sz="1600" dirty="0">
              <a:solidFill>
                <a:schemeClr val="bg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BD30119F-F6AE-E384-B802-B7E0D482E432}"/>
              </a:ext>
            </a:extLst>
          </p:cNvPr>
          <p:cNvSpPr txBox="1"/>
          <p:nvPr/>
        </p:nvSpPr>
        <p:spPr>
          <a:xfrm>
            <a:off x="3496686" y="7136650"/>
            <a:ext cx="3044159" cy="2062103"/>
          </a:xfrm>
          <a:prstGeom prst="rect">
            <a:avLst/>
          </a:prstGeom>
          <a:noFill/>
        </p:spPr>
        <p:txBody>
          <a:bodyPr wrap="square">
            <a:spAutoFit/>
          </a:bodyPr>
          <a:lstStyle/>
          <a:p>
            <a:pPr algn="ctr"/>
            <a:r>
              <a:rPr lang="en-US" sz="1600" b="1" dirty="0">
                <a:solidFill>
                  <a:schemeClr val="bg1"/>
                </a:solidFill>
                <a:latin typeface="Arial" panose="020B0604020202020204" pitchFamily="34" charset="0"/>
                <a:cs typeface="Arial" panose="020B0604020202020204" pitchFamily="34" charset="0"/>
              </a:rPr>
              <a:t>Explore:</a:t>
            </a:r>
          </a:p>
          <a:p>
            <a:pPr algn="ctr"/>
            <a:r>
              <a:rPr lang="en-US" sz="1600" dirty="0">
                <a:solidFill>
                  <a:schemeClr val="bg1"/>
                </a:solidFill>
                <a:latin typeface="Arial" panose="020B0604020202020204" pitchFamily="34" charset="0"/>
                <a:cs typeface="Arial" panose="020B0604020202020204" pitchFamily="34" charset="0"/>
              </a:rPr>
              <a:t>The iPad is a very useful instrument, with opportunities to make music at different levels of complexity. Explore the </a:t>
            </a:r>
            <a:r>
              <a:rPr lang="en-US" sz="1600" dirty="0">
                <a:solidFill>
                  <a:schemeClr val="bg2">
                    <a:lumMod val="75000"/>
                  </a:schemeClr>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iPads for Music</a:t>
            </a:r>
            <a:r>
              <a:rPr lang="en-US" sz="1600" dirty="0">
                <a:solidFill>
                  <a:schemeClr val="bg2">
                    <a:lumMod val="75000"/>
                  </a:schemeClr>
                </a:solidFill>
                <a:latin typeface="Arial" panose="020B0604020202020204" pitchFamily="34" charset="0"/>
                <a:cs typeface="Arial" panose="020B0604020202020204" pitchFamily="34" charset="0"/>
              </a:rPr>
              <a:t> </a:t>
            </a:r>
            <a:r>
              <a:rPr lang="en-US" sz="1600" dirty="0">
                <a:solidFill>
                  <a:schemeClr val="bg1"/>
                </a:solidFill>
                <a:latin typeface="Arial" panose="020B0604020202020204" pitchFamily="34" charset="0"/>
                <a:cs typeface="Arial" panose="020B0604020202020204" pitchFamily="34" charset="0"/>
              </a:rPr>
              <a:t>step-by-step guides to get you started making music with iPads.</a:t>
            </a:r>
          </a:p>
        </p:txBody>
      </p:sp>
      <p:sp>
        <p:nvSpPr>
          <p:cNvPr id="16" name="TextBox 15">
            <a:extLst>
              <a:ext uri="{FF2B5EF4-FFF2-40B4-BE49-F238E27FC236}">
                <a16:creationId xmlns:a16="http://schemas.microsoft.com/office/drawing/2014/main" id="{6AF283FF-3076-0369-4367-6B42A15BECA9}"/>
              </a:ext>
            </a:extLst>
          </p:cNvPr>
          <p:cNvSpPr txBox="1"/>
          <p:nvPr/>
        </p:nvSpPr>
        <p:spPr>
          <a:xfrm>
            <a:off x="896108" y="4985822"/>
            <a:ext cx="2279072" cy="1569660"/>
          </a:xfrm>
          <a:prstGeom prst="rect">
            <a:avLst/>
          </a:prstGeom>
          <a:noFill/>
        </p:spPr>
        <p:txBody>
          <a:bodyPr wrap="square">
            <a:spAutoFit/>
          </a:bodyPr>
          <a:lstStyle/>
          <a:p>
            <a:pPr algn="ctr"/>
            <a:r>
              <a:rPr lang="en-US" sz="1600" b="1" dirty="0">
                <a:solidFill>
                  <a:schemeClr val="bg1"/>
                </a:solidFill>
                <a:latin typeface="Arial" panose="020B0604020202020204" pitchFamily="34" charset="0"/>
                <a:cs typeface="Arial" panose="020B0604020202020204" pitchFamily="34" charset="0"/>
              </a:rPr>
              <a:t>Reflect:  </a:t>
            </a:r>
          </a:p>
          <a:p>
            <a:pPr algn="ctr"/>
            <a:r>
              <a:rPr lang="en-US" sz="1600" dirty="0">
                <a:solidFill>
                  <a:schemeClr val="bg1"/>
                </a:solidFill>
                <a:latin typeface="Arial" panose="020B0604020202020204" pitchFamily="34" charset="0"/>
                <a:cs typeface="Arial" panose="020B0604020202020204" pitchFamily="34" charset="0"/>
              </a:rPr>
              <a:t>Consider how iPad apps can be part of and expand the range of instruments in your toolkit.</a:t>
            </a:r>
          </a:p>
        </p:txBody>
      </p:sp>
    </p:spTree>
    <p:extLst>
      <p:ext uri="{BB962C8B-B14F-4D97-AF65-F5344CB8AC3E}">
        <p14:creationId xmlns:p14="http://schemas.microsoft.com/office/powerpoint/2010/main" val="8655146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07A581C-4BBC-B204-C941-F0950F97BFE9}"/>
              </a:ext>
            </a:extLst>
          </p:cNvPr>
          <p:cNvSpPr/>
          <p:nvPr/>
        </p:nvSpPr>
        <p:spPr>
          <a:xfrm>
            <a:off x="2261666" y="1957862"/>
            <a:ext cx="4320000" cy="7766709"/>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600" dirty="0"/>
          </a:p>
        </p:txBody>
      </p:sp>
      <p:sp>
        <p:nvSpPr>
          <p:cNvPr id="2" name="Text Box 55"/>
          <p:cNvSpPr txBox="1"/>
          <p:nvPr/>
        </p:nvSpPr>
        <p:spPr>
          <a:xfrm>
            <a:off x="2478144" y="2070621"/>
            <a:ext cx="3960000" cy="1616400"/>
          </a:xfrm>
          <a:prstGeom prst="rect">
            <a:avLst/>
          </a:prstGeom>
          <a:noFill/>
          <a:ln>
            <a:noFill/>
          </a:ln>
          <a:effectLst/>
          <a:extLst>
            <a:ext uri="{C572A759-6A51-4108-AA02-DFA0A04FC94B}">
              <ma14:wrappingTextBoxFlag xmlns=""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r>
              <a:rPr lang="en-US" sz="1600" dirty="0">
                <a:effectLst/>
                <a:latin typeface="Arial" panose="020B0604020202020204" pitchFamily="34" charset="0"/>
                <a:ea typeface="Times New Roman" panose="02020603050405020304" pitchFamily="18" charset="0"/>
                <a:cs typeface="Arial" panose="020B0604020202020204" pitchFamily="34" charset="0"/>
              </a:rPr>
              <a:t>This means:</a:t>
            </a:r>
          </a:p>
        </p:txBody>
      </p:sp>
      <p:sp>
        <p:nvSpPr>
          <p:cNvPr id="3" name="Text Box 70"/>
          <p:cNvSpPr txBox="1"/>
          <p:nvPr/>
        </p:nvSpPr>
        <p:spPr>
          <a:xfrm>
            <a:off x="2478144" y="3801359"/>
            <a:ext cx="3960000" cy="1177603"/>
          </a:xfrm>
          <a:prstGeom prst="rect">
            <a:avLst/>
          </a:prstGeom>
          <a:noFill/>
          <a:ln>
            <a:noFill/>
          </a:ln>
          <a:effectLst/>
          <a:extLst>
            <a:ext uri="{C572A759-6A51-4108-AA02-DFA0A04FC94B}">
              <ma14:wrappingTextBoxFlag xmlns=""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285750" indent="-285750">
              <a:spcAft>
                <a:spcPts val="0"/>
              </a:spcAft>
              <a:buFont typeface="Arial" panose="020B0604020202020204" pitchFamily="34" charset="0"/>
              <a:buChar char="•"/>
            </a:pPr>
            <a:r>
              <a:rPr lang="en-US"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Knowing what resources are available.</a:t>
            </a:r>
          </a:p>
        </p:txBody>
      </p:sp>
      <p:sp>
        <p:nvSpPr>
          <p:cNvPr id="4" name="Text Box 71"/>
          <p:cNvSpPr txBox="1"/>
          <p:nvPr/>
        </p:nvSpPr>
        <p:spPr>
          <a:xfrm>
            <a:off x="2478144" y="5764312"/>
            <a:ext cx="3960000" cy="1177603"/>
          </a:xfrm>
          <a:prstGeom prst="rect">
            <a:avLst/>
          </a:prstGeom>
          <a:noFill/>
          <a:ln>
            <a:noFill/>
          </a:ln>
          <a:effectLst/>
          <a:extLst>
            <a:ext uri="{C572A759-6A51-4108-AA02-DFA0A04FC94B}">
              <ma14:wrappingTextBoxFlag xmlns=""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285750" indent="-285750">
              <a:spcAft>
                <a:spcPts val="0"/>
              </a:spcAft>
              <a:buFont typeface="Arial" panose="020B0604020202020204" pitchFamily="34" charset="0"/>
              <a:buChar char="•"/>
            </a:pPr>
            <a:r>
              <a:rPr lang="en-US" sz="1600" dirty="0">
                <a:solidFill>
                  <a:srgbClr val="000000"/>
                </a:solidFill>
                <a:latin typeface="Arial" panose="020B0604020202020204" pitchFamily="34" charset="0"/>
                <a:cs typeface="Arial" panose="020B0604020202020204" pitchFamily="34" charset="0"/>
              </a:rPr>
              <a:t>Knowing how to use these resources to meet the needs of all learners. </a:t>
            </a:r>
          </a:p>
        </p:txBody>
      </p:sp>
      <p:sp>
        <p:nvSpPr>
          <p:cNvPr id="7" name="Text Box 104"/>
          <p:cNvSpPr txBox="1"/>
          <p:nvPr/>
        </p:nvSpPr>
        <p:spPr>
          <a:xfrm>
            <a:off x="723265" y="585793"/>
            <a:ext cx="6116320" cy="901700"/>
          </a:xfrm>
          <a:prstGeom prst="rect">
            <a:avLst/>
          </a:prstGeom>
          <a:noFill/>
          <a:ln>
            <a:noFill/>
          </a:ln>
          <a:effectLst/>
          <a:extLst>
            <a:ext uri="{C572A759-6A51-4108-AA02-DFA0A04FC94B}">
              <ma14:wrappingTextBoxFlag xmlns="" xmlns:ma14="http://schemas.microsoft.com/office/mac/drawingml/2011/main" val="1"/>
            </a:ext>
          </a:extLst>
        </p:spPr>
        <p:txBody>
          <a:bodyPr rot="0" spcFirstLastPara="0" vert="horz" wrap="square" lIns="0" tIns="0" rIns="0" bIns="0" numCol="1" spcCol="0" rtlCol="0" fromWordArt="0" anchor="t" anchorCtr="0" forceAA="0" compatLnSpc="1">
            <a:prstTxWarp prst="textNoShape">
              <a:avLst/>
            </a:prstTxWarp>
            <a:noAutofit/>
          </a:bodyPr>
          <a:lstStyle/>
          <a:p>
            <a:pPr marR="5080"/>
            <a:r>
              <a:rPr lang="en-US" sz="3000" b="1" dirty="0">
                <a:solidFill>
                  <a:schemeClr val="bg1"/>
                </a:solidFill>
                <a:latin typeface="Arial" panose="020B0604020202020204" pitchFamily="34" charset="0"/>
                <a:cs typeface="Arial" panose="020B0604020202020204" pitchFamily="34" charset="0"/>
              </a:rPr>
              <a:t>Choose appropriate teaching resources</a:t>
            </a:r>
          </a:p>
          <a:p>
            <a:endParaRPr lang="en-GB" sz="3000" b="1" dirty="0">
              <a:solidFill>
                <a:schemeClr val="bg1"/>
              </a:solidFill>
              <a:latin typeface="Arial" panose="020B0604020202020204" pitchFamily="34" charset="0"/>
              <a:cs typeface="Arial" panose="020B0604020202020204" pitchFamily="34" charset="0"/>
            </a:endParaRPr>
          </a:p>
        </p:txBody>
      </p:sp>
      <p:pic>
        <p:nvPicPr>
          <p:cNvPr id="8" name="Picture 7" descr="Clipboard Checked with solid fill"/>
          <p:cNvPicPr/>
          <p:nvPr/>
        </p:nvPicPr>
        <p:blipFill>
          <a:blip r:embed="rId3">
            <a:extLst>
              <a:ext uri="{96DAC541-7B7A-43D3-8B79-37D633B846F1}">
                <asvg:svgBlip xmlns:asvg="http://schemas.microsoft.com/office/drawing/2016/SVG/main" r:embed="rId4"/>
              </a:ext>
            </a:extLst>
          </a:blip>
          <a:srcRect/>
          <a:stretch/>
        </p:blipFill>
        <p:spPr>
          <a:xfrm>
            <a:off x="281794" y="2071420"/>
            <a:ext cx="1440000" cy="1440000"/>
          </a:xfrm>
          <a:prstGeom prst="rect">
            <a:avLst/>
          </a:prstGeom>
        </p:spPr>
      </p:pic>
      <p:pic>
        <p:nvPicPr>
          <p:cNvPr id="13" name="Picture 12" descr="Books with solid fill"/>
          <p:cNvPicPr/>
          <p:nvPr/>
        </p:nvPicPr>
        <p:blipFill>
          <a:blip r:embed="rId5">
            <a:extLst>
              <a:ext uri="{96DAC541-7B7A-43D3-8B79-37D633B846F1}">
                <asvg:svgBlip xmlns:asvg="http://schemas.microsoft.com/office/drawing/2016/SVG/main" r:embed="rId6"/>
              </a:ext>
            </a:extLst>
          </a:blip>
          <a:srcRect/>
          <a:stretch/>
        </p:blipFill>
        <p:spPr>
          <a:xfrm>
            <a:off x="354237" y="3936327"/>
            <a:ext cx="1440000" cy="1440000"/>
          </a:xfrm>
          <a:prstGeom prst="rect">
            <a:avLst/>
          </a:prstGeom>
        </p:spPr>
      </p:pic>
      <p:pic>
        <p:nvPicPr>
          <p:cNvPr id="14" name="Picture 13" descr="Classroom with solid fill"/>
          <p:cNvPicPr/>
          <p:nvPr/>
        </p:nvPicPr>
        <p:blipFill>
          <a:blip r:embed="rId7">
            <a:extLst>
              <a:ext uri="{96DAC541-7B7A-43D3-8B79-37D633B846F1}">
                <asvg:svgBlip xmlns:asvg="http://schemas.microsoft.com/office/drawing/2016/SVG/main" r:embed="rId8"/>
              </a:ext>
            </a:extLst>
          </a:blip>
          <a:srcRect/>
          <a:stretch/>
        </p:blipFill>
        <p:spPr>
          <a:xfrm>
            <a:off x="354237" y="5743726"/>
            <a:ext cx="1440000" cy="1440000"/>
          </a:xfrm>
          <a:prstGeom prst="rect">
            <a:avLst/>
          </a:prstGeom>
        </p:spPr>
      </p:pic>
      <p:sp>
        <p:nvSpPr>
          <p:cNvPr id="9" name="Slide Number Placeholder 1">
            <a:extLst>
              <a:ext uri="{FF2B5EF4-FFF2-40B4-BE49-F238E27FC236}">
                <a16:creationId xmlns:a16="http://schemas.microsoft.com/office/drawing/2014/main" id="{9B860FB5-AEE2-1D0A-3AEC-0716E1C44755}"/>
              </a:ext>
            </a:extLst>
          </p:cNvPr>
          <p:cNvSpPr>
            <a:spLocks noGrp="1"/>
          </p:cNvSpPr>
          <p:nvPr>
            <p:ph type="sldNum" sz="quarter" idx="12"/>
          </p:nvPr>
        </p:nvSpPr>
        <p:spPr>
          <a:xfrm>
            <a:off x="5420043" y="9906785"/>
            <a:ext cx="1764665" cy="569071"/>
          </a:xfrm>
        </p:spPr>
        <p:txBody>
          <a:bodyPr/>
          <a:lstStyle/>
          <a:p>
            <a:fld id="{2DD70488-1BA5-554A-927A-C902243CFC7F}" type="slidenum">
              <a:rPr lang="en-US" sz="1600" smtClean="0">
                <a:solidFill>
                  <a:schemeClr val="bg1"/>
                </a:solidFill>
                <a:latin typeface="Arial" panose="020B0604020202020204" pitchFamily="34" charset="0"/>
                <a:cs typeface="Arial" panose="020B0604020202020204" pitchFamily="34" charset="0"/>
              </a:rPr>
              <a:t>34</a:t>
            </a:fld>
            <a:endParaRPr lang="en-US" sz="1600" dirty="0">
              <a:solidFill>
                <a:schemeClr val="bg1"/>
              </a:solidFill>
              <a:latin typeface="Arial" panose="020B0604020202020204" pitchFamily="34" charset="0"/>
              <a:cs typeface="Arial" panose="020B0604020202020204" pitchFamily="34" charset="0"/>
            </a:endParaRPr>
          </a:p>
        </p:txBody>
      </p:sp>
      <p:sp>
        <p:nvSpPr>
          <p:cNvPr id="10" name="Text Box 62">
            <a:extLst>
              <a:ext uri="{FF2B5EF4-FFF2-40B4-BE49-F238E27FC236}">
                <a16:creationId xmlns:a16="http://schemas.microsoft.com/office/drawing/2014/main" id="{A13A010A-D970-9AF8-DE52-28F040F61EB9}"/>
              </a:ext>
            </a:extLst>
          </p:cNvPr>
          <p:cNvSpPr txBox="1"/>
          <p:nvPr/>
        </p:nvSpPr>
        <p:spPr>
          <a:xfrm>
            <a:off x="2475074" y="7937905"/>
            <a:ext cx="3893183" cy="1177603"/>
          </a:xfrm>
          <a:prstGeom prst="rect">
            <a:avLst/>
          </a:prstGeom>
          <a:noFill/>
          <a:ln>
            <a:noFill/>
          </a:ln>
          <a:effectLst/>
          <a:extLst>
            <a:ext uri="{C572A759-6A51-4108-AA02-DFA0A04FC94B}">
              <ma14:wrappingTextBoxFlag xmlns=""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285750" lvl="0" indent="-285750">
              <a:lnSpc>
                <a:spcPct val="105000"/>
              </a:lnSpc>
              <a:spcAft>
                <a:spcPts val="15"/>
              </a:spcAft>
              <a:buFont typeface="Arial" panose="020B0604020202020204" pitchFamily="34" charset="0"/>
              <a:buChar char="•"/>
            </a:pPr>
            <a:r>
              <a:rPr lang="en-US"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Being creative and being able to adapt. Creating a learning environment that is engaging and inclusive.</a:t>
            </a:r>
          </a:p>
        </p:txBody>
      </p:sp>
      <p:pic>
        <p:nvPicPr>
          <p:cNvPr id="12" name="Picture 2" descr="Meeting with solid fill">
            <a:extLst>
              <a:ext uri="{FF2B5EF4-FFF2-40B4-BE49-F238E27FC236}">
                <a16:creationId xmlns:a16="http://schemas.microsoft.com/office/drawing/2014/main" id="{87F552B4-F0A8-5209-5094-F54E9B25FFB6}"/>
              </a:ext>
            </a:extLst>
          </p:cNvPr>
          <p:cNvPicPr/>
          <p:nvPr/>
        </p:nvPicPr>
        <p:blipFill>
          <a:blip r:embed="rId9">
            <a:extLst>
              <a:ext uri="{96DAC541-7B7A-43D3-8B79-37D633B846F1}">
                <asvg:svgBlip xmlns:asvg="http://schemas.microsoft.com/office/drawing/2016/SVG/main" r:embed="rId10"/>
              </a:ext>
            </a:extLst>
          </a:blip>
          <a:srcRect/>
          <a:stretch/>
        </p:blipFill>
        <p:spPr>
          <a:xfrm>
            <a:off x="354237" y="7806707"/>
            <a:ext cx="1440000" cy="1440000"/>
          </a:xfrm>
          <a:prstGeom prst="rect">
            <a:avLst/>
          </a:prstGeom>
        </p:spPr>
      </p:pic>
    </p:spTree>
    <p:extLst>
      <p:ext uri="{BB962C8B-B14F-4D97-AF65-F5344CB8AC3E}">
        <p14:creationId xmlns:p14="http://schemas.microsoft.com/office/powerpoint/2010/main" val="42450530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093772F-B836-7841-DDF1-CC1254FBE6B4}"/>
              </a:ext>
            </a:extLst>
          </p:cNvPr>
          <p:cNvSpPr/>
          <p:nvPr/>
        </p:nvSpPr>
        <p:spPr>
          <a:xfrm>
            <a:off x="2261666" y="1071348"/>
            <a:ext cx="4320000" cy="8640000"/>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600" dirty="0"/>
          </a:p>
        </p:txBody>
      </p:sp>
      <p:sp>
        <p:nvSpPr>
          <p:cNvPr id="6" name="Text Box 62">
            <a:extLst>
              <a:ext uri="{FF2B5EF4-FFF2-40B4-BE49-F238E27FC236}">
                <a16:creationId xmlns:a16="http://schemas.microsoft.com/office/drawing/2014/main" id="{C9F4FCB1-40D0-45F6-8049-399DBD9DED5B}"/>
              </a:ext>
            </a:extLst>
          </p:cNvPr>
          <p:cNvSpPr txBox="1"/>
          <p:nvPr/>
        </p:nvSpPr>
        <p:spPr>
          <a:xfrm>
            <a:off x="2356039" y="2357984"/>
            <a:ext cx="3960000" cy="1616400"/>
          </a:xfrm>
          <a:prstGeom prst="rect">
            <a:avLst/>
          </a:prstGeom>
          <a:noFill/>
          <a:ln>
            <a:noFill/>
          </a:ln>
          <a:effectLst/>
          <a:extLst>
            <a:ext uri="{C572A759-6A51-4108-AA02-DFA0A04FC94B}">
              <ma14:wrappingTextBoxFlag xmlns:ma14="http://schemas.microsoft.com/office/mac/drawingml/2011/main" xmlns=""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285750" indent="-285750">
              <a:lnSpc>
                <a:spcPct val="105000"/>
              </a:lnSpc>
              <a:spcAft>
                <a:spcPts val="15"/>
              </a:spcAft>
              <a:buFont typeface="Arial" panose="020B0604020202020204" pitchFamily="34" charset="0"/>
              <a:buChar char="•"/>
            </a:pPr>
            <a:r>
              <a:rPr lang="en-US" sz="1600" i="0" dirty="0">
                <a:solidFill>
                  <a:srgbClr val="000000"/>
                </a:solidFill>
                <a:effectLst/>
                <a:latin typeface="Arial" panose="020B0604020202020204" pitchFamily="34" charset="0"/>
                <a:cs typeface="Arial" panose="020B0604020202020204" pitchFamily="34" charset="0"/>
              </a:rPr>
              <a:t>Modifying and adapting resources to meet the needs of all learners.</a:t>
            </a:r>
          </a:p>
        </p:txBody>
      </p:sp>
      <p:pic>
        <p:nvPicPr>
          <p:cNvPr id="7" name="Picture 6" descr="Online meeting with solid fill">
            <a:extLst>
              <a:ext uri="{FF2B5EF4-FFF2-40B4-BE49-F238E27FC236}">
                <a16:creationId xmlns:a16="http://schemas.microsoft.com/office/drawing/2014/main" id="{5EEC2CD5-F14A-41C8-BC73-AB0A5E35BC7F}"/>
              </a:ext>
            </a:extLst>
          </p:cNvPr>
          <p:cNvPicPr/>
          <p:nvPr/>
        </p:nvPicPr>
        <p:blipFill>
          <a:blip r:embed="rId2">
            <a:extLst>
              <a:ext uri="{96DAC541-7B7A-43D3-8B79-37D633B846F1}">
                <asvg:svgBlip xmlns:asvg="http://schemas.microsoft.com/office/drawing/2016/SVG/main" r:embed="rId3"/>
              </a:ext>
            </a:extLst>
          </a:blip>
          <a:srcRect/>
          <a:stretch/>
        </p:blipFill>
        <p:spPr>
          <a:xfrm>
            <a:off x="441184" y="2447553"/>
            <a:ext cx="1440000" cy="1440000"/>
          </a:xfrm>
          <a:prstGeom prst="rect">
            <a:avLst/>
          </a:prstGeom>
        </p:spPr>
      </p:pic>
      <p:sp>
        <p:nvSpPr>
          <p:cNvPr id="2" name="Slide Number Placeholder 1">
            <a:extLst>
              <a:ext uri="{FF2B5EF4-FFF2-40B4-BE49-F238E27FC236}">
                <a16:creationId xmlns:a16="http://schemas.microsoft.com/office/drawing/2014/main" id="{57C11FF4-4E45-84DC-FADC-5B6FDADBE855}"/>
              </a:ext>
            </a:extLst>
          </p:cNvPr>
          <p:cNvSpPr>
            <a:spLocks noGrp="1"/>
          </p:cNvSpPr>
          <p:nvPr>
            <p:ph type="sldNum" sz="quarter" idx="12"/>
          </p:nvPr>
        </p:nvSpPr>
        <p:spPr/>
        <p:txBody>
          <a:bodyPr/>
          <a:lstStyle/>
          <a:p>
            <a:fld id="{2DD70488-1BA5-554A-927A-C902243CFC7F}" type="slidenum">
              <a:rPr lang="en-US" sz="1600" smtClean="0">
                <a:solidFill>
                  <a:schemeClr val="bg1"/>
                </a:solidFill>
                <a:latin typeface="Arial" panose="020B0604020202020204" pitchFamily="34" charset="0"/>
                <a:cs typeface="Arial" panose="020B0604020202020204" pitchFamily="34" charset="0"/>
              </a:rPr>
              <a:t>35</a:t>
            </a:fld>
            <a:endParaRPr lang="en-US" sz="1600" dirty="0">
              <a:solidFill>
                <a:schemeClr val="bg1"/>
              </a:solidFill>
              <a:latin typeface="Arial" panose="020B0604020202020204" pitchFamily="34" charset="0"/>
              <a:cs typeface="Arial" panose="020B0604020202020204" pitchFamily="34" charset="0"/>
            </a:endParaRPr>
          </a:p>
        </p:txBody>
      </p:sp>
      <p:sp>
        <p:nvSpPr>
          <p:cNvPr id="3" name="Text Box 28">
            <a:extLst>
              <a:ext uri="{FF2B5EF4-FFF2-40B4-BE49-F238E27FC236}">
                <a16:creationId xmlns:a16="http://schemas.microsoft.com/office/drawing/2014/main" id="{C2964EC0-B802-FA27-3E9F-D7D11E733208}"/>
              </a:ext>
            </a:extLst>
          </p:cNvPr>
          <p:cNvSpPr txBox="1"/>
          <p:nvPr/>
        </p:nvSpPr>
        <p:spPr>
          <a:xfrm>
            <a:off x="2441666" y="1071348"/>
            <a:ext cx="3960000" cy="1617980"/>
          </a:xfrm>
          <a:prstGeom prst="rect">
            <a:avLst/>
          </a:prstGeom>
          <a:noFill/>
          <a:ln>
            <a:noFill/>
          </a:ln>
          <a:effectLst/>
          <a:extLst>
            <a:ext uri="{C572A759-6A51-4108-AA02-DFA0A04FC94B}">
              <ma14:wrappingTextBoxFlag xmlns=""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nSpc>
                <a:spcPct val="105000"/>
              </a:lnSpc>
              <a:spcAft>
                <a:spcPts val="15"/>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In practice, it means:</a:t>
            </a:r>
          </a:p>
        </p:txBody>
      </p:sp>
      <p:pic>
        <p:nvPicPr>
          <p:cNvPr id="12" name="Picture 11">
            <a:extLst>
              <a:ext uri="{FF2B5EF4-FFF2-40B4-BE49-F238E27FC236}">
                <a16:creationId xmlns:a16="http://schemas.microsoft.com/office/drawing/2014/main" id="{474269C2-0AA4-DFE5-62B2-2D7257A4549B}"/>
              </a:ext>
            </a:extLst>
          </p:cNvPr>
          <p:cNvPicPr/>
          <p:nvPr/>
        </p:nvPicPr>
        <p:blipFill>
          <a:blip r:embed="rId4">
            <a:extLst>
              <a:ext uri="{96DAC541-7B7A-43D3-8B79-37D633B846F1}">
                <asvg:svgBlip xmlns:asvg="http://schemas.microsoft.com/office/drawing/2016/SVG/main" r:embed="rId5"/>
              </a:ext>
            </a:extLst>
          </a:blip>
          <a:srcRect/>
          <a:stretch/>
        </p:blipFill>
        <p:spPr>
          <a:xfrm>
            <a:off x="441184" y="1007553"/>
            <a:ext cx="1440000" cy="1440000"/>
          </a:xfrm>
          <a:prstGeom prst="rect">
            <a:avLst/>
          </a:prstGeom>
        </p:spPr>
      </p:pic>
      <p:sp>
        <p:nvSpPr>
          <p:cNvPr id="14" name="Text Box 62">
            <a:extLst>
              <a:ext uri="{FF2B5EF4-FFF2-40B4-BE49-F238E27FC236}">
                <a16:creationId xmlns:a16="http://schemas.microsoft.com/office/drawing/2014/main" id="{DF2EBBD2-20E1-163E-BB4D-8988B79104C8}"/>
              </a:ext>
            </a:extLst>
          </p:cNvPr>
          <p:cNvSpPr txBox="1"/>
          <p:nvPr/>
        </p:nvSpPr>
        <p:spPr>
          <a:xfrm>
            <a:off x="2441666" y="4159528"/>
            <a:ext cx="3960000" cy="1616400"/>
          </a:xfrm>
          <a:prstGeom prst="rect">
            <a:avLst/>
          </a:prstGeom>
          <a:noFill/>
          <a:ln>
            <a:noFill/>
          </a:ln>
          <a:effectLst/>
          <a:extLst>
            <a:ext uri="{C572A759-6A51-4108-AA02-DFA0A04FC94B}">
              <ma14:wrappingTextBoxFlag xmlns:ma14="http://schemas.microsoft.com/office/mac/drawingml/2011/main" xmlns=""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285750" indent="-285750" algn="l" rtl="0" fontAlgn="base">
              <a:buFont typeface="Arial" panose="020B0604020202020204" pitchFamily="34" charset="0"/>
              <a:buChar char="•"/>
            </a:pPr>
            <a:r>
              <a:rPr lang="en-US" sz="1600" i="0" dirty="0">
                <a:solidFill>
                  <a:srgbClr val="000000"/>
                </a:solidFill>
                <a:effectLst/>
                <a:latin typeface="Arial" panose="020B0604020202020204" pitchFamily="34" charset="0"/>
                <a:cs typeface="Arial" panose="020B0604020202020204" pitchFamily="34" charset="0"/>
              </a:rPr>
              <a:t>Choosing resources that are appropriate for different learning styles.</a:t>
            </a:r>
          </a:p>
        </p:txBody>
      </p:sp>
      <p:pic>
        <p:nvPicPr>
          <p:cNvPr id="15" name="Picture 6" descr="Aspiration with solid fill">
            <a:extLst>
              <a:ext uri="{FF2B5EF4-FFF2-40B4-BE49-F238E27FC236}">
                <a16:creationId xmlns:a16="http://schemas.microsoft.com/office/drawing/2014/main" id="{5CDB34B4-FA2C-72D2-1E96-5B685C627EE4}"/>
              </a:ext>
            </a:extLst>
          </p:cNvPr>
          <p:cNvPicPr/>
          <p:nvPr/>
        </p:nvPicPr>
        <p:blipFill>
          <a:blip r:embed="rId6">
            <a:extLst>
              <a:ext uri="{96DAC541-7B7A-43D3-8B79-37D633B846F1}">
                <asvg:svgBlip xmlns:asvg="http://schemas.microsoft.com/office/drawing/2016/SVG/main" r:embed="rId7"/>
              </a:ext>
            </a:extLst>
          </a:blip>
          <a:srcRect/>
          <a:stretch/>
        </p:blipFill>
        <p:spPr>
          <a:xfrm>
            <a:off x="441184" y="4159528"/>
            <a:ext cx="1440000" cy="1440000"/>
          </a:xfrm>
          <a:prstGeom prst="rect">
            <a:avLst/>
          </a:prstGeom>
        </p:spPr>
      </p:pic>
      <p:sp>
        <p:nvSpPr>
          <p:cNvPr id="22" name="Text Box 64">
            <a:extLst>
              <a:ext uri="{FF2B5EF4-FFF2-40B4-BE49-F238E27FC236}">
                <a16:creationId xmlns:a16="http://schemas.microsoft.com/office/drawing/2014/main" id="{64DE5AE5-CB92-C724-3FE5-4FF1BB642D01}"/>
              </a:ext>
            </a:extLst>
          </p:cNvPr>
          <p:cNvSpPr txBox="1"/>
          <p:nvPr/>
        </p:nvSpPr>
        <p:spPr>
          <a:xfrm>
            <a:off x="2441666" y="6014398"/>
            <a:ext cx="3960000" cy="1616400"/>
          </a:xfrm>
          <a:prstGeom prst="rect">
            <a:avLst/>
          </a:prstGeom>
          <a:noFill/>
          <a:ln>
            <a:noFill/>
          </a:ln>
          <a:effectLst/>
          <a:extLst>
            <a:ext uri="{C572A759-6A51-4108-AA02-DFA0A04FC94B}">
              <ma14:wrappingTextBoxFlag xmlns:ma14="http://schemas.microsoft.com/office/mac/drawingml/2011/main" xmlns=""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285750" indent="-285750">
              <a:spcAft>
                <a:spcPts val="0"/>
              </a:spcAft>
              <a:buFont typeface="Arial" panose="020B0604020202020204" pitchFamily="34" charset="0"/>
              <a:buChar char="•"/>
            </a:pPr>
            <a:r>
              <a:rPr lang="en-US" sz="1600" b="0" i="0" dirty="0">
                <a:solidFill>
                  <a:srgbClr val="000000"/>
                </a:solidFill>
                <a:effectLst/>
                <a:latin typeface="Arial" panose="020B0604020202020204" pitchFamily="34" charset="0"/>
                <a:cs typeface="Arial" panose="020B0604020202020204" pitchFamily="34" charset="0"/>
              </a:rPr>
              <a:t>Choosing resources that are engaging and interesting to learners.</a:t>
            </a:r>
          </a:p>
        </p:txBody>
      </p:sp>
      <p:pic>
        <p:nvPicPr>
          <p:cNvPr id="23" name="Picture 8" descr="Brainstorm with solid fill">
            <a:extLst>
              <a:ext uri="{FF2B5EF4-FFF2-40B4-BE49-F238E27FC236}">
                <a16:creationId xmlns:a16="http://schemas.microsoft.com/office/drawing/2014/main" id="{822BD208-0D07-4C21-0C49-CD5CB870365E}"/>
              </a:ext>
            </a:extLst>
          </p:cNvPr>
          <p:cNvPicPr/>
          <p:nvPr/>
        </p:nvPicPr>
        <p:blipFill>
          <a:blip r:embed="rId8">
            <a:extLst>
              <a:ext uri="{96DAC541-7B7A-43D3-8B79-37D633B846F1}">
                <asvg:svgBlip xmlns:asvg="http://schemas.microsoft.com/office/drawing/2016/SVG/main" r:embed="rId9"/>
              </a:ext>
            </a:extLst>
          </a:blip>
          <a:srcRect/>
          <a:stretch/>
        </p:blipFill>
        <p:spPr>
          <a:xfrm>
            <a:off x="441184" y="6157254"/>
            <a:ext cx="1440000" cy="1440000"/>
          </a:xfrm>
          <a:prstGeom prst="rect">
            <a:avLst/>
          </a:prstGeom>
        </p:spPr>
      </p:pic>
      <p:sp>
        <p:nvSpPr>
          <p:cNvPr id="24" name="Text Box 66">
            <a:extLst>
              <a:ext uri="{FF2B5EF4-FFF2-40B4-BE49-F238E27FC236}">
                <a16:creationId xmlns:a16="http://schemas.microsoft.com/office/drawing/2014/main" id="{C8DD1923-B919-D77B-90FF-947EED3E7E0A}"/>
              </a:ext>
            </a:extLst>
          </p:cNvPr>
          <p:cNvSpPr txBox="1"/>
          <p:nvPr/>
        </p:nvSpPr>
        <p:spPr>
          <a:xfrm>
            <a:off x="2441666" y="7975205"/>
            <a:ext cx="3960000" cy="1616400"/>
          </a:xfrm>
          <a:prstGeom prst="rect">
            <a:avLst/>
          </a:prstGeom>
          <a:noFill/>
          <a:ln>
            <a:noFill/>
          </a:ln>
          <a:effectLst/>
          <a:extLst>
            <a:ext uri="{C572A759-6A51-4108-AA02-DFA0A04FC94B}">
              <ma14:wrappingTextBoxFlag xmlns:ma14="http://schemas.microsoft.com/office/mac/drawingml/2011/main" xmlns=""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285750" indent="-285750">
              <a:spcAft>
                <a:spcPts val="0"/>
              </a:spcAft>
              <a:buFont typeface="Arial" panose="020B0604020202020204" pitchFamily="34" charset="0"/>
              <a:buChar char="•"/>
            </a:pPr>
            <a:r>
              <a:rPr lang="en-US" sz="1600" dirty="0">
                <a:solidFill>
                  <a:srgbClr val="000000"/>
                </a:solidFill>
                <a:latin typeface="Arial" panose="020B0604020202020204" pitchFamily="34" charset="0"/>
                <a:cs typeface="Arial" panose="020B0604020202020204" pitchFamily="34" charset="0"/>
              </a:rPr>
              <a:t>Creating a learning environment that is inclusive and welcoming to all learners.</a:t>
            </a:r>
          </a:p>
        </p:txBody>
      </p:sp>
      <p:pic>
        <p:nvPicPr>
          <p:cNvPr id="25" name="Picture 8" descr="Cheers with solid fill">
            <a:extLst>
              <a:ext uri="{FF2B5EF4-FFF2-40B4-BE49-F238E27FC236}">
                <a16:creationId xmlns:a16="http://schemas.microsoft.com/office/drawing/2014/main" id="{5AA61444-78B2-38D7-516F-771EEF8BD327}"/>
              </a:ext>
            </a:extLst>
          </p:cNvPr>
          <p:cNvPicPr/>
          <p:nvPr/>
        </p:nvPicPr>
        <p:blipFill>
          <a:blip r:embed="rId10">
            <a:extLst>
              <a:ext uri="{96DAC541-7B7A-43D3-8B79-37D633B846F1}">
                <asvg:svgBlip xmlns:asvg="http://schemas.microsoft.com/office/drawing/2016/SVG/main" r:embed="rId11"/>
              </a:ext>
            </a:extLst>
          </a:blip>
          <a:srcRect/>
          <a:stretch/>
        </p:blipFill>
        <p:spPr>
          <a:xfrm>
            <a:off x="441184" y="8088600"/>
            <a:ext cx="1440000" cy="1440000"/>
          </a:xfrm>
          <a:prstGeom prst="rect">
            <a:avLst/>
          </a:prstGeom>
        </p:spPr>
      </p:pic>
    </p:spTree>
    <p:extLst>
      <p:ext uri="{BB962C8B-B14F-4D97-AF65-F5344CB8AC3E}">
        <p14:creationId xmlns:p14="http://schemas.microsoft.com/office/powerpoint/2010/main" val="8977277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093772F-B836-7841-DDF1-CC1254FBE6B4}"/>
              </a:ext>
            </a:extLst>
          </p:cNvPr>
          <p:cNvSpPr/>
          <p:nvPr/>
        </p:nvSpPr>
        <p:spPr>
          <a:xfrm>
            <a:off x="2261666" y="1071347"/>
            <a:ext cx="4320000" cy="4844543"/>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600" dirty="0"/>
          </a:p>
        </p:txBody>
      </p:sp>
      <p:sp>
        <p:nvSpPr>
          <p:cNvPr id="6" name="Text Box 62">
            <a:extLst>
              <a:ext uri="{FF2B5EF4-FFF2-40B4-BE49-F238E27FC236}">
                <a16:creationId xmlns:a16="http://schemas.microsoft.com/office/drawing/2014/main" id="{C9F4FCB1-40D0-45F6-8049-399DBD9DED5B}"/>
              </a:ext>
            </a:extLst>
          </p:cNvPr>
          <p:cNvSpPr txBox="1"/>
          <p:nvPr/>
        </p:nvSpPr>
        <p:spPr>
          <a:xfrm>
            <a:off x="2504708" y="2723023"/>
            <a:ext cx="3960000" cy="1616400"/>
          </a:xfrm>
          <a:prstGeom prst="rect">
            <a:avLst/>
          </a:prstGeom>
          <a:noFill/>
          <a:ln>
            <a:noFill/>
          </a:ln>
          <a:effectLst/>
          <a:extLst>
            <a:ext uri="{C572A759-6A51-4108-AA02-DFA0A04FC94B}">
              <ma14:wrappingTextBoxFlag xmlns=""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nSpc>
                <a:spcPct val="105000"/>
              </a:lnSpc>
              <a:spcAft>
                <a:spcPts val="15"/>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This means choosing resources that represent different cultures, ethnicities, and abilities.</a:t>
            </a:r>
            <a:endParaRPr lang="en-US" sz="1600" i="0" dirty="0">
              <a:solidFill>
                <a:srgbClr val="000000"/>
              </a:solidFill>
              <a:effectLst/>
              <a:latin typeface="Arial" panose="020B0604020202020204" pitchFamily="34" charset="0"/>
              <a:cs typeface="Arial" panose="020B0604020202020204" pitchFamily="34" charset="0"/>
            </a:endParaRPr>
          </a:p>
        </p:txBody>
      </p:sp>
      <p:pic>
        <p:nvPicPr>
          <p:cNvPr id="7" name="Picture 6" descr="Group success with solid fill">
            <a:extLst>
              <a:ext uri="{FF2B5EF4-FFF2-40B4-BE49-F238E27FC236}">
                <a16:creationId xmlns:a16="http://schemas.microsoft.com/office/drawing/2014/main" id="{5EEC2CD5-F14A-41C8-BC73-AB0A5E35BC7F}"/>
              </a:ext>
            </a:extLst>
          </p:cNvPr>
          <p:cNvPicPr/>
          <p:nvPr/>
        </p:nvPicPr>
        <p:blipFill>
          <a:blip r:embed="rId2">
            <a:extLst>
              <a:ext uri="{96DAC541-7B7A-43D3-8B79-37D633B846F1}">
                <asvg:svgBlip xmlns:asvg="http://schemas.microsoft.com/office/drawing/2016/SVG/main" r:embed="rId3"/>
              </a:ext>
            </a:extLst>
          </a:blip>
          <a:srcRect/>
          <a:stretch/>
        </p:blipFill>
        <p:spPr>
          <a:xfrm>
            <a:off x="441184" y="2829467"/>
            <a:ext cx="1440000" cy="1440000"/>
          </a:xfrm>
          <a:prstGeom prst="rect">
            <a:avLst/>
          </a:prstGeom>
        </p:spPr>
      </p:pic>
      <p:sp>
        <p:nvSpPr>
          <p:cNvPr id="2" name="Slide Number Placeholder 1">
            <a:extLst>
              <a:ext uri="{FF2B5EF4-FFF2-40B4-BE49-F238E27FC236}">
                <a16:creationId xmlns:a16="http://schemas.microsoft.com/office/drawing/2014/main" id="{57C11FF4-4E45-84DC-FADC-5B6FDADBE855}"/>
              </a:ext>
            </a:extLst>
          </p:cNvPr>
          <p:cNvSpPr>
            <a:spLocks noGrp="1"/>
          </p:cNvSpPr>
          <p:nvPr>
            <p:ph type="sldNum" sz="quarter" idx="12"/>
          </p:nvPr>
        </p:nvSpPr>
        <p:spPr/>
        <p:txBody>
          <a:bodyPr/>
          <a:lstStyle/>
          <a:p>
            <a:fld id="{2DD70488-1BA5-554A-927A-C902243CFC7F}" type="slidenum">
              <a:rPr lang="en-US" sz="1600" smtClean="0">
                <a:solidFill>
                  <a:schemeClr val="bg1"/>
                </a:solidFill>
                <a:latin typeface="Arial" panose="020B0604020202020204" pitchFamily="34" charset="0"/>
                <a:cs typeface="Arial" panose="020B0604020202020204" pitchFamily="34" charset="0"/>
              </a:rPr>
              <a:t>36</a:t>
            </a:fld>
            <a:endParaRPr lang="en-US" sz="1600" dirty="0">
              <a:solidFill>
                <a:schemeClr val="bg1"/>
              </a:solidFill>
              <a:latin typeface="Arial" panose="020B0604020202020204" pitchFamily="34" charset="0"/>
              <a:cs typeface="Arial" panose="020B0604020202020204" pitchFamily="34" charset="0"/>
            </a:endParaRPr>
          </a:p>
        </p:txBody>
      </p:sp>
      <p:sp>
        <p:nvSpPr>
          <p:cNvPr id="3" name="Text Box 28">
            <a:extLst>
              <a:ext uri="{FF2B5EF4-FFF2-40B4-BE49-F238E27FC236}">
                <a16:creationId xmlns:a16="http://schemas.microsoft.com/office/drawing/2014/main" id="{C2964EC0-B802-FA27-3E9F-D7D11E733208}"/>
              </a:ext>
            </a:extLst>
          </p:cNvPr>
          <p:cNvSpPr txBox="1"/>
          <p:nvPr/>
        </p:nvSpPr>
        <p:spPr>
          <a:xfrm>
            <a:off x="2441666" y="1115842"/>
            <a:ext cx="3960000" cy="1617980"/>
          </a:xfrm>
          <a:prstGeom prst="rect">
            <a:avLst/>
          </a:prstGeom>
          <a:noFill/>
          <a:ln>
            <a:noFill/>
          </a:ln>
          <a:effectLst/>
          <a:extLst>
            <a:ext uri="{C572A759-6A51-4108-AA02-DFA0A04FC94B}">
              <ma14:wrappingTextBoxFlag xmlns:ma14="http://schemas.microsoft.com/office/mac/drawingml/2011/main" xmlns=""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285750" indent="-285750">
              <a:lnSpc>
                <a:spcPct val="105000"/>
              </a:lnSpc>
              <a:spcAft>
                <a:spcPts val="15"/>
              </a:spcAft>
              <a:buFont typeface="Arial" panose="020B0604020202020204" pitchFamily="34" charset="0"/>
              <a:buChar char="•"/>
            </a:pPr>
            <a:r>
              <a:rPr lang="en-US" sz="1600" dirty="0">
                <a:effectLst/>
                <a:latin typeface="Arial" panose="020B0604020202020204" pitchFamily="34" charset="0"/>
                <a:ea typeface="Times New Roman" panose="02020603050405020304" pitchFamily="18" charset="0"/>
                <a:cs typeface="Arial" panose="020B0604020202020204" pitchFamily="34" charset="0"/>
              </a:rPr>
              <a:t>It is also important to choose resources that are inclusive and that reflect the diversity of your learners. </a:t>
            </a:r>
          </a:p>
        </p:txBody>
      </p:sp>
      <p:pic>
        <p:nvPicPr>
          <p:cNvPr id="12" name="Picture 11" descr="Group of people with solid fill">
            <a:extLst>
              <a:ext uri="{FF2B5EF4-FFF2-40B4-BE49-F238E27FC236}">
                <a16:creationId xmlns:a16="http://schemas.microsoft.com/office/drawing/2014/main" id="{474269C2-0AA4-DFE5-62B2-2D7257A4549B}"/>
              </a:ext>
            </a:extLst>
          </p:cNvPr>
          <p:cNvPicPr/>
          <p:nvPr/>
        </p:nvPicPr>
        <p:blipFill>
          <a:blip r:embed="rId4">
            <a:extLst>
              <a:ext uri="{96DAC541-7B7A-43D3-8B79-37D633B846F1}">
                <asvg:svgBlip xmlns:asvg="http://schemas.microsoft.com/office/drawing/2016/SVG/main" r:embed="rId5"/>
              </a:ext>
            </a:extLst>
          </a:blip>
          <a:srcRect/>
          <a:stretch/>
        </p:blipFill>
        <p:spPr>
          <a:xfrm>
            <a:off x="396043" y="1111984"/>
            <a:ext cx="1440000" cy="1440000"/>
          </a:xfrm>
          <a:prstGeom prst="rect">
            <a:avLst/>
          </a:prstGeom>
        </p:spPr>
      </p:pic>
      <p:sp>
        <p:nvSpPr>
          <p:cNvPr id="14" name="Text Box 62">
            <a:extLst>
              <a:ext uri="{FF2B5EF4-FFF2-40B4-BE49-F238E27FC236}">
                <a16:creationId xmlns:a16="http://schemas.microsoft.com/office/drawing/2014/main" id="{DF2EBBD2-20E1-163E-BB4D-8988B79104C8}"/>
              </a:ext>
            </a:extLst>
          </p:cNvPr>
          <p:cNvSpPr txBox="1"/>
          <p:nvPr/>
        </p:nvSpPr>
        <p:spPr>
          <a:xfrm>
            <a:off x="2441666" y="4148362"/>
            <a:ext cx="3960000" cy="1616400"/>
          </a:xfrm>
          <a:prstGeom prst="rect">
            <a:avLst/>
          </a:prstGeom>
          <a:noFill/>
          <a:ln>
            <a:noFill/>
          </a:ln>
          <a:effectLst/>
          <a:extLst>
            <a:ext uri="{C572A759-6A51-4108-AA02-DFA0A04FC94B}">
              <ma14:wrappingTextBoxFlag xmlns=""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l" rtl="0" fontAlgn="base"/>
            <a:r>
              <a:rPr lang="en-US" sz="1600" i="0" dirty="0">
                <a:solidFill>
                  <a:srgbClr val="000000"/>
                </a:solidFill>
                <a:effectLst/>
                <a:latin typeface="Arial" panose="020B0604020202020204" pitchFamily="34" charset="0"/>
                <a:cs typeface="Arial" panose="020B0604020202020204" pitchFamily="34" charset="0"/>
              </a:rPr>
              <a:t>To see these indicators in practice, read the case study "Choose appropriate teaching resources" by </a:t>
            </a:r>
            <a:r>
              <a:rPr lang="en-US" sz="1600" i="0" dirty="0">
                <a:solidFill>
                  <a:schemeClr val="bg1"/>
                </a:solidFill>
                <a:effectLst/>
                <a:latin typeface="Arial" panose="020B0604020202020204" pitchFamily="34" charset="0"/>
                <a:cs typeface="Arial" panose="020B0604020202020204" pitchFamily="34" charset="0"/>
              </a:rPr>
              <a:t>Steve Barbe </a:t>
            </a:r>
            <a:r>
              <a:rPr lang="en-US" sz="1600" i="0" dirty="0">
                <a:solidFill>
                  <a:schemeClr val="tx2"/>
                </a:solidFill>
                <a:effectLst/>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here</a:t>
            </a:r>
            <a:r>
              <a:rPr lang="en-US" sz="1600" i="0" dirty="0">
                <a:solidFill>
                  <a:srgbClr val="000000"/>
                </a:solidFill>
                <a:effectLst/>
                <a:latin typeface="Arial" panose="020B0604020202020204" pitchFamily="34" charset="0"/>
                <a:cs typeface="Arial" panose="020B0604020202020204" pitchFamily="34" charset="0"/>
              </a:rPr>
              <a:t>.</a:t>
            </a:r>
            <a:endParaRPr lang="en-US" sz="1600" i="0" dirty="0">
              <a:solidFill>
                <a:schemeClr val="tx2"/>
              </a:solidFill>
              <a:effectLst/>
              <a:latin typeface="Arial" panose="020B0604020202020204" pitchFamily="34" charset="0"/>
              <a:cs typeface="Arial" panose="020B0604020202020204" pitchFamily="34" charset="0"/>
            </a:endParaRPr>
          </a:p>
        </p:txBody>
      </p:sp>
      <p:pic>
        <p:nvPicPr>
          <p:cNvPr id="15" name="Picture 6">
            <a:extLst>
              <a:ext uri="{FF2B5EF4-FFF2-40B4-BE49-F238E27FC236}">
                <a16:creationId xmlns:a16="http://schemas.microsoft.com/office/drawing/2014/main" id="{5CDB34B4-FA2C-72D2-1E96-5B685C627EE4}"/>
              </a:ext>
            </a:extLst>
          </p:cNvPr>
          <p:cNvPicPr/>
          <p:nvPr/>
        </p:nvPicPr>
        <p:blipFill>
          <a:blip r:embed="rId7">
            <a:extLst>
              <a:ext uri="{96DAC541-7B7A-43D3-8B79-37D633B846F1}">
                <asvg:svgBlip xmlns:asvg="http://schemas.microsoft.com/office/drawing/2016/SVG/main" r:embed="rId8"/>
              </a:ext>
            </a:extLst>
          </a:blip>
          <a:srcRect/>
          <a:stretch/>
        </p:blipFill>
        <p:spPr>
          <a:xfrm>
            <a:off x="441184" y="4324762"/>
            <a:ext cx="1440000" cy="1440000"/>
          </a:xfrm>
          <a:prstGeom prst="rect">
            <a:avLst/>
          </a:prstGeom>
        </p:spPr>
      </p:pic>
      <p:sp>
        <p:nvSpPr>
          <p:cNvPr id="4" name="object 16">
            <a:extLst>
              <a:ext uri="{FF2B5EF4-FFF2-40B4-BE49-F238E27FC236}">
                <a16:creationId xmlns:a16="http://schemas.microsoft.com/office/drawing/2014/main" id="{DFCDEB49-69FF-C70E-4468-3EC83C9C33B7}"/>
              </a:ext>
            </a:extLst>
          </p:cNvPr>
          <p:cNvSpPr/>
          <p:nvPr/>
        </p:nvSpPr>
        <p:spPr>
          <a:xfrm>
            <a:off x="68727" y="6163349"/>
            <a:ext cx="4336223" cy="4199852"/>
          </a:xfrm>
          <a:custGeom>
            <a:avLst/>
            <a:gdLst/>
            <a:ahLst/>
            <a:cxnLst/>
            <a:rect l="l" t="t" r="r" b="b"/>
            <a:pathLst>
              <a:path w="2771775" h="2771775">
                <a:moveTo>
                  <a:pt x="1385616" y="2771210"/>
                </a:moveTo>
                <a:lnTo>
                  <a:pt x="1336964" y="2770372"/>
                </a:lnTo>
                <a:lnTo>
                  <a:pt x="1288740" y="2767877"/>
                </a:lnTo>
                <a:lnTo>
                  <a:pt x="1240966" y="2763751"/>
                </a:lnTo>
                <a:lnTo>
                  <a:pt x="1193667" y="2758023"/>
                </a:lnTo>
                <a:lnTo>
                  <a:pt x="1146871" y="2750720"/>
                </a:lnTo>
                <a:lnTo>
                  <a:pt x="1100607" y="2741869"/>
                </a:lnTo>
                <a:lnTo>
                  <a:pt x="1054901" y="2731499"/>
                </a:lnTo>
                <a:lnTo>
                  <a:pt x="1009780" y="2719635"/>
                </a:lnTo>
                <a:lnTo>
                  <a:pt x="965274" y="2706306"/>
                </a:lnTo>
                <a:lnTo>
                  <a:pt x="921408" y="2691540"/>
                </a:lnTo>
                <a:lnTo>
                  <a:pt x="878210" y="2675364"/>
                </a:lnTo>
                <a:lnTo>
                  <a:pt x="835708" y="2657804"/>
                </a:lnTo>
                <a:lnTo>
                  <a:pt x="793929" y="2638890"/>
                </a:lnTo>
                <a:lnTo>
                  <a:pt x="752902" y="2618648"/>
                </a:lnTo>
                <a:lnTo>
                  <a:pt x="712652" y="2597105"/>
                </a:lnTo>
                <a:lnTo>
                  <a:pt x="673208" y="2574289"/>
                </a:lnTo>
                <a:lnTo>
                  <a:pt x="634598" y="2550229"/>
                </a:lnTo>
                <a:lnTo>
                  <a:pt x="596848" y="2524950"/>
                </a:lnTo>
                <a:lnTo>
                  <a:pt x="559986" y="2498481"/>
                </a:lnTo>
                <a:lnTo>
                  <a:pt x="524039" y="2470849"/>
                </a:lnTo>
                <a:lnTo>
                  <a:pt x="489036" y="2442082"/>
                </a:lnTo>
                <a:lnTo>
                  <a:pt x="455004" y="2412206"/>
                </a:lnTo>
                <a:lnTo>
                  <a:pt x="421969" y="2381250"/>
                </a:lnTo>
                <a:lnTo>
                  <a:pt x="389960" y="2349241"/>
                </a:lnTo>
                <a:lnTo>
                  <a:pt x="359004" y="2316207"/>
                </a:lnTo>
                <a:lnTo>
                  <a:pt x="329129" y="2282175"/>
                </a:lnTo>
                <a:lnTo>
                  <a:pt x="300361" y="2247171"/>
                </a:lnTo>
                <a:lnTo>
                  <a:pt x="272729" y="2211225"/>
                </a:lnTo>
                <a:lnTo>
                  <a:pt x="246260" y="2174364"/>
                </a:lnTo>
                <a:lnTo>
                  <a:pt x="220981" y="2136614"/>
                </a:lnTo>
                <a:lnTo>
                  <a:pt x="196921" y="2098003"/>
                </a:lnTo>
                <a:lnTo>
                  <a:pt x="174105" y="2058559"/>
                </a:lnTo>
                <a:lnTo>
                  <a:pt x="152562" y="2018310"/>
                </a:lnTo>
                <a:lnTo>
                  <a:pt x="132320" y="1977282"/>
                </a:lnTo>
                <a:lnTo>
                  <a:pt x="113405" y="1935504"/>
                </a:lnTo>
                <a:lnTo>
                  <a:pt x="95846" y="1893002"/>
                </a:lnTo>
                <a:lnTo>
                  <a:pt x="79669" y="1849804"/>
                </a:lnTo>
                <a:lnTo>
                  <a:pt x="64903" y="1805939"/>
                </a:lnTo>
                <a:lnTo>
                  <a:pt x="51574" y="1761432"/>
                </a:lnTo>
                <a:lnTo>
                  <a:pt x="39711" y="1716312"/>
                </a:lnTo>
                <a:lnTo>
                  <a:pt x="29340" y="1670606"/>
                </a:lnTo>
                <a:lnTo>
                  <a:pt x="20489" y="1624341"/>
                </a:lnTo>
                <a:lnTo>
                  <a:pt x="13186" y="1577546"/>
                </a:lnTo>
                <a:lnTo>
                  <a:pt x="7458" y="1530247"/>
                </a:lnTo>
                <a:lnTo>
                  <a:pt x="3333" y="1482472"/>
                </a:lnTo>
                <a:lnTo>
                  <a:pt x="837" y="1434249"/>
                </a:lnTo>
                <a:lnTo>
                  <a:pt x="0" y="1385600"/>
                </a:lnTo>
                <a:lnTo>
                  <a:pt x="837" y="1336961"/>
                </a:lnTo>
                <a:lnTo>
                  <a:pt x="3333" y="1288737"/>
                </a:lnTo>
                <a:lnTo>
                  <a:pt x="7458" y="1240962"/>
                </a:lnTo>
                <a:lnTo>
                  <a:pt x="13186" y="1193664"/>
                </a:lnTo>
                <a:lnTo>
                  <a:pt x="20489" y="1146868"/>
                </a:lnTo>
                <a:lnTo>
                  <a:pt x="29340" y="1100604"/>
                </a:lnTo>
                <a:lnTo>
                  <a:pt x="39711" y="1054898"/>
                </a:lnTo>
                <a:lnTo>
                  <a:pt x="51574" y="1009778"/>
                </a:lnTo>
                <a:lnTo>
                  <a:pt x="64903" y="965271"/>
                </a:lnTo>
                <a:lnTo>
                  <a:pt x="79669" y="921405"/>
                </a:lnTo>
                <a:lnTo>
                  <a:pt x="95846" y="878208"/>
                </a:lnTo>
                <a:lnTo>
                  <a:pt x="113405" y="835706"/>
                </a:lnTo>
                <a:lnTo>
                  <a:pt x="132320" y="793927"/>
                </a:lnTo>
                <a:lnTo>
                  <a:pt x="152562" y="752900"/>
                </a:lnTo>
                <a:lnTo>
                  <a:pt x="174105" y="712650"/>
                </a:lnTo>
                <a:lnTo>
                  <a:pt x="196921" y="673206"/>
                </a:lnTo>
                <a:lnTo>
                  <a:pt x="220981" y="634596"/>
                </a:lnTo>
                <a:lnTo>
                  <a:pt x="246260" y="596846"/>
                </a:lnTo>
                <a:lnTo>
                  <a:pt x="272729" y="559984"/>
                </a:lnTo>
                <a:lnTo>
                  <a:pt x="300361" y="524038"/>
                </a:lnTo>
                <a:lnTo>
                  <a:pt x="329129" y="489035"/>
                </a:lnTo>
                <a:lnTo>
                  <a:pt x="359004" y="455003"/>
                </a:lnTo>
                <a:lnTo>
                  <a:pt x="389960" y="421968"/>
                </a:lnTo>
                <a:lnTo>
                  <a:pt x="421969" y="389959"/>
                </a:lnTo>
                <a:lnTo>
                  <a:pt x="455004" y="359003"/>
                </a:lnTo>
                <a:lnTo>
                  <a:pt x="489036" y="329128"/>
                </a:lnTo>
                <a:lnTo>
                  <a:pt x="524039" y="300361"/>
                </a:lnTo>
                <a:lnTo>
                  <a:pt x="559986" y="272729"/>
                </a:lnTo>
                <a:lnTo>
                  <a:pt x="596848" y="246260"/>
                </a:lnTo>
                <a:lnTo>
                  <a:pt x="634598" y="220981"/>
                </a:lnTo>
                <a:lnTo>
                  <a:pt x="673208" y="196920"/>
                </a:lnTo>
                <a:lnTo>
                  <a:pt x="712652" y="174105"/>
                </a:lnTo>
                <a:lnTo>
                  <a:pt x="752902" y="152562"/>
                </a:lnTo>
                <a:lnTo>
                  <a:pt x="793929" y="132320"/>
                </a:lnTo>
                <a:lnTo>
                  <a:pt x="835708" y="113405"/>
                </a:lnTo>
                <a:lnTo>
                  <a:pt x="878210" y="95846"/>
                </a:lnTo>
                <a:lnTo>
                  <a:pt x="921408" y="79669"/>
                </a:lnTo>
                <a:lnTo>
                  <a:pt x="965274" y="64903"/>
                </a:lnTo>
                <a:lnTo>
                  <a:pt x="1009780" y="51574"/>
                </a:lnTo>
                <a:lnTo>
                  <a:pt x="1054901" y="39711"/>
                </a:lnTo>
                <a:lnTo>
                  <a:pt x="1100607" y="29340"/>
                </a:lnTo>
                <a:lnTo>
                  <a:pt x="1146871" y="20489"/>
                </a:lnTo>
                <a:lnTo>
                  <a:pt x="1193667" y="13186"/>
                </a:lnTo>
                <a:lnTo>
                  <a:pt x="1240966" y="7458"/>
                </a:lnTo>
                <a:lnTo>
                  <a:pt x="1288740" y="3333"/>
                </a:lnTo>
                <a:lnTo>
                  <a:pt x="1336964" y="837"/>
                </a:lnTo>
                <a:lnTo>
                  <a:pt x="1385608" y="0"/>
                </a:lnTo>
                <a:lnTo>
                  <a:pt x="1434253" y="837"/>
                </a:lnTo>
                <a:lnTo>
                  <a:pt x="1482476" y="3333"/>
                </a:lnTo>
                <a:lnTo>
                  <a:pt x="1530251" y="7458"/>
                </a:lnTo>
                <a:lnTo>
                  <a:pt x="1577550" y="13186"/>
                </a:lnTo>
                <a:lnTo>
                  <a:pt x="1624345" y="20489"/>
                </a:lnTo>
                <a:lnTo>
                  <a:pt x="1670610" y="29340"/>
                </a:lnTo>
                <a:lnTo>
                  <a:pt x="1716316" y="39711"/>
                </a:lnTo>
                <a:lnTo>
                  <a:pt x="1761436" y="51574"/>
                </a:lnTo>
                <a:lnTo>
                  <a:pt x="1805943" y="64903"/>
                </a:lnTo>
                <a:lnTo>
                  <a:pt x="1849809" y="79669"/>
                </a:lnTo>
                <a:lnTo>
                  <a:pt x="1893007" y="95846"/>
                </a:lnTo>
                <a:lnTo>
                  <a:pt x="1935509" y="113405"/>
                </a:lnTo>
                <a:lnTo>
                  <a:pt x="1977287" y="132320"/>
                </a:lnTo>
                <a:lnTo>
                  <a:pt x="2018315" y="152562"/>
                </a:lnTo>
                <a:lnTo>
                  <a:pt x="2058565" y="174105"/>
                </a:lnTo>
                <a:lnTo>
                  <a:pt x="2098008" y="196920"/>
                </a:lnTo>
                <a:lnTo>
                  <a:pt x="2136619" y="220981"/>
                </a:lnTo>
                <a:lnTo>
                  <a:pt x="2174369" y="246260"/>
                </a:lnTo>
                <a:lnTo>
                  <a:pt x="2211231" y="272729"/>
                </a:lnTo>
                <a:lnTo>
                  <a:pt x="2247177" y="300361"/>
                </a:lnTo>
                <a:lnTo>
                  <a:pt x="2282180" y="329128"/>
                </a:lnTo>
                <a:lnTo>
                  <a:pt x="2316213" y="359003"/>
                </a:lnTo>
                <a:lnTo>
                  <a:pt x="2349247" y="389959"/>
                </a:lnTo>
                <a:lnTo>
                  <a:pt x="2381256" y="421968"/>
                </a:lnTo>
                <a:lnTo>
                  <a:pt x="2412212" y="455003"/>
                </a:lnTo>
                <a:lnTo>
                  <a:pt x="2442088" y="489035"/>
                </a:lnTo>
                <a:lnTo>
                  <a:pt x="2470855" y="524038"/>
                </a:lnTo>
                <a:lnTo>
                  <a:pt x="2498487" y="559984"/>
                </a:lnTo>
                <a:lnTo>
                  <a:pt x="2524957" y="596846"/>
                </a:lnTo>
                <a:lnTo>
                  <a:pt x="2550235" y="634596"/>
                </a:lnTo>
                <a:lnTo>
                  <a:pt x="2574296" y="673206"/>
                </a:lnTo>
                <a:lnTo>
                  <a:pt x="2597112" y="712650"/>
                </a:lnTo>
                <a:lnTo>
                  <a:pt x="2618654" y="752900"/>
                </a:lnTo>
                <a:lnTo>
                  <a:pt x="2638897" y="793927"/>
                </a:lnTo>
                <a:lnTo>
                  <a:pt x="2657811" y="835706"/>
                </a:lnTo>
                <a:lnTo>
                  <a:pt x="2675371" y="878208"/>
                </a:lnTo>
                <a:lnTo>
                  <a:pt x="2691547" y="921405"/>
                </a:lnTo>
                <a:lnTo>
                  <a:pt x="2706314" y="965271"/>
                </a:lnTo>
                <a:lnTo>
                  <a:pt x="2719642" y="1009778"/>
                </a:lnTo>
                <a:lnTo>
                  <a:pt x="2731506" y="1054898"/>
                </a:lnTo>
                <a:lnTo>
                  <a:pt x="2741877" y="1100604"/>
                </a:lnTo>
                <a:lnTo>
                  <a:pt x="2750727" y="1146868"/>
                </a:lnTo>
                <a:lnTo>
                  <a:pt x="2758030" y="1193664"/>
                </a:lnTo>
                <a:lnTo>
                  <a:pt x="2763759" y="1240962"/>
                </a:lnTo>
                <a:lnTo>
                  <a:pt x="2767884" y="1288737"/>
                </a:lnTo>
                <a:lnTo>
                  <a:pt x="2770379" y="1336961"/>
                </a:lnTo>
                <a:lnTo>
                  <a:pt x="2771217" y="1385605"/>
                </a:lnTo>
                <a:lnTo>
                  <a:pt x="2770379" y="1434249"/>
                </a:lnTo>
                <a:lnTo>
                  <a:pt x="2767884" y="1482472"/>
                </a:lnTo>
                <a:lnTo>
                  <a:pt x="2763759" y="1530247"/>
                </a:lnTo>
                <a:lnTo>
                  <a:pt x="2758030" y="1577546"/>
                </a:lnTo>
                <a:lnTo>
                  <a:pt x="2750727" y="1624341"/>
                </a:lnTo>
                <a:lnTo>
                  <a:pt x="2741877" y="1670606"/>
                </a:lnTo>
                <a:lnTo>
                  <a:pt x="2731506" y="1716312"/>
                </a:lnTo>
                <a:lnTo>
                  <a:pt x="2719642" y="1761432"/>
                </a:lnTo>
                <a:lnTo>
                  <a:pt x="2706314" y="1805939"/>
                </a:lnTo>
                <a:lnTo>
                  <a:pt x="2691547" y="1849804"/>
                </a:lnTo>
                <a:lnTo>
                  <a:pt x="2675371" y="1893002"/>
                </a:lnTo>
                <a:lnTo>
                  <a:pt x="2657811" y="1935504"/>
                </a:lnTo>
                <a:lnTo>
                  <a:pt x="2638897" y="1977282"/>
                </a:lnTo>
                <a:lnTo>
                  <a:pt x="2618654" y="2018310"/>
                </a:lnTo>
                <a:lnTo>
                  <a:pt x="2597112" y="2058559"/>
                </a:lnTo>
                <a:lnTo>
                  <a:pt x="2574296" y="2098003"/>
                </a:lnTo>
                <a:lnTo>
                  <a:pt x="2550235" y="2136614"/>
                </a:lnTo>
                <a:lnTo>
                  <a:pt x="2524957" y="2174364"/>
                </a:lnTo>
                <a:lnTo>
                  <a:pt x="2498487" y="2211225"/>
                </a:lnTo>
                <a:lnTo>
                  <a:pt x="2470855" y="2247171"/>
                </a:lnTo>
                <a:lnTo>
                  <a:pt x="2442088" y="2282175"/>
                </a:lnTo>
                <a:lnTo>
                  <a:pt x="2412212" y="2316207"/>
                </a:lnTo>
                <a:lnTo>
                  <a:pt x="2381256" y="2349241"/>
                </a:lnTo>
                <a:lnTo>
                  <a:pt x="2349247" y="2381250"/>
                </a:lnTo>
                <a:lnTo>
                  <a:pt x="2316213" y="2412206"/>
                </a:lnTo>
                <a:lnTo>
                  <a:pt x="2282180" y="2442082"/>
                </a:lnTo>
                <a:lnTo>
                  <a:pt x="2247177" y="2470849"/>
                </a:lnTo>
                <a:lnTo>
                  <a:pt x="2211231" y="2498481"/>
                </a:lnTo>
                <a:lnTo>
                  <a:pt x="2174369" y="2524950"/>
                </a:lnTo>
                <a:lnTo>
                  <a:pt x="2136619" y="2550229"/>
                </a:lnTo>
                <a:lnTo>
                  <a:pt x="2098008" y="2574289"/>
                </a:lnTo>
                <a:lnTo>
                  <a:pt x="2058565" y="2597105"/>
                </a:lnTo>
                <a:lnTo>
                  <a:pt x="2018315" y="2618648"/>
                </a:lnTo>
                <a:lnTo>
                  <a:pt x="1977287" y="2638890"/>
                </a:lnTo>
                <a:lnTo>
                  <a:pt x="1935509" y="2657804"/>
                </a:lnTo>
                <a:lnTo>
                  <a:pt x="1893007" y="2675364"/>
                </a:lnTo>
                <a:lnTo>
                  <a:pt x="1849809" y="2691540"/>
                </a:lnTo>
                <a:lnTo>
                  <a:pt x="1805943" y="2706306"/>
                </a:lnTo>
                <a:lnTo>
                  <a:pt x="1761436" y="2719635"/>
                </a:lnTo>
                <a:lnTo>
                  <a:pt x="1716316" y="2731499"/>
                </a:lnTo>
                <a:lnTo>
                  <a:pt x="1670610" y="2741869"/>
                </a:lnTo>
                <a:lnTo>
                  <a:pt x="1624345" y="2750720"/>
                </a:lnTo>
                <a:lnTo>
                  <a:pt x="1577550" y="2758023"/>
                </a:lnTo>
                <a:lnTo>
                  <a:pt x="1530251" y="2763751"/>
                </a:lnTo>
                <a:lnTo>
                  <a:pt x="1482476" y="2767877"/>
                </a:lnTo>
                <a:lnTo>
                  <a:pt x="1434253" y="2770372"/>
                </a:lnTo>
                <a:lnTo>
                  <a:pt x="1385616" y="2771210"/>
                </a:lnTo>
                <a:close/>
              </a:path>
            </a:pathLst>
          </a:custGeom>
          <a:solidFill>
            <a:srgbClr val="FDE745"/>
          </a:solidFill>
        </p:spPr>
        <p:txBody>
          <a:bodyPr wrap="square" lIns="0" tIns="0" rIns="0" bIns="0" rtlCol="0"/>
          <a:lstStyle/>
          <a:p>
            <a:endParaRPr sz="1600">
              <a:solidFill>
                <a:schemeClr val="bg1"/>
              </a:solidFill>
              <a:latin typeface="Arial" panose="020B0604020202020204" pitchFamily="34" charset="0"/>
              <a:cs typeface="Arial" panose="020B0604020202020204" pitchFamily="34" charset="0"/>
            </a:endParaRPr>
          </a:p>
        </p:txBody>
      </p:sp>
      <p:sp>
        <p:nvSpPr>
          <p:cNvPr id="8" name="object 18">
            <a:extLst>
              <a:ext uri="{FF2B5EF4-FFF2-40B4-BE49-F238E27FC236}">
                <a16:creationId xmlns:a16="http://schemas.microsoft.com/office/drawing/2014/main" id="{246113BF-B78C-BBD3-806C-426FCD6E6B22}"/>
              </a:ext>
            </a:extLst>
          </p:cNvPr>
          <p:cNvSpPr/>
          <p:nvPr/>
        </p:nvSpPr>
        <p:spPr>
          <a:xfrm>
            <a:off x="4498422" y="6013215"/>
            <a:ext cx="2865090" cy="2604312"/>
          </a:xfrm>
          <a:custGeom>
            <a:avLst/>
            <a:gdLst/>
            <a:ahLst/>
            <a:cxnLst/>
            <a:rect l="l" t="t" r="r" b="b"/>
            <a:pathLst>
              <a:path w="1868170" h="1868170">
                <a:moveTo>
                  <a:pt x="933786" y="1867571"/>
                </a:moveTo>
                <a:lnTo>
                  <a:pt x="885733" y="1866355"/>
                </a:lnTo>
                <a:lnTo>
                  <a:pt x="838311" y="1862750"/>
                </a:lnTo>
                <a:lnTo>
                  <a:pt x="791579" y="1856811"/>
                </a:lnTo>
                <a:lnTo>
                  <a:pt x="745595" y="1848599"/>
                </a:lnTo>
                <a:lnTo>
                  <a:pt x="700417" y="1838172"/>
                </a:lnTo>
                <a:lnTo>
                  <a:pt x="656106" y="1825589"/>
                </a:lnTo>
                <a:lnTo>
                  <a:pt x="612718" y="1810909"/>
                </a:lnTo>
                <a:lnTo>
                  <a:pt x="570314" y="1794189"/>
                </a:lnTo>
                <a:lnTo>
                  <a:pt x="528950" y="1775489"/>
                </a:lnTo>
                <a:lnTo>
                  <a:pt x="488687" y="1754868"/>
                </a:lnTo>
                <a:lnTo>
                  <a:pt x="449583" y="1732383"/>
                </a:lnTo>
                <a:lnTo>
                  <a:pt x="411697" y="1708095"/>
                </a:lnTo>
                <a:lnTo>
                  <a:pt x="375086" y="1682060"/>
                </a:lnTo>
                <a:lnTo>
                  <a:pt x="339811" y="1654339"/>
                </a:lnTo>
                <a:lnTo>
                  <a:pt x="305929" y="1624990"/>
                </a:lnTo>
                <a:lnTo>
                  <a:pt x="273499" y="1594071"/>
                </a:lnTo>
                <a:lnTo>
                  <a:pt x="242580" y="1561641"/>
                </a:lnTo>
                <a:lnTo>
                  <a:pt x="213231" y="1527759"/>
                </a:lnTo>
                <a:lnTo>
                  <a:pt x="185510" y="1492484"/>
                </a:lnTo>
                <a:lnTo>
                  <a:pt x="159475" y="1455873"/>
                </a:lnTo>
                <a:lnTo>
                  <a:pt x="135187" y="1417987"/>
                </a:lnTo>
                <a:lnTo>
                  <a:pt x="112702" y="1378883"/>
                </a:lnTo>
                <a:lnTo>
                  <a:pt x="92081" y="1338620"/>
                </a:lnTo>
                <a:lnTo>
                  <a:pt x="73381" y="1297256"/>
                </a:lnTo>
                <a:lnTo>
                  <a:pt x="56661" y="1254852"/>
                </a:lnTo>
                <a:lnTo>
                  <a:pt x="41981" y="1211464"/>
                </a:lnTo>
                <a:lnTo>
                  <a:pt x="29398" y="1167153"/>
                </a:lnTo>
                <a:lnTo>
                  <a:pt x="18971" y="1121975"/>
                </a:lnTo>
                <a:lnTo>
                  <a:pt x="10759" y="1075991"/>
                </a:lnTo>
                <a:lnTo>
                  <a:pt x="4821" y="1029259"/>
                </a:lnTo>
                <a:lnTo>
                  <a:pt x="1215" y="981837"/>
                </a:lnTo>
                <a:lnTo>
                  <a:pt x="0" y="933785"/>
                </a:lnTo>
                <a:lnTo>
                  <a:pt x="1215" y="885733"/>
                </a:lnTo>
                <a:lnTo>
                  <a:pt x="4821" y="838311"/>
                </a:lnTo>
                <a:lnTo>
                  <a:pt x="10759" y="791579"/>
                </a:lnTo>
                <a:lnTo>
                  <a:pt x="18971" y="745595"/>
                </a:lnTo>
                <a:lnTo>
                  <a:pt x="29398" y="700417"/>
                </a:lnTo>
                <a:lnTo>
                  <a:pt x="41981" y="656106"/>
                </a:lnTo>
                <a:lnTo>
                  <a:pt x="56661" y="612718"/>
                </a:lnTo>
                <a:lnTo>
                  <a:pt x="73381" y="570314"/>
                </a:lnTo>
                <a:lnTo>
                  <a:pt x="92081" y="528950"/>
                </a:lnTo>
                <a:lnTo>
                  <a:pt x="112702" y="488687"/>
                </a:lnTo>
                <a:lnTo>
                  <a:pt x="135187" y="449583"/>
                </a:lnTo>
                <a:lnTo>
                  <a:pt x="159475" y="411697"/>
                </a:lnTo>
                <a:lnTo>
                  <a:pt x="185510" y="375086"/>
                </a:lnTo>
                <a:lnTo>
                  <a:pt x="213231" y="339811"/>
                </a:lnTo>
                <a:lnTo>
                  <a:pt x="242580" y="305929"/>
                </a:lnTo>
                <a:lnTo>
                  <a:pt x="273499" y="273499"/>
                </a:lnTo>
                <a:lnTo>
                  <a:pt x="305929" y="242580"/>
                </a:lnTo>
                <a:lnTo>
                  <a:pt x="339811" y="213231"/>
                </a:lnTo>
                <a:lnTo>
                  <a:pt x="375086" y="185510"/>
                </a:lnTo>
                <a:lnTo>
                  <a:pt x="411697" y="159475"/>
                </a:lnTo>
                <a:lnTo>
                  <a:pt x="449583" y="135187"/>
                </a:lnTo>
                <a:lnTo>
                  <a:pt x="488687" y="112702"/>
                </a:lnTo>
                <a:lnTo>
                  <a:pt x="528950" y="92081"/>
                </a:lnTo>
                <a:lnTo>
                  <a:pt x="570314" y="73381"/>
                </a:lnTo>
                <a:lnTo>
                  <a:pt x="612718" y="56661"/>
                </a:lnTo>
                <a:lnTo>
                  <a:pt x="656106" y="41981"/>
                </a:lnTo>
                <a:lnTo>
                  <a:pt x="700417" y="29398"/>
                </a:lnTo>
                <a:lnTo>
                  <a:pt x="745595" y="18971"/>
                </a:lnTo>
                <a:lnTo>
                  <a:pt x="791579" y="10759"/>
                </a:lnTo>
                <a:lnTo>
                  <a:pt x="838311" y="4821"/>
                </a:lnTo>
                <a:lnTo>
                  <a:pt x="885733" y="1215"/>
                </a:lnTo>
                <a:lnTo>
                  <a:pt x="933785" y="0"/>
                </a:lnTo>
                <a:lnTo>
                  <a:pt x="981837" y="1215"/>
                </a:lnTo>
                <a:lnTo>
                  <a:pt x="1029259" y="4821"/>
                </a:lnTo>
                <a:lnTo>
                  <a:pt x="1075991" y="10759"/>
                </a:lnTo>
                <a:lnTo>
                  <a:pt x="1121975" y="18971"/>
                </a:lnTo>
                <a:lnTo>
                  <a:pt x="1167153" y="29398"/>
                </a:lnTo>
                <a:lnTo>
                  <a:pt x="1211464" y="41981"/>
                </a:lnTo>
                <a:lnTo>
                  <a:pt x="1254852" y="56661"/>
                </a:lnTo>
                <a:lnTo>
                  <a:pt x="1297256" y="73381"/>
                </a:lnTo>
                <a:lnTo>
                  <a:pt x="1338620" y="92081"/>
                </a:lnTo>
                <a:lnTo>
                  <a:pt x="1378883" y="112702"/>
                </a:lnTo>
                <a:lnTo>
                  <a:pt x="1417987" y="135187"/>
                </a:lnTo>
                <a:lnTo>
                  <a:pt x="1455873" y="159475"/>
                </a:lnTo>
                <a:lnTo>
                  <a:pt x="1492484" y="185510"/>
                </a:lnTo>
                <a:lnTo>
                  <a:pt x="1527759" y="213231"/>
                </a:lnTo>
                <a:lnTo>
                  <a:pt x="1561641" y="242580"/>
                </a:lnTo>
                <a:lnTo>
                  <a:pt x="1594071" y="273499"/>
                </a:lnTo>
                <a:lnTo>
                  <a:pt x="1624990" y="305929"/>
                </a:lnTo>
                <a:lnTo>
                  <a:pt x="1654339" y="339811"/>
                </a:lnTo>
                <a:lnTo>
                  <a:pt x="1682060" y="375086"/>
                </a:lnTo>
                <a:lnTo>
                  <a:pt x="1708095" y="411697"/>
                </a:lnTo>
                <a:lnTo>
                  <a:pt x="1732383" y="449583"/>
                </a:lnTo>
                <a:lnTo>
                  <a:pt x="1754868" y="488687"/>
                </a:lnTo>
                <a:lnTo>
                  <a:pt x="1775489" y="528950"/>
                </a:lnTo>
                <a:lnTo>
                  <a:pt x="1794189" y="570314"/>
                </a:lnTo>
                <a:lnTo>
                  <a:pt x="1810909" y="612718"/>
                </a:lnTo>
                <a:lnTo>
                  <a:pt x="1825589" y="656106"/>
                </a:lnTo>
                <a:lnTo>
                  <a:pt x="1838172" y="700417"/>
                </a:lnTo>
                <a:lnTo>
                  <a:pt x="1848599" y="745595"/>
                </a:lnTo>
                <a:lnTo>
                  <a:pt x="1856811" y="791579"/>
                </a:lnTo>
                <a:lnTo>
                  <a:pt x="1862749" y="838311"/>
                </a:lnTo>
                <a:lnTo>
                  <a:pt x="1866355" y="885733"/>
                </a:lnTo>
                <a:lnTo>
                  <a:pt x="1867571" y="933785"/>
                </a:lnTo>
                <a:lnTo>
                  <a:pt x="1866355" y="981837"/>
                </a:lnTo>
                <a:lnTo>
                  <a:pt x="1862749" y="1029259"/>
                </a:lnTo>
                <a:lnTo>
                  <a:pt x="1856811" y="1075991"/>
                </a:lnTo>
                <a:lnTo>
                  <a:pt x="1848599" y="1121975"/>
                </a:lnTo>
                <a:lnTo>
                  <a:pt x="1838172" y="1167153"/>
                </a:lnTo>
                <a:lnTo>
                  <a:pt x="1825589" y="1211464"/>
                </a:lnTo>
                <a:lnTo>
                  <a:pt x="1810909" y="1254852"/>
                </a:lnTo>
                <a:lnTo>
                  <a:pt x="1794189" y="1297256"/>
                </a:lnTo>
                <a:lnTo>
                  <a:pt x="1775489" y="1338620"/>
                </a:lnTo>
                <a:lnTo>
                  <a:pt x="1754868" y="1378883"/>
                </a:lnTo>
                <a:lnTo>
                  <a:pt x="1732383" y="1417987"/>
                </a:lnTo>
                <a:lnTo>
                  <a:pt x="1708095" y="1455873"/>
                </a:lnTo>
                <a:lnTo>
                  <a:pt x="1682060" y="1492484"/>
                </a:lnTo>
                <a:lnTo>
                  <a:pt x="1654339" y="1527759"/>
                </a:lnTo>
                <a:lnTo>
                  <a:pt x="1624990" y="1561641"/>
                </a:lnTo>
                <a:lnTo>
                  <a:pt x="1594071" y="1594071"/>
                </a:lnTo>
                <a:lnTo>
                  <a:pt x="1561641" y="1624990"/>
                </a:lnTo>
                <a:lnTo>
                  <a:pt x="1527759" y="1654339"/>
                </a:lnTo>
                <a:lnTo>
                  <a:pt x="1492484" y="1682060"/>
                </a:lnTo>
                <a:lnTo>
                  <a:pt x="1455873" y="1708095"/>
                </a:lnTo>
                <a:lnTo>
                  <a:pt x="1417987" y="1732383"/>
                </a:lnTo>
                <a:lnTo>
                  <a:pt x="1378883" y="1754868"/>
                </a:lnTo>
                <a:lnTo>
                  <a:pt x="1338620" y="1775489"/>
                </a:lnTo>
                <a:lnTo>
                  <a:pt x="1297256" y="1794189"/>
                </a:lnTo>
                <a:lnTo>
                  <a:pt x="1254852" y="1810909"/>
                </a:lnTo>
                <a:lnTo>
                  <a:pt x="1211464" y="1825589"/>
                </a:lnTo>
                <a:lnTo>
                  <a:pt x="1167153" y="1838172"/>
                </a:lnTo>
                <a:lnTo>
                  <a:pt x="1121975" y="1848599"/>
                </a:lnTo>
                <a:lnTo>
                  <a:pt x="1075991" y="1856811"/>
                </a:lnTo>
                <a:lnTo>
                  <a:pt x="1029259" y="1862750"/>
                </a:lnTo>
                <a:lnTo>
                  <a:pt x="981837" y="1866355"/>
                </a:lnTo>
                <a:lnTo>
                  <a:pt x="933786" y="1867571"/>
                </a:lnTo>
                <a:close/>
              </a:path>
            </a:pathLst>
          </a:custGeom>
          <a:solidFill>
            <a:srgbClr val="FDE745"/>
          </a:solidFill>
        </p:spPr>
        <p:txBody>
          <a:bodyPr wrap="square" lIns="0" tIns="0" rIns="0" bIns="0" rtlCol="0"/>
          <a:lstStyle/>
          <a:p>
            <a:endParaRPr sz="1600">
              <a:solidFill>
                <a:schemeClr val="bg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91A8979B-4DB7-B708-2544-ACCF900E8E90}"/>
              </a:ext>
            </a:extLst>
          </p:cNvPr>
          <p:cNvSpPr txBox="1"/>
          <p:nvPr/>
        </p:nvSpPr>
        <p:spPr>
          <a:xfrm>
            <a:off x="698709" y="7109113"/>
            <a:ext cx="3076258" cy="2308324"/>
          </a:xfrm>
          <a:prstGeom prst="rect">
            <a:avLst/>
          </a:prstGeom>
          <a:noFill/>
        </p:spPr>
        <p:txBody>
          <a:bodyPr wrap="square">
            <a:spAutoFit/>
          </a:bodyPr>
          <a:lstStyle/>
          <a:p>
            <a:pPr algn="ctr"/>
            <a:r>
              <a:rPr lang="en-US" sz="1600" b="1" dirty="0">
                <a:solidFill>
                  <a:schemeClr val="bg1"/>
                </a:solidFill>
                <a:latin typeface="Arial" panose="020B0604020202020204" pitchFamily="34" charset="0"/>
                <a:cs typeface="Arial" panose="020B0604020202020204" pitchFamily="34" charset="0"/>
              </a:rPr>
              <a:t>Reflect:</a:t>
            </a:r>
          </a:p>
          <a:p>
            <a:pPr algn="ctr"/>
            <a:r>
              <a:rPr lang="en-US" sz="1600" dirty="0">
                <a:solidFill>
                  <a:schemeClr val="bg1"/>
                </a:solidFill>
                <a:latin typeface="Arial" panose="020B0604020202020204" pitchFamily="34" charset="0"/>
                <a:cs typeface="Arial" panose="020B0604020202020204" pitchFamily="34" charset="0"/>
              </a:rPr>
              <a:t>Consider with the team the teaching resources in your 'collective toolbox'. Make a list of these and how they might work with your learners. Share them with your team so that if anyone is away, they are still in the 'collective toolbox'.</a:t>
            </a:r>
          </a:p>
        </p:txBody>
      </p:sp>
      <p:sp>
        <p:nvSpPr>
          <p:cNvPr id="17" name="TextBox 16">
            <a:extLst>
              <a:ext uri="{FF2B5EF4-FFF2-40B4-BE49-F238E27FC236}">
                <a16:creationId xmlns:a16="http://schemas.microsoft.com/office/drawing/2014/main" id="{88D0EEBF-53C4-1636-68D3-131665ABF580}"/>
              </a:ext>
            </a:extLst>
          </p:cNvPr>
          <p:cNvSpPr txBox="1"/>
          <p:nvPr/>
        </p:nvSpPr>
        <p:spPr>
          <a:xfrm>
            <a:off x="4782707" y="6653651"/>
            <a:ext cx="2296520" cy="1323439"/>
          </a:xfrm>
          <a:prstGeom prst="rect">
            <a:avLst/>
          </a:prstGeom>
          <a:noFill/>
        </p:spPr>
        <p:txBody>
          <a:bodyPr wrap="square">
            <a:spAutoFit/>
          </a:bodyPr>
          <a:lstStyle/>
          <a:p>
            <a:pPr algn="ctr"/>
            <a:r>
              <a:rPr lang="en-US" sz="1600" b="1" dirty="0">
                <a:solidFill>
                  <a:schemeClr val="bg1"/>
                </a:solidFill>
                <a:latin typeface="Arial" panose="020B0604020202020204" pitchFamily="34" charset="0"/>
                <a:cs typeface="Arial" panose="020B0604020202020204" pitchFamily="34" charset="0"/>
              </a:rPr>
              <a:t>Reflect:</a:t>
            </a:r>
          </a:p>
          <a:p>
            <a:pPr algn="ctr"/>
            <a:r>
              <a:rPr lang="en-US" sz="1600" dirty="0">
                <a:solidFill>
                  <a:schemeClr val="bg1"/>
                </a:solidFill>
                <a:latin typeface="Arial" panose="020B0604020202020204" pitchFamily="34" charset="0"/>
                <a:cs typeface="Arial" panose="020B0604020202020204" pitchFamily="34" charset="0"/>
              </a:rPr>
              <a:t>What can you identify in your own practice that is relevant to this competency?</a:t>
            </a:r>
          </a:p>
        </p:txBody>
      </p:sp>
    </p:spTree>
    <p:extLst>
      <p:ext uri="{BB962C8B-B14F-4D97-AF65-F5344CB8AC3E}">
        <p14:creationId xmlns:p14="http://schemas.microsoft.com/office/powerpoint/2010/main" val="19165549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4D75F1B-807F-B3B2-5B26-A0014F6C9299}"/>
              </a:ext>
            </a:extLst>
          </p:cNvPr>
          <p:cNvSpPr/>
          <p:nvPr/>
        </p:nvSpPr>
        <p:spPr>
          <a:xfrm>
            <a:off x="2459028" y="1611105"/>
            <a:ext cx="4320000" cy="7920000"/>
          </a:xfrm>
          <a:prstGeom prst="rect">
            <a:avLst/>
          </a:prstGeom>
          <a:solidFill>
            <a:srgbClr val="D2F0FD"/>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2" name="Text Box 55"/>
          <p:cNvSpPr txBox="1"/>
          <p:nvPr/>
        </p:nvSpPr>
        <p:spPr>
          <a:xfrm>
            <a:off x="2678064" y="1664494"/>
            <a:ext cx="3960000" cy="1616400"/>
          </a:xfrm>
          <a:prstGeom prst="rect">
            <a:avLst/>
          </a:prstGeom>
          <a:noFill/>
          <a:ln>
            <a:noFill/>
          </a:ln>
          <a:effectLst/>
          <a:extLst>
            <a:ext uri="{C572A759-6A51-4108-AA02-DFA0A04FC94B}">
              <ma14:wrappingTextBoxFlag xmlns=""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r>
              <a:rPr lang="en-US" sz="1600" dirty="0">
                <a:effectLst/>
                <a:latin typeface="Arial" panose="020B0604020202020204" pitchFamily="34" charset="0"/>
                <a:ea typeface="Times New Roman" panose="02020603050405020304" pitchFamily="18" charset="0"/>
                <a:cs typeface="Arial" panose="020B0604020202020204" pitchFamily="34" charset="0"/>
              </a:rPr>
              <a:t>This means:</a:t>
            </a:r>
          </a:p>
        </p:txBody>
      </p:sp>
      <p:sp>
        <p:nvSpPr>
          <p:cNvPr id="3" name="Text Box 70"/>
          <p:cNvSpPr txBox="1"/>
          <p:nvPr/>
        </p:nvSpPr>
        <p:spPr>
          <a:xfrm>
            <a:off x="2678064" y="3249674"/>
            <a:ext cx="3960000" cy="1177603"/>
          </a:xfrm>
          <a:prstGeom prst="rect">
            <a:avLst/>
          </a:prstGeom>
          <a:noFill/>
          <a:ln>
            <a:noFill/>
          </a:ln>
          <a:effectLst/>
          <a:extLst>
            <a:ext uri="{C572A759-6A51-4108-AA02-DFA0A04FC94B}">
              <ma14:wrappingTextBoxFlag xmlns=""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285750" indent="-285750">
              <a:spcAft>
                <a:spcPts val="0"/>
              </a:spcAft>
              <a:buFont typeface="Arial" panose="020B0604020202020204" pitchFamily="34" charset="0"/>
              <a:buChar char="•"/>
            </a:pPr>
            <a:r>
              <a:rPr lang="en-US"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Providing a space for all learners to participate and contribute.</a:t>
            </a:r>
          </a:p>
        </p:txBody>
      </p:sp>
      <p:sp>
        <p:nvSpPr>
          <p:cNvPr id="4" name="Text Box 71"/>
          <p:cNvSpPr txBox="1"/>
          <p:nvPr/>
        </p:nvSpPr>
        <p:spPr>
          <a:xfrm>
            <a:off x="2710108" y="4859151"/>
            <a:ext cx="3960000" cy="1177603"/>
          </a:xfrm>
          <a:prstGeom prst="rect">
            <a:avLst/>
          </a:prstGeom>
          <a:noFill/>
          <a:ln>
            <a:noFill/>
          </a:ln>
          <a:effectLst/>
          <a:extLst>
            <a:ext uri="{C572A759-6A51-4108-AA02-DFA0A04FC94B}">
              <ma14:wrappingTextBoxFlag xmlns=""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285750" indent="-285750">
              <a:spcAft>
                <a:spcPts val="0"/>
              </a:spcAft>
              <a:buFont typeface="Arial" panose="020B0604020202020204" pitchFamily="34" charset="0"/>
              <a:buChar char="•"/>
            </a:pPr>
            <a:r>
              <a:rPr lang="en-US" sz="1600" dirty="0">
                <a:solidFill>
                  <a:srgbClr val="000000"/>
                </a:solidFill>
                <a:latin typeface="Arial" panose="020B0604020202020204" pitchFamily="34" charset="0"/>
                <a:cs typeface="Arial" panose="020B0604020202020204" pitchFamily="34" charset="0"/>
              </a:rPr>
              <a:t>Designing activities that are appropriate for their attention spans, abilities and preferences. </a:t>
            </a:r>
          </a:p>
        </p:txBody>
      </p:sp>
      <p:sp>
        <p:nvSpPr>
          <p:cNvPr id="7" name="Text Box 104"/>
          <p:cNvSpPr txBox="1"/>
          <p:nvPr/>
        </p:nvSpPr>
        <p:spPr>
          <a:xfrm>
            <a:off x="723265" y="585793"/>
            <a:ext cx="6116320" cy="901700"/>
          </a:xfrm>
          <a:prstGeom prst="rect">
            <a:avLst/>
          </a:prstGeom>
          <a:noFill/>
          <a:ln>
            <a:noFill/>
          </a:ln>
          <a:effectLst/>
          <a:extLst>
            <a:ext uri="{C572A759-6A51-4108-AA02-DFA0A04FC94B}">
              <ma14:wrappingTextBoxFlag xmlns="" xmlns:ma14="http://schemas.microsoft.com/office/mac/drawingml/2011/main" val="1"/>
            </a:ext>
          </a:extLst>
        </p:spPr>
        <p:txBody>
          <a:bodyPr rot="0" spcFirstLastPara="0" vert="horz" wrap="square" lIns="0" tIns="0" rIns="0" bIns="0" numCol="1" spcCol="0" rtlCol="0" fromWordArt="0" anchor="t" anchorCtr="0" forceAA="0" compatLnSpc="1">
            <a:prstTxWarp prst="textNoShape">
              <a:avLst/>
            </a:prstTxWarp>
            <a:noAutofit/>
          </a:bodyPr>
          <a:lstStyle/>
          <a:p>
            <a:pPr marR="5080"/>
            <a:r>
              <a:rPr lang="en-US" sz="3000" b="1" dirty="0">
                <a:solidFill>
                  <a:schemeClr val="bg1"/>
                </a:solidFill>
                <a:latin typeface="Arial" panose="020B0604020202020204" pitchFamily="34" charset="0"/>
                <a:cs typeface="Arial" panose="020B0604020202020204" pitchFamily="34" charset="0"/>
              </a:rPr>
              <a:t>Structure sessions effectively</a:t>
            </a:r>
          </a:p>
          <a:p>
            <a:endParaRPr lang="en-GB" sz="3000" b="1" dirty="0">
              <a:solidFill>
                <a:schemeClr val="bg1"/>
              </a:solidFill>
              <a:latin typeface="Arial" panose="020B0604020202020204" pitchFamily="34" charset="0"/>
              <a:cs typeface="Arial" panose="020B0604020202020204" pitchFamily="34" charset="0"/>
            </a:endParaRPr>
          </a:p>
        </p:txBody>
      </p:sp>
      <p:pic>
        <p:nvPicPr>
          <p:cNvPr id="8" name="Picture 7" descr="Clipboard Checked with solid fill"/>
          <p:cNvPicPr/>
          <p:nvPr/>
        </p:nvPicPr>
        <p:blipFill>
          <a:blip r:embed="rId3">
            <a:extLst>
              <a:ext uri="{96DAC541-7B7A-43D3-8B79-37D633B846F1}">
                <asvg:svgBlip xmlns:asvg="http://schemas.microsoft.com/office/drawing/2016/SVG/main" r:embed="rId4"/>
              </a:ext>
            </a:extLst>
          </a:blip>
          <a:srcRect/>
          <a:stretch/>
        </p:blipFill>
        <p:spPr>
          <a:xfrm>
            <a:off x="445491" y="1653064"/>
            <a:ext cx="1440000" cy="1440000"/>
          </a:xfrm>
          <a:prstGeom prst="rect">
            <a:avLst/>
          </a:prstGeom>
        </p:spPr>
      </p:pic>
      <p:pic>
        <p:nvPicPr>
          <p:cNvPr id="13" name="Picture 12" descr="Cheers with solid fill"/>
          <p:cNvPicPr/>
          <p:nvPr/>
        </p:nvPicPr>
        <p:blipFill>
          <a:blip r:embed="rId5">
            <a:extLst>
              <a:ext uri="{96DAC541-7B7A-43D3-8B79-37D633B846F1}">
                <asvg:svgBlip xmlns:asvg="http://schemas.microsoft.com/office/drawing/2016/SVG/main" r:embed="rId6"/>
              </a:ext>
            </a:extLst>
          </a:blip>
          <a:srcRect/>
          <a:stretch/>
        </p:blipFill>
        <p:spPr>
          <a:xfrm>
            <a:off x="445492" y="3171027"/>
            <a:ext cx="1440000" cy="1440000"/>
          </a:xfrm>
          <a:prstGeom prst="rect">
            <a:avLst/>
          </a:prstGeom>
        </p:spPr>
      </p:pic>
      <p:pic>
        <p:nvPicPr>
          <p:cNvPr id="14" name="Picture 13" descr="Brainstorm with solid fill"/>
          <p:cNvPicPr/>
          <p:nvPr/>
        </p:nvPicPr>
        <p:blipFill>
          <a:blip r:embed="rId7">
            <a:extLst>
              <a:ext uri="{96DAC541-7B7A-43D3-8B79-37D633B846F1}">
                <asvg:svgBlip xmlns:asvg="http://schemas.microsoft.com/office/drawing/2016/SVG/main" r:embed="rId8"/>
              </a:ext>
            </a:extLst>
          </a:blip>
          <a:srcRect/>
          <a:stretch/>
        </p:blipFill>
        <p:spPr>
          <a:xfrm>
            <a:off x="442679" y="4827830"/>
            <a:ext cx="1440000" cy="1440000"/>
          </a:xfrm>
          <a:prstGeom prst="rect">
            <a:avLst/>
          </a:prstGeom>
        </p:spPr>
      </p:pic>
      <p:sp>
        <p:nvSpPr>
          <p:cNvPr id="9" name="Slide Number Placeholder 1">
            <a:extLst>
              <a:ext uri="{FF2B5EF4-FFF2-40B4-BE49-F238E27FC236}">
                <a16:creationId xmlns:a16="http://schemas.microsoft.com/office/drawing/2014/main" id="{9B860FB5-AEE2-1D0A-3AEC-0716E1C44755}"/>
              </a:ext>
            </a:extLst>
          </p:cNvPr>
          <p:cNvSpPr>
            <a:spLocks noGrp="1"/>
          </p:cNvSpPr>
          <p:nvPr>
            <p:ph type="sldNum" sz="quarter" idx="12"/>
          </p:nvPr>
        </p:nvSpPr>
        <p:spPr>
          <a:xfrm>
            <a:off x="5420043" y="9906785"/>
            <a:ext cx="1764665" cy="569071"/>
          </a:xfrm>
        </p:spPr>
        <p:txBody>
          <a:bodyPr/>
          <a:lstStyle/>
          <a:p>
            <a:fld id="{2DD70488-1BA5-554A-927A-C902243CFC7F}" type="slidenum">
              <a:rPr lang="en-US" sz="1600" smtClean="0">
                <a:solidFill>
                  <a:schemeClr val="bg1"/>
                </a:solidFill>
                <a:latin typeface="Arial" panose="020B0604020202020204" pitchFamily="34" charset="0"/>
                <a:cs typeface="Arial" panose="020B0604020202020204" pitchFamily="34" charset="0"/>
              </a:rPr>
              <a:t>37</a:t>
            </a:fld>
            <a:endParaRPr lang="en-US" sz="1600" dirty="0">
              <a:solidFill>
                <a:schemeClr val="bg1"/>
              </a:solidFill>
              <a:latin typeface="Arial" panose="020B0604020202020204" pitchFamily="34" charset="0"/>
              <a:cs typeface="Arial" panose="020B0604020202020204" pitchFamily="34" charset="0"/>
            </a:endParaRPr>
          </a:p>
        </p:txBody>
      </p:sp>
      <p:sp>
        <p:nvSpPr>
          <p:cNvPr id="10" name="Text Box 62">
            <a:extLst>
              <a:ext uri="{FF2B5EF4-FFF2-40B4-BE49-F238E27FC236}">
                <a16:creationId xmlns:a16="http://schemas.microsoft.com/office/drawing/2014/main" id="{A13A010A-D970-9AF8-DE52-28F040F61EB9}"/>
              </a:ext>
            </a:extLst>
          </p:cNvPr>
          <p:cNvSpPr txBox="1"/>
          <p:nvPr/>
        </p:nvSpPr>
        <p:spPr>
          <a:xfrm>
            <a:off x="2672438" y="6470361"/>
            <a:ext cx="3893183" cy="1177603"/>
          </a:xfrm>
          <a:prstGeom prst="rect">
            <a:avLst/>
          </a:prstGeom>
          <a:noFill/>
          <a:ln>
            <a:noFill/>
          </a:ln>
          <a:effectLst/>
          <a:extLst>
            <a:ext uri="{C572A759-6A51-4108-AA02-DFA0A04FC94B}">
              <ma14:wrappingTextBoxFlag xmlns=""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285750" lvl="0" indent="-285750">
              <a:lnSpc>
                <a:spcPct val="105000"/>
              </a:lnSpc>
              <a:spcAft>
                <a:spcPts val="15"/>
              </a:spcAft>
              <a:buFont typeface="Arial" panose="020B0604020202020204" pitchFamily="34" charset="0"/>
              <a:buChar char="•"/>
            </a:pPr>
            <a:r>
              <a:rPr lang="en-US"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It also means clearly communicating the structure of the session and being flexible enough to adapt it as needed.</a:t>
            </a:r>
          </a:p>
        </p:txBody>
      </p:sp>
      <p:pic>
        <p:nvPicPr>
          <p:cNvPr id="12" name="Picture 2" descr="Meeting with solid fill">
            <a:extLst>
              <a:ext uri="{FF2B5EF4-FFF2-40B4-BE49-F238E27FC236}">
                <a16:creationId xmlns:a16="http://schemas.microsoft.com/office/drawing/2014/main" id="{87F552B4-F0A8-5209-5094-F54E9B25FFB6}"/>
              </a:ext>
            </a:extLst>
          </p:cNvPr>
          <p:cNvPicPr/>
          <p:nvPr/>
        </p:nvPicPr>
        <p:blipFill>
          <a:blip r:embed="rId9">
            <a:extLst>
              <a:ext uri="{96DAC541-7B7A-43D3-8B79-37D633B846F1}">
                <asvg:svgBlip xmlns:asvg="http://schemas.microsoft.com/office/drawing/2016/SVG/main" r:embed="rId10"/>
              </a:ext>
            </a:extLst>
          </a:blip>
          <a:srcRect/>
          <a:stretch/>
        </p:blipFill>
        <p:spPr>
          <a:xfrm>
            <a:off x="442679" y="6339162"/>
            <a:ext cx="1440000" cy="1440000"/>
          </a:xfrm>
          <a:prstGeom prst="rect">
            <a:avLst/>
          </a:prstGeom>
        </p:spPr>
      </p:pic>
      <p:sp>
        <p:nvSpPr>
          <p:cNvPr id="17" name="Text Box 62">
            <a:extLst>
              <a:ext uri="{FF2B5EF4-FFF2-40B4-BE49-F238E27FC236}">
                <a16:creationId xmlns:a16="http://schemas.microsoft.com/office/drawing/2014/main" id="{1FECE0B5-D964-3E61-AD96-E1C79167CC37}"/>
              </a:ext>
            </a:extLst>
          </p:cNvPr>
          <p:cNvSpPr txBox="1"/>
          <p:nvPr/>
        </p:nvSpPr>
        <p:spPr>
          <a:xfrm>
            <a:off x="2676883" y="7813923"/>
            <a:ext cx="3888738" cy="1701621"/>
          </a:xfrm>
          <a:prstGeom prst="rect">
            <a:avLst/>
          </a:prstGeom>
          <a:noFill/>
          <a:ln>
            <a:noFill/>
          </a:ln>
          <a:effectLst/>
          <a:extLst>
            <a:ext uri="{C572A759-6A51-4108-AA02-DFA0A04FC94B}">
              <ma14:wrappingTextBoxFlag xmlns=""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285750" indent="-285750">
              <a:lnSpc>
                <a:spcPct val="105000"/>
              </a:lnSpc>
              <a:spcAft>
                <a:spcPts val="15"/>
              </a:spcAft>
              <a:buFont typeface="Arial" panose="020B0604020202020204" pitchFamily="34" charset="0"/>
              <a:buChar char="•"/>
            </a:pP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For example, you could do this by using PECS® (Picture Exchange Communication System).</a:t>
            </a:r>
          </a:p>
        </p:txBody>
      </p:sp>
      <p:pic>
        <p:nvPicPr>
          <p:cNvPr id="18" name="Picture 13" descr="Computer with solid fill">
            <a:extLst>
              <a:ext uri="{FF2B5EF4-FFF2-40B4-BE49-F238E27FC236}">
                <a16:creationId xmlns:a16="http://schemas.microsoft.com/office/drawing/2014/main" id="{DA3ECAD9-0E4F-7E04-C65D-5EC485853EDA}"/>
              </a:ext>
            </a:extLst>
          </p:cNvPr>
          <p:cNvPicPr/>
          <p:nvPr/>
        </p:nvPicPr>
        <p:blipFill>
          <a:blip r:embed="rId11">
            <a:extLst>
              <a:ext uri="{96DAC541-7B7A-43D3-8B79-37D633B846F1}">
                <asvg:svgBlip xmlns:asvg="http://schemas.microsoft.com/office/drawing/2016/SVG/main" r:embed="rId12"/>
              </a:ext>
            </a:extLst>
          </a:blip>
          <a:srcRect/>
          <a:stretch/>
        </p:blipFill>
        <p:spPr>
          <a:xfrm>
            <a:off x="453371" y="7944733"/>
            <a:ext cx="1440000" cy="1440000"/>
          </a:xfrm>
          <a:prstGeom prst="rect">
            <a:avLst/>
          </a:prstGeom>
        </p:spPr>
      </p:pic>
    </p:spTree>
    <p:extLst>
      <p:ext uri="{BB962C8B-B14F-4D97-AF65-F5344CB8AC3E}">
        <p14:creationId xmlns:p14="http://schemas.microsoft.com/office/powerpoint/2010/main" val="14992353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FE46FA2-4935-41F3-B21E-7DEFBD0F2391}"/>
              </a:ext>
            </a:extLst>
          </p:cNvPr>
          <p:cNvSpPr/>
          <p:nvPr/>
        </p:nvSpPr>
        <p:spPr>
          <a:xfrm>
            <a:off x="2477992" y="988285"/>
            <a:ext cx="4320000" cy="8415922"/>
          </a:xfrm>
          <a:prstGeom prst="rect">
            <a:avLst/>
          </a:prstGeom>
          <a:solidFill>
            <a:srgbClr val="D2F0FD"/>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600" dirty="0"/>
          </a:p>
        </p:txBody>
      </p:sp>
      <p:sp>
        <p:nvSpPr>
          <p:cNvPr id="2" name="Slide Number Placeholder 1">
            <a:extLst>
              <a:ext uri="{FF2B5EF4-FFF2-40B4-BE49-F238E27FC236}">
                <a16:creationId xmlns:a16="http://schemas.microsoft.com/office/drawing/2014/main" id="{B51DC93C-9217-F374-841D-2D69F559F6D0}"/>
              </a:ext>
            </a:extLst>
          </p:cNvPr>
          <p:cNvSpPr txBox="1">
            <a:spLocks/>
          </p:cNvSpPr>
          <p:nvPr/>
        </p:nvSpPr>
        <p:spPr>
          <a:xfrm>
            <a:off x="5572443" y="10059185"/>
            <a:ext cx="1764665" cy="56907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DD70488-1BA5-554A-927A-C902243CFC7F}" type="slidenum">
              <a:rPr lang="en-US" sz="1600" smtClean="0">
                <a:solidFill>
                  <a:schemeClr val="bg1"/>
                </a:solidFill>
                <a:latin typeface="Arial" panose="020B0604020202020204" pitchFamily="34" charset="0"/>
                <a:cs typeface="Arial" panose="020B0604020202020204" pitchFamily="34" charset="0"/>
              </a:rPr>
              <a:pPr/>
              <a:t>38</a:t>
            </a:fld>
            <a:endParaRPr lang="en-US" sz="1600" dirty="0">
              <a:solidFill>
                <a:schemeClr val="bg1"/>
              </a:solidFill>
              <a:latin typeface="Arial" panose="020B0604020202020204" pitchFamily="34" charset="0"/>
              <a:cs typeface="Arial" panose="020B0604020202020204" pitchFamily="34" charset="0"/>
            </a:endParaRPr>
          </a:p>
        </p:txBody>
      </p:sp>
      <p:sp>
        <p:nvSpPr>
          <p:cNvPr id="3" name="Text Box 17">
            <a:extLst>
              <a:ext uri="{FF2B5EF4-FFF2-40B4-BE49-F238E27FC236}">
                <a16:creationId xmlns:a16="http://schemas.microsoft.com/office/drawing/2014/main" id="{E489B96C-0913-1C5C-61CA-25B732F1FD5F}"/>
              </a:ext>
            </a:extLst>
          </p:cNvPr>
          <p:cNvSpPr txBox="1"/>
          <p:nvPr/>
        </p:nvSpPr>
        <p:spPr>
          <a:xfrm>
            <a:off x="2657992" y="1074846"/>
            <a:ext cx="3960000" cy="1616400"/>
          </a:xfrm>
          <a:prstGeom prst="rect">
            <a:avLst/>
          </a:prstGeom>
          <a:noFill/>
          <a:ln>
            <a:noFill/>
          </a:ln>
          <a:effectLst/>
          <a:extLst>
            <a:ext uri="{C572A759-6A51-4108-AA02-DFA0A04FC94B}">
              <ma14:wrappingTextBoxFlag xmlns=""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nSpc>
                <a:spcPct val="105000"/>
              </a:lnSpc>
              <a:spcAft>
                <a:spcPts val="15"/>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In practice, it means:</a:t>
            </a:r>
          </a:p>
        </p:txBody>
      </p:sp>
      <p:pic>
        <p:nvPicPr>
          <p:cNvPr id="6" name="Picture 4">
            <a:extLst>
              <a:ext uri="{FF2B5EF4-FFF2-40B4-BE49-F238E27FC236}">
                <a16:creationId xmlns:a16="http://schemas.microsoft.com/office/drawing/2014/main" id="{D3685FFD-D17C-17E1-7FAB-2F63D0C41450}"/>
              </a:ext>
            </a:extLst>
          </p:cNvPr>
          <p:cNvPicPr/>
          <p:nvPr/>
        </p:nvPicPr>
        <p:blipFill>
          <a:blip r:embed="rId2">
            <a:extLst>
              <a:ext uri="{96DAC541-7B7A-43D3-8B79-37D633B846F1}">
                <asvg:svgBlip xmlns:asvg="http://schemas.microsoft.com/office/drawing/2016/SVG/main" r:embed="rId3"/>
              </a:ext>
            </a:extLst>
          </a:blip>
          <a:srcRect/>
          <a:stretch/>
        </p:blipFill>
        <p:spPr>
          <a:xfrm>
            <a:off x="510569" y="1172913"/>
            <a:ext cx="1440000" cy="1440000"/>
          </a:xfrm>
          <a:prstGeom prst="rect">
            <a:avLst/>
          </a:prstGeom>
        </p:spPr>
      </p:pic>
      <p:sp>
        <p:nvSpPr>
          <p:cNvPr id="7" name="Text Box 17">
            <a:extLst>
              <a:ext uri="{FF2B5EF4-FFF2-40B4-BE49-F238E27FC236}">
                <a16:creationId xmlns:a16="http://schemas.microsoft.com/office/drawing/2014/main" id="{E1B47E99-032F-CE55-84CC-36442A6C29B3}"/>
              </a:ext>
            </a:extLst>
          </p:cNvPr>
          <p:cNvSpPr txBox="1"/>
          <p:nvPr/>
        </p:nvSpPr>
        <p:spPr>
          <a:xfrm>
            <a:off x="2657992" y="2766156"/>
            <a:ext cx="3960000" cy="1616400"/>
          </a:xfrm>
          <a:prstGeom prst="rect">
            <a:avLst/>
          </a:prstGeom>
          <a:noFill/>
          <a:ln>
            <a:noFill/>
          </a:ln>
          <a:effectLst/>
          <a:extLst>
            <a:ext uri="{C572A759-6A51-4108-AA02-DFA0A04FC94B}">
              <ma14:wrappingTextBoxFlag xmlns=""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285750" indent="-285750">
              <a:lnSpc>
                <a:spcPct val="105000"/>
              </a:lnSpc>
              <a:spcAft>
                <a:spcPts val="15"/>
              </a:spcAft>
              <a:buFont typeface="Arial" panose="020B0604020202020204" pitchFamily="34" charset="0"/>
              <a:buChar char="•"/>
            </a:pPr>
            <a:r>
              <a:rPr lang="en-US" sz="1600" i="0" dirty="0">
                <a:solidFill>
                  <a:srgbClr val="000000"/>
                </a:solidFill>
                <a:effectLst/>
                <a:latin typeface="Arial" panose="020B0604020202020204" pitchFamily="34" charset="0"/>
                <a:cs typeface="Arial" panose="020B0604020202020204" pitchFamily="34" charset="0"/>
              </a:rPr>
              <a:t>Checking access and support requirements before the session starts.</a:t>
            </a:r>
          </a:p>
        </p:txBody>
      </p:sp>
      <p:pic>
        <p:nvPicPr>
          <p:cNvPr id="8" name="Picture 4">
            <a:extLst>
              <a:ext uri="{FF2B5EF4-FFF2-40B4-BE49-F238E27FC236}">
                <a16:creationId xmlns:a16="http://schemas.microsoft.com/office/drawing/2014/main" id="{FBF9EF74-D30F-D1AE-7841-51BE20C29EE5}"/>
              </a:ext>
            </a:extLst>
          </p:cNvPr>
          <p:cNvPicPr/>
          <p:nvPr/>
        </p:nvPicPr>
        <p:blipFill>
          <a:blip r:embed="rId4">
            <a:extLst>
              <a:ext uri="{96DAC541-7B7A-43D3-8B79-37D633B846F1}">
                <asvg:svgBlip xmlns:asvg="http://schemas.microsoft.com/office/drawing/2016/SVG/main" r:embed="rId5"/>
              </a:ext>
            </a:extLst>
          </a:blip>
          <a:srcRect/>
          <a:stretch/>
        </p:blipFill>
        <p:spPr>
          <a:xfrm>
            <a:off x="510569" y="2942556"/>
            <a:ext cx="1440000" cy="1440000"/>
          </a:xfrm>
          <a:prstGeom prst="rect">
            <a:avLst/>
          </a:prstGeom>
        </p:spPr>
      </p:pic>
      <p:sp>
        <p:nvSpPr>
          <p:cNvPr id="9" name="Text Box 17">
            <a:extLst>
              <a:ext uri="{FF2B5EF4-FFF2-40B4-BE49-F238E27FC236}">
                <a16:creationId xmlns:a16="http://schemas.microsoft.com/office/drawing/2014/main" id="{213D80FD-03BA-0642-0503-7E6AB493A750}"/>
              </a:ext>
            </a:extLst>
          </p:cNvPr>
          <p:cNvSpPr txBox="1"/>
          <p:nvPr/>
        </p:nvSpPr>
        <p:spPr>
          <a:xfrm>
            <a:off x="2657992" y="5167919"/>
            <a:ext cx="3960000" cy="1616400"/>
          </a:xfrm>
          <a:prstGeom prst="rect">
            <a:avLst/>
          </a:prstGeom>
          <a:noFill/>
          <a:ln>
            <a:noFill/>
          </a:ln>
          <a:effectLst/>
          <a:extLst>
            <a:ext uri="{C572A759-6A51-4108-AA02-DFA0A04FC94B}">
              <ma14:wrappingTextBoxFlag xmlns=""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285750" indent="-285750" algn="l" rtl="0" fontAlgn="base">
              <a:buFont typeface="Arial" panose="020B0604020202020204" pitchFamily="34" charset="0"/>
              <a:buChar char="•"/>
            </a:pPr>
            <a:r>
              <a:rPr lang="en-US" sz="1600" i="0" dirty="0">
                <a:solidFill>
                  <a:srgbClr val="000000"/>
                </a:solidFill>
                <a:effectLst/>
                <a:latin typeface="Arial" panose="020B0604020202020204" pitchFamily="34" charset="0"/>
                <a:cs typeface="Arial" panose="020B0604020202020204" pitchFamily="34" charset="0"/>
              </a:rPr>
              <a:t>Identifying the learners' current and future goals.</a:t>
            </a:r>
          </a:p>
        </p:txBody>
      </p:sp>
      <p:pic>
        <p:nvPicPr>
          <p:cNvPr id="10" name="Picture 4" descr="Group success with solid fill">
            <a:extLst>
              <a:ext uri="{FF2B5EF4-FFF2-40B4-BE49-F238E27FC236}">
                <a16:creationId xmlns:a16="http://schemas.microsoft.com/office/drawing/2014/main" id="{8A9E1ACD-41C0-7072-E9B3-CAB81F21AAD3}"/>
              </a:ext>
            </a:extLst>
          </p:cNvPr>
          <p:cNvPicPr/>
          <p:nvPr/>
        </p:nvPicPr>
        <p:blipFill>
          <a:blip r:embed="rId6">
            <a:extLst>
              <a:ext uri="{96DAC541-7B7A-43D3-8B79-37D633B846F1}">
                <asvg:svgBlip xmlns:asvg="http://schemas.microsoft.com/office/drawing/2016/SVG/main" r:embed="rId7"/>
              </a:ext>
            </a:extLst>
          </a:blip>
          <a:srcRect/>
          <a:stretch/>
        </p:blipFill>
        <p:spPr>
          <a:xfrm>
            <a:off x="510569" y="5344319"/>
            <a:ext cx="1440000" cy="1440000"/>
          </a:xfrm>
          <a:prstGeom prst="rect">
            <a:avLst/>
          </a:prstGeom>
        </p:spPr>
      </p:pic>
      <p:sp>
        <p:nvSpPr>
          <p:cNvPr id="11" name="Text Box 17">
            <a:extLst>
              <a:ext uri="{FF2B5EF4-FFF2-40B4-BE49-F238E27FC236}">
                <a16:creationId xmlns:a16="http://schemas.microsoft.com/office/drawing/2014/main" id="{A2810929-C83B-60D5-DEE7-9633F149EA06}"/>
              </a:ext>
            </a:extLst>
          </p:cNvPr>
          <p:cNvSpPr txBox="1"/>
          <p:nvPr/>
        </p:nvSpPr>
        <p:spPr>
          <a:xfrm>
            <a:off x="2657992" y="7307096"/>
            <a:ext cx="3960000" cy="1616400"/>
          </a:xfrm>
          <a:prstGeom prst="rect">
            <a:avLst/>
          </a:prstGeom>
          <a:noFill/>
          <a:ln>
            <a:noFill/>
          </a:ln>
          <a:effectLst/>
          <a:extLst>
            <a:ext uri="{C572A759-6A51-4108-AA02-DFA0A04FC94B}">
              <ma14:wrappingTextBoxFlag xmlns=""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285750" indent="-285750">
              <a:spcAft>
                <a:spcPts val="0"/>
              </a:spcAft>
              <a:buFont typeface="Arial" panose="020B0604020202020204" pitchFamily="34" charset="0"/>
              <a:buChar char="•"/>
            </a:pPr>
            <a:r>
              <a:rPr lang="en-US" sz="1600" b="0" i="0" dirty="0">
                <a:solidFill>
                  <a:srgbClr val="000000"/>
                </a:solidFill>
                <a:effectLst/>
                <a:latin typeface="Arial" panose="020B0604020202020204" pitchFamily="34" charset="0"/>
                <a:cs typeface="Arial" panose="020B0604020202020204" pitchFamily="34" charset="0"/>
              </a:rPr>
              <a:t>Structuring the session to include a variety of activities, such as the following examples on the next page.</a:t>
            </a:r>
          </a:p>
        </p:txBody>
      </p:sp>
      <p:pic>
        <p:nvPicPr>
          <p:cNvPr id="13" name="Picture 4" descr="Classroom with solid fill">
            <a:extLst>
              <a:ext uri="{FF2B5EF4-FFF2-40B4-BE49-F238E27FC236}">
                <a16:creationId xmlns:a16="http://schemas.microsoft.com/office/drawing/2014/main" id="{45D314CD-E0A0-6364-EB5D-DC57D71C6B21}"/>
              </a:ext>
            </a:extLst>
          </p:cNvPr>
          <p:cNvPicPr/>
          <p:nvPr/>
        </p:nvPicPr>
        <p:blipFill>
          <a:blip r:embed="rId8">
            <a:extLst>
              <a:ext uri="{96DAC541-7B7A-43D3-8B79-37D633B846F1}">
                <asvg:svgBlip xmlns:asvg="http://schemas.microsoft.com/office/drawing/2016/SVG/main" r:embed="rId9"/>
              </a:ext>
            </a:extLst>
          </a:blip>
          <a:srcRect/>
          <a:stretch/>
        </p:blipFill>
        <p:spPr>
          <a:xfrm>
            <a:off x="510569" y="7483496"/>
            <a:ext cx="1440000" cy="1440000"/>
          </a:xfrm>
          <a:prstGeom prst="rect">
            <a:avLst/>
          </a:prstGeom>
        </p:spPr>
      </p:pic>
    </p:spTree>
    <p:extLst>
      <p:ext uri="{BB962C8B-B14F-4D97-AF65-F5344CB8AC3E}">
        <p14:creationId xmlns:p14="http://schemas.microsoft.com/office/powerpoint/2010/main" val="24703952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Text Box 385"/>
          <p:cNvSpPr txBox="1"/>
          <p:nvPr/>
        </p:nvSpPr>
        <p:spPr>
          <a:xfrm>
            <a:off x="743605" y="5862098"/>
            <a:ext cx="1803400" cy="1059180"/>
          </a:xfrm>
          <a:prstGeom prst="rect">
            <a:avLst/>
          </a:prstGeom>
          <a:noFill/>
          <a:ln>
            <a:noFill/>
          </a:ln>
          <a:effectLst/>
          <a:extLst>
            <a:ext uri="{C572A759-6A51-4108-AA02-DFA0A04FC94B}">
              <ma14:wrappingTextBoxFlag xmlns=""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spcAft>
                <a:spcPts val="0"/>
              </a:spcAft>
            </a:pPr>
            <a:r>
              <a:rPr lang="en-GB" sz="1600" b="0" i="0" dirty="0">
                <a:solidFill>
                  <a:srgbClr val="000000"/>
                </a:solidFill>
                <a:effectLst/>
                <a:latin typeface="Arial" panose="020B0604020202020204" pitchFamily="34" charset="0"/>
                <a:cs typeface="Arial" panose="020B0604020202020204" pitchFamily="34" charset="0"/>
              </a:rPr>
              <a:t>Breaks</a:t>
            </a:r>
          </a:p>
        </p:txBody>
      </p:sp>
      <p:pic>
        <p:nvPicPr>
          <p:cNvPr id="171" name="Picture 170" descr="Lunch Box with solid fill"/>
          <p:cNvPicPr/>
          <p:nvPr/>
        </p:nvPicPr>
        <p:blipFill>
          <a:blip r:embed="rId3">
            <a:extLst>
              <a:ext uri="{96DAC541-7B7A-43D3-8B79-37D633B846F1}">
                <asvg:svgBlip xmlns:asvg="http://schemas.microsoft.com/office/drawing/2016/SVG/main" r:embed="rId4"/>
              </a:ext>
            </a:extLst>
          </a:blip>
          <a:srcRect/>
          <a:stretch/>
        </p:blipFill>
        <p:spPr>
          <a:xfrm>
            <a:off x="743605" y="4035838"/>
            <a:ext cx="1800000" cy="1800000"/>
          </a:xfrm>
          <a:prstGeom prst="rect">
            <a:avLst/>
          </a:prstGeom>
        </p:spPr>
      </p:pic>
      <p:sp>
        <p:nvSpPr>
          <p:cNvPr id="172" name="Text Box 386"/>
          <p:cNvSpPr txBox="1"/>
          <p:nvPr/>
        </p:nvSpPr>
        <p:spPr>
          <a:xfrm>
            <a:off x="2907685" y="5862098"/>
            <a:ext cx="1803400" cy="1059180"/>
          </a:xfrm>
          <a:prstGeom prst="rect">
            <a:avLst/>
          </a:prstGeom>
          <a:noFill/>
          <a:ln>
            <a:noFill/>
          </a:ln>
          <a:effectLst/>
          <a:extLst>
            <a:ext uri="{C572A759-6A51-4108-AA02-DFA0A04FC94B}">
              <ma14:wrappingTextBoxFlag xmlns=""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spcAft>
                <a:spcPts val="0"/>
              </a:spcAft>
            </a:pPr>
            <a:r>
              <a:rPr lang="en-GB" sz="1600" b="0" i="0" dirty="0">
                <a:solidFill>
                  <a:srgbClr val="000000"/>
                </a:solidFill>
                <a:effectLst/>
                <a:latin typeface="Arial" panose="020B0604020202020204" pitchFamily="34" charset="0"/>
                <a:cs typeface="Arial" panose="020B0604020202020204" pitchFamily="34" charset="0"/>
              </a:rPr>
              <a:t>Group work</a:t>
            </a:r>
            <a:endParaRPr lang="en-GB" sz="1600" kern="50" dirty="0">
              <a:effectLst/>
              <a:latin typeface="Arial" panose="020B0604020202020204" pitchFamily="34" charset="0"/>
              <a:ea typeface="ＭＳ 明朝"/>
              <a:cs typeface="Arial" panose="020B0604020202020204" pitchFamily="34" charset="0"/>
            </a:endParaRPr>
          </a:p>
        </p:txBody>
      </p:sp>
      <p:pic>
        <p:nvPicPr>
          <p:cNvPr id="173" name="Picture 172" descr="Meeting with solid fill"/>
          <p:cNvPicPr/>
          <p:nvPr/>
        </p:nvPicPr>
        <p:blipFill>
          <a:blip r:embed="rId5">
            <a:extLst>
              <a:ext uri="{96DAC541-7B7A-43D3-8B79-37D633B846F1}">
                <asvg:svgBlip xmlns:asvg="http://schemas.microsoft.com/office/drawing/2016/SVG/main" r:embed="rId6"/>
              </a:ext>
            </a:extLst>
          </a:blip>
          <a:srcRect/>
          <a:stretch/>
        </p:blipFill>
        <p:spPr>
          <a:xfrm>
            <a:off x="2907685" y="4035838"/>
            <a:ext cx="1800000" cy="1800000"/>
          </a:xfrm>
          <a:prstGeom prst="rect">
            <a:avLst/>
          </a:prstGeom>
        </p:spPr>
      </p:pic>
      <p:sp>
        <p:nvSpPr>
          <p:cNvPr id="174" name="Text Box 387"/>
          <p:cNvSpPr txBox="1"/>
          <p:nvPr/>
        </p:nvSpPr>
        <p:spPr>
          <a:xfrm>
            <a:off x="5071130" y="5862098"/>
            <a:ext cx="1803400" cy="1059180"/>
          </a:xfrm>
          <a:prstGeom prst="rect">
            <a:avLst/>
          </a:prstGeom>
          <a:noFill/>
          <a:ln>
            <a:noFill/>
          </a:ln>
          <a:effectLst/>
          <a:extLst>
            <a:ext uri="{C572A759-6A51-4108-AA02-DFA0A04FC94B}">
              <ma14:wrappingTextBoxFlag xmlns=""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lvl="0" algn="ctr">
              <a:lnSpc>
                <a:spcPct val="105000"/>
              </a:lnSpc>
              <a:spcAft>
                <a:spcPts val="15"/>
              </a:spcAft>
            </a:pPr>
            <a:r>
              <a:rPr lang="en-GB" sz="1600" dirty="0">
                <a:solidFill>
                  <a:srgbClr val="000000"/>
                </a:solidFill>
                <a:latin typeface="Arial" panose="020B0604020202020204" pitchFamily="34" charset="0"/>
                <a:cs typeface="Arial" panose="020B0604020202020204" pitchFamily="34" charset="0"/>
              </a:rPr>
              <a:t>Feedback</a:t>
            </a:r>
          </a:p>
        </p:txBody>
      </p:sp>
      <p:pic>
        <p:nvPicPr>
          <p:cNvPr id="175" name="Picture 174" descr="Questions with solid fill"/>
          <p:cNvPicPr/>
          <p:nvPr/>
        </p:nvPicPr>
        <p:blipFill>
          <a:blip r:embed="rId7">
            <a:extLst>
              <a:ext uri="{96DAC541-7B7A-43D3-8B79-37D633B846F1}">
                <asvg:svgBlip xmlns:asvg="http://schemas.microsoft.com/office/drawing/2016/SVG/main" r:embed="rId8"/>
              </a:ext>
            </a:extLst>
          </a:blip>
          <a:srcRect/>
          <a:stretch/>
        </p:blipFill>
        <p:spPr>
          <a:xfrm>
            <a:off x="5071130" y="4035838"/>
            <a:ext cx="1800000" cy="1800000"/>
          </a:xfrm>
          <a:prstGeom prst="rect">
            <a:avLst/>
          </a:prstGeom>
        </p:spPr>
      </p:pic>
      <p:sp>
        <p:nvSpPr>
          <p:cNvPr id="176" name="Text Box 388"/>
          <p:cNvSpPr txBox="1"/>
          <p:nvPr/>
        </p:nvSpPr>
        <p:spPr>
          <a:xfrm>
            <a:off x="740205" y="8666806"/>
            <a:ext cx="1803400" cy="1059180"/>
          </a:xfrm>
          <a:prstGeom prst="rect">
            <a:avLst/>
          </a:prstGeom>
          <a:noFill/>
          <a:ln>
            <a:noFill/>
          </a:ln>
          <a:effectLst/>
          <a:extLst>
            <a:ext uri="{C572A759-6A51-4108-AA02-DFA0A04FC94B}">
              <ma14:wrappingTextBoxFlag xmlns=""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spcAft>
                <a:spcPts val="0"/>
              </a:spcAft>
            </a:pPr>
            <a:r>
              <a:rPr lang="en-GB" sz="1600" dirty="0">
                <a:solidFill>
                  <a:srgbClr val="000000"/>
                </a:solidFill>
                <a:latin typeface="Arial" panose="020B0604020202020204" pitchFamily="34" charset="0"/>
                <a:cs typeface="Arial" panose="020B0604020202020204" pitchFamily="34" charset="0"/>
              </a:rPr>
              <a:t>A team debrief</a:t>
            </a:r>
          </a:p>
        </p:txBody>
      </p:sp>
      <p:pic>
        <p:nvPicPr>
          <p:cNvPr id="177" name="Picture 176" descr="Boardroom with solid fill"/>
          <p:cNvPicPr/>
          <p:nvPr/>
        </p:nvPicPr>
        <p:blipFill>
          <a:blip r:embed="rId9">
            <a:extLst>
              <a:ext uri="{96DAC541-7B7A-43D3-8B79-37D633B846F1}">
                <asvg:svgBlip xmlns:asvg="http://schemas.microsoft.com/office/drawing/2016/SVG/main" r:embed="rId10"/>
              </a:ext>
            </a:extLst>
          </a:blip>
          <a:srcRect/>
          <a:stretch/>
        </p:blipFill>
        <p:spPr>
          <a:xfrm>
            <a:off x="740205" y="6840546"/>
            <a:ext cx="1800000" cy="1800000"/>
          </a:xfrm>
          <a:prstGeom prst="rect">
            <a:avLst/>
          </a:prstGeom>
        </p:spPr>
      </p:pic>
      <p:sp>
        <p:nvSpPr>
          <p:cNvPr id="2" name="Slide Number Placeholder 1">
            <a:extLst>
              <a:ext uri="{FF2B5EF4-FFF2-40B4-BE49-F238E27FC236}">
                <a16:creationId xmlns:a16="http://schemas.microsoft.com/office/drawing/2014/main" id="{481959D4-D450-86BD-9C00-810551315E0A}"/>
              </a:ext>
            </a:extLst>
          </p:cNvPr>
          <p:cNvSpPr>
            <a:spLocks noGrp="1"/>
          </p:cNvSpPr>
          <p:nvPr>
            <p:ph type="sldNum" sz="quarter" idx="12"/>
          </p:nvPr>
        </p:nvSpPr>
        <p:spPr>
          <a:xfrm>
            <a:off x="5420043" y="9906785"/>
            <a:ext cx="1764665" cy="569071"/>
          </a:xfrm>
        </p:spPr>
        <p:txBody>
          <a:bodyPr/>
          <a:lstStyle/>
          <a:p>
            <a:fld id="{2DD70488-1BA5-554A-927A-C902243CFC7F}" type="slidenum">
              <a:rPr lang="en-US" sz="1600" smtClean="0">
                <a:solidFill>
                  <a:schemeClr val="bg1"/>
                </a:solidFill>
                <a:latin typeface="Arial" panose="020B0604020202020204" pitchFamily="34" charset="0"/>
                <a:cs typeface="Arial" panose="020B0604020202020204" pitchFamily="34" charset="0"/>
              </a:rPr>
              <a:t>39</a:t>
            </a:fld>
            <a:endParaRPr lang="en-US" sz="1600" dirty="0">
              <a:solidFill>
                <a:schemeClr val="bg1"/>
              </a:solidFill>
              <a:latin typeface="Arial" panose="020B0604020202020204" pitchFamily="34" charset="0"/>
              <a:cs typeface="Arial" panose="020B0604020202020204" pitchFamily="34" charset="0"/>
            </a:endParaRPr>
          </a:p>
        </p:txBody>
      </p:sp>
      <p:sp>
        <p:nvSpPr>
          <p:cNvPr id="5" name="Text Box 385">
            <a:extLst>
              <a:ext uri="{FF2B5EF4-FFF2-40B4-BE49-F238E27FC236}">
                <a16:creationId xmlns:a16="http://schemas.microsoft.com/office/drawing/2014/main" id="{F618CBEE-71F5-C0F4-59A3-56B56CB61450}"/>
              </a:ext>
            </a:extLst>
          </p:cNvPr>
          <p:cNvSpPr txBox="1"/>
          <p:nvPr/>
        </p:nvSpPr>
        <p:spPr>
          <a:xfrm>
            <a:off x="745920" y="2766726"/>
            <a:ext cx="1803400" cy="1059180"/>
          </a:xfrm>
          <a:prstGeom prst="rect">
            <a:avLst/>
          </a:prstGeom>
          <a:noFill/>
          <a:ln>
            <a:noFill/>
          </a:ln>
          <a:effectLst/>
          <a:extLst>
            <a:ext uri="{C572A759-6A51-4108-AA02-DFA0A04FC94B}">
              <ma14:wrappingTextBoxFlag xmlns=""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spcAft>
                <a:spcPts val="0"/>
              </a:spcAft>
            </a:pPr>
            <a:r>
              <a:rPr lang="en-GB" sz="1600" dirty="0">
                <a:solidFill>
                  <a:srgbClr val="000000"/>
                </a:solidFill>
                <a:latin typeface="Arial" panose="020B0604020202020204" pitchFamily="34" charset="0"/>
                <a:cs typeface="Arial" panose="020B0604020202020204" pitchFamily="34" charset="0"/>
              </a:rPr>
              <a:t>T</a:t>
            </a:r>
            <a:r>
              <a:rPr lang="en-GB" sz="1600" b="0" i="0" dirty="0">
                <a:solidFill>
                  <a:srgbClr val="000000"/>
                </a:solidFill>
                <a:effectLst/>
                <a:latin typeface="Arial" panose="020B0604020202020204" pitchFamily="34" charset="0"/>
                <a:cs typeface="Arial" panose="020B0604020202020204" pitchFamily="34" charset="0"/>
              </a:rPr>
              <a:t>eam briefing</a:t>
            </a:r>
          </a:p>
        </p:txBody>
      </p:sp>
      <p:pic>
        <p:nvPicPr>
          <p:cNvPr id="6" name="Picture 170" descr="Boardroom with solid fill">
            <a:extLst>
              <a:ext uri="{FF2B5EF4-FFF2-40B4-BE49-F238E27FC236}">
                <a16:creationId xmlns:a16="http://schemas.microsoft.com/office/drawing/2014/main" id="{16D4C645-0882-8531-A277-11F8657504F8}"/>
              </a:ext>
            </a:extLst>
          </p:cNvPr>
          <p:cNvPicPr/>
          <p:nvPr/>
        </p:nvPicPr>
        <p:blipFill>
          <a:blip r:embed="rId9">
            <a:extLst>
              <a:ext uri="{96DAC541-7B7A-43D3-8B79-37D633B846F1}">
                <asvg:svgBlip xmlns:asvg="http://schemas.microsoft.com/office/drawing/2016/SVG/main" r:embed="rId10"/>
              </a:ext>
            </a:extLst>
          </a:blip>
          <a:srcRect/>
          <a:stretch/>
        </p:blipFill>
        <p:spPr>
          <a:xfrm>
            <a:off x="743605" y="1050331"/>
            <a:ext cx="1800000" cy="1800000"/>
          </a:xfrm>
          <a:prstGeom prst="rect">
            <a:avLst/>
          </a:prstGeom>
        </p:spPr>
      </p:pic>
      <p:sp>
        <p:nvSpPr>
          <p:cNvPr id="7" name="Text Box 385">
            <a:extLst>
              <a:ext uri="{FF2B5EF4-FFF2-40B4-BE49-F238E27FC236}">
                <a16:creationId xmlns:a16="http://schemas.microsoft.com/office/drawing/2014/main" id="{34D09D07-F1A8-7436-A510-A284CC507411}"/>
              </a:ext>
            </a:extLst>
          </p:cNvPr>
          <p:cNvSpPr txBox="1"/>
          <p:nvPr/>
        </p:nvSpPr>
        <p:spPr>
          <a:xfrm>
            <a:off x="2865510" y="2766726"/>
            <a:ext cx="1803400" cy="1059180"/>
          </a:xfrm>
          <a:prstGeom prst="rect">
            <a:avLst/>
          </a:prstGeom>
          <a:noFill/>
          <a:ln>
            <a:noFill/>
          </a:ln>
          <a:effectLst/>
          <a:extLst>
            <a:ext uri="{C572A759-6A51-4108-AA02-DFA0A04FC94B}">
              <ma14:wrappingTextBoxFlag xmlns=""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spcAft>
                <a:spcPts val="0"/>
              </a:spcAft>
            </a:pPr>
            <a:r>
              <a:rPr lang="en-GB" sz="1600" dirty="0">
                <a:solidFill>
                  <a:srgbClr val="000000"/>
                </a:solidFill>
                <a:latin typeface="Arial" panose="020B0604020202020204" pitchFamily="34" charset="0"/>
                <a:cs typeface="Arial" panose="020B0604020202020204" pitchFamily="34" charset="0"/>
              </a:rPr>
              <a:t>Soft start</a:t>
            </a:r>
          </a:p>
        </p:txBody>
      </p:sp>
      <p:pic>
        <p:nvPicPr>
          <p:cNvPr id="8" name="Picture 170" descr="Thumbs up sign with solid fill">
            <a:extLst>
              <a:ext uri="{FF2B5EF4-FFF2-40B4-BE49-F238E27FC236}">
                <a16:creationId xmlns:a16="http://schemas.microsoft.com/office/drawing/2014/main" id="{67BF15CE-EDDC-EEA6-7BCB-7B9B82F1EE67}"/>
              </a:ext>
            </a:extLst>
          </p:cNvPr>
          <p:cNvPicPr/>
          <p:nvPr/>
        </p:nvPicPr>
        <p:blipFill>
          <a:blip r:embed="rId11">
            <a:extLst>
              <a:ext uri="{96DAC541-7B7A-43D3-8B79-37D633B846F1}">
                <asvg:svgBlip xmlns:asvg="http://schemas.microsoft.com/office/drawing/2016/SVG/main" r:embed="rId12"/>
              </a:ext>
            </a:extLst>
          </a:blip>
          <a:srcRect/>
          <a:stretch/>
        </p:blipFill>
        <p:spPr>
          <a:xfrm>
            <a:off x="2863195" y="1050331"/>
            <a:ext cx="1800000" cy="1800000"/>
          </a:xfrm>
          <a:prstGeom prst="rect">
            <a:avLst/>
          </a:prstGeom>
        </p:spPr>
      </p:pic>
      <p:sp>
        <p:nvSpPr>
          <p:cNvPr id="11" name="Text Box 385">
            <a:extLst>
              <a:ext uri="{FF2B5EF4-FFF2-40B4-BE49-F238E27FC236}">
                <a16:creationId xmlns:a16="http://schemas.microsoft.com/office/drawing/2014/main" id="{DEA3DF57-A7CB-0BCF-FEBE-A811ECFC6839}"/>
              </a:ext>
            </a:extLst>
          </p:cNvPr>
          <p:cNvSpPr txBox="1"/>
          <p:nvPr/>
        </p:nvSpPr>
        <p:spPr>
          <a:xfrm>
            <a:off x="5047185" y="2766726"/>
            <a:ext cx="1803400" cy="1059180"/>
          </a:xfrm>
          <a:prstGeom prst="rect">
            <a:avLst/>
          </a:prstGeom>
          <a:noFill/>
          <a:ln>
            <a:noFill/>
          </a:ln>
          <a:effectLst/>
          <a:extLst>
            <a:ext uri="{C572A759-6A51-4108-AA02-DFA0A04FC94B}">
              <ma14:wrappingTextBoxFlag xmlns=""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spcAft>
                <a:spcPts val="0"/>
              </a:spcAft>
            </a:pPr>
            <a:r>
              <a:rPr lang="en-GB" sz="1600" b="0" i="0" dirty="0">
                <a:solidFill>
                  <a:srgbClr val="000000"/>
                </a:solidFill>
                <a:effectLst/>
                <a:latin typeface="Arial" panose="020B0604020202020204" pitchFamily="34" charset="0"/>
                <a:cs typeface="Arial" panose="020B0604020202020204" pitchFamily="34" charset="0"/>
              </a:rPr>
              <a:t>Introducing and discussing the session plan</a:t>
            </a:r>
          </a:p>
        </p:txBody>
      </p:sp>
      <p:pic>
        <p:nvPicPr>
          <p:cNvPr id="12" name="Picture 170" descr="Blueprint with solid fill">
            <a:extLst>
              <a:ext uri="{FF2B5EF4-FFF2-40B4-BE49-F238E27FC236}">
                <a16:creationId xmlns:a16="http://schemas.microsoft.com/office/drawing/2014/main" id="{DF893043-362B-9078-4F46-44B09C70B7BE}"/>
              </a:ext>
            </a:extLst>
          </p:cNvPr>
          <p:cNvPicPr/>
          <p:nvPr/>
        </p:nvPicPr>
        <p:blipFill>
          <a:blip r:embed="rId13">
            <a:extLst>
              <a:ext uri="{96DAC541-7B7A-43D3-8B79-37D633B846F1}">
                <asvg:svgBlip xmlns:asvg="http://schemas.microsoft.com/office/drawing/2016/SVG/main" r:embed="rId14"/>
              </a:ext>
            </a:extLst>
          </a:blip>
          <a:srcRect/>
          <a:stretch/>
        </p:blipFill>
        <p:spPr>
          <a:xfrm>
            <a:off x="5044870" y="1050331"/>
            <a:ext cx="1800000" cy="1800000"/>
          </a:xfrm>
          <a:prstGeom prst="rect">
            <a:avLst/>
          </a:prstGeom>
        </p:spPr>
      </p:pic>
    </p:spTree>
    <p:extLst>
      <p:ext uri="{BB962C8B-B14F-4D97-AF65-F5344CB8AC3E}">
        <p14:creationId xmlns:p14="http://schemas.microsoft.com/office/powerpoint/2010/main" val="32226743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3CDE54B-74FC-35A6-AB48-0533CA3DF8BE}"/>
              </a:ext>
            </a:extLst>
          </p:cNvPr>
          <p:cNvSpPr/>
          <p:nvPr/>
        </p:nvSpPr>
        <p:spPr>
          <a:xfrm>
            <a:off x="707390" y="2482888"/>
            <a:ext cx="1481035" cy="7473912"/>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600" dirty="0"/>
          </a:p>
        </p:txBody>
      </p:sp>
      <p:sp>
        <p:nvSpPr>
          <p:cNvPr id="5" name="Rectangle 4">
            <a:extLst>
              <a:ext uri="{FF2B5EF4-FFF2-40B4-BE49-F238E27FC236}">
                <a16:creationId xmlns:a16="http://schemas.microsoft.com/office/drawing/2014/main" id="{B4383F13-0692-DAEB-9399-D750F9F68D6B}"/>
              </a:ext>
            </a:extLst>
          </p:cNvPr>
          <p:cNvSpPr/>
          <p:nvPr/>
        </p:nvSpPr>
        <p:spPr>
          <a:xfrm>
            <a:off x="2336220" y="2482889"/>
            <a:ext cx="4519240" cy="7473912"/>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600" dirty="0"/>
          </a:p>
        </p:txBody>
      </p:sp>
      <p:sp>
        <p:nvSpPr>
          <p:cNvPr id="10" name="Text Box 327">
            <a:extLst>
              <a:ext uri="{FF2B5EF4-FFF2-40B4-BE49-F238E27FC236}">
                <a16:creationId xmlns:a16="http://schemas.microsoft.com/office/drawing/2014/main" id="{719BA309-D226-4DA5-A628-F8C928E8548F}"/>
              </a:ext>
            </a:extLst>
          </p:cNvPr>
          <p:cNvSpPr txBox="1"/>
          <p:nvPr/>
        </p:nvSpPr>
        <p:spPr>
          <a:xfrm>
            <a:off x="707390" y="578736"/>
            <a:ext cx="6118860" cy="901700"/>
          </a:xfrm>
          <a:prstGeom prst="rect">
            <a:avLst/>
          </a:prstGeom>
          <a:noFill/>
          <a:ln>
            <a:noFill/>
          </a:ln>
          <a:effectLst/>
          <a:extLst>
            <a:ext uri="{C572A759-6A51-4108-AA02-DFA0A04FC94B}">
              <ma14:wrappingTextBoxFlag xmlns:ma14="http://schemas.microsoft.com/office/mac/drawingml/2011/main" xmlns="" val="1"/>
            </a:ext>
          </a:extLst>
        </p:spPr>
        <p:txBody>
          <a:bodyPr rot="0" spcFirstLastPara="0" vert="horz" wrap="square" lIns="0" tIns="0" rIns="0" bIns="0" numCol="1" spcCol="0" rtlCol="0" fromWordArt="0" anchor="t" anchorCtr="0" forceAA="0" compatLnSpc="1">
            <a:prstTxWarp prst="textNoShape">
              <a:avLst/>
            </a:prstTxWarp>
            <a:noAutofit/>
          </a:bodyPr>
          <a:lstStyle/>
          <a:p>
            <a:pPr>
              <a:lnSpc>
                <a:spcPct val="90000"/>
              </a:lnSpc>
              <a:spcAft>
                <a:spcPts val="0"/>
              </a:spcAft>
            </a:pPr>
            <a:endParaRPr lang="en-GB" sz="3000" b="1" kern="50">
              <a:solidFill>
                <a:srgbClr val="000000"/>
              </a:solidFill>
              <a:effectLst/>
              <a:latin typeface="Arial"/>
              <a:cs typeface="Times New Roman"/>
            </a:endParaRPr>
          </a:p>
        </p:txBody>
      </p:sp>
      <p:graphicFrame>
        <p:nvGraphicFramePr>
          <p:cNvPr id="2" name="Table 2">
            <a:extLst>
              <a:ext uri="{FF2B5EF4-FFF2-40B4-BE49-F238E27FC236}">
                <a16:creationId xmlns:a16="http://schemas.microsoft.com/office/drawing/2014/main" id="{6413FB7F-3778-4A25-BA04-BBC56FEA923C}"/>
              </a:ext>
            </a:extLst>
          </p:cNvPr>
          <p:cNvGraphicFramePr>
            <a:graphicFrameLocks noGrp="1"/>
          </p:cNvGraphicFramePr>
          <p:nvPr>
            <p:extLst>
              <p:ext uri="{D42A27DB-BD31-4B8C-83A1-F6EECF244321}">
                <p14:modId xmlns:p14="http://schemas.microsoft.com/office/powerpoint/2010/main" val="1763823622"/>
              </p:ext>
            </p:extLst>
          </p:nvPr>
        </p:nvGraphicFramePr>
        <p:xfrm>
          <a:off x="707389" y="488001"/>
          <a:ext cx="6118859" cy="9145443"/>
        </p:xfrm>
        <a:graphic>
          <a:graphicData uri="http://schemas.openxmlformats.org/drawingml/2006/table">
            <a:tbl>
              <a:tblPr firstRow="1" bandRow="1">
                <a:tableStyleId>{5C22544A-7EE6-4342-B048-85BDC9FD1C3A}</a:tableStyleId>
              </a:tblPr>
              <a:tblGrid>
                <a:gridCol w="1636115">
                  <a:extLst>
                    <a:ext uri="{9D8B030D-6E8A-4147-A177-3AD203B41FA5}">
                      <a16:colId xmlns:a16="http://schemas.microsoft.com/office/drawing/2014/main" val="468589316"/>
                    </a:ext>
                  </a:extLst>
                </a:gridCol>
                <a:gridCol w="4482744">
                  <a:extLst>
                    <a:ext uri="{9D8B030D-6E8A-4147-A177-3AD203B41FA5}">
                      <a16:colId xmlns:a16="http://schemas.microsoft.com/office/drawing/2014/main" val="3251839166"/>
                    </a:ext>
                  </a:extLst>
                </a:gridCol>
              </a:tblGrid>
              <a:tr h="748557">
                <a:tc grid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3000" b="1" kern="50" dirty="0">
                          <a:solidFill>
                            <a:srgbClr val="000000"/>
                          </a:solidFill>
                          <a:effectLst/>
                          <a:latin typeface="Arial"/>
                          <a:cs typeface="Times New Roman"/>
                        </a:rPr>
                        <a:t>Contents of the document </a:t>
                      </a:r>
                      <a:r>
                        <a:rPr lang="en-GB" sz="3000" b="1" kern="50" dirty="0">
                          <a:solidFill>
                            <a:srgbClr val="000000"/>
                          </a:solidFill>
                          <a:effectLst/>
                          <a:latin typeface="Arial"/>
                          <a:cs typeface="Times New Roman"/>
                        </a:rPr>
                        <a:t> </a:t>
                      </a:r>
                    </a:p>
                    <a:p>
                      <a:endParaRPr lang="en-GB" sz="3000" b="0"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dirty="0"/>
                    </a:p>
                  </a:txBody>
                  <a:tcPr/>
                </a:tc>
                <a:extLst>
                  <a:ext uri="{0D108BD9-81ED-4DB2-BD59-A6C34878D82A}">
                    <a16:rowId xmlns:a16="http://schemas.microsoft.com/office/drawing/2014/main" val="335199776"/>
                  </a:ext>
                </a:extLst>
              </a:tr>
              <a:tr h="460539">
                <a:tc gridSpan="2">
                  <a:txBody>
                    <a:bodyPr/>
                    <a:lstStyle/>
                    <a:p>
                      <a:r>
                        <a:rPr lang="en-GB" sz="1600" b="0" dirty="0">
                          <a:latin typeface="Arial" panose="020B0604020202020204" pitchFamily="34" charset="0"/>
                          <a:cs typeface="Arial" panose="020B0604020202020204" pitchFamily="34" charset="0"/>
                        </a:rPr>
                        <a:t>In this document you will find:</a:t>
                      </a:r>
                      <a:endParaRPr lang="en-GB" sz="1600" b="1"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r>
                        <a:rPr lang="en-GB" b="1" dirty="0">
                          <a:latin typeface="Arial" panose="020B0604020202020204" pitchFamily="34" charset="0"/>
                          <a:cs typeface="Arial" panose="020B0604020202020204" pitchFamily="34" charset="0"/>
                        </a:rPr>
                        <a:t>Introduction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09509703"/>
                  </a:ext>
                </a:extLst>
              </a:tr>
              <a:tr h="0">
                <a:tc>
                  <a:txBody>
                    <a:bodyPr/>
                    <a:lstStyle/>
                    <a:p>
                      <a:r>
                        <a:rPr lang="en-GB" sz="1600" b="1" dirty="0">
                          <a:latin typeface="Arial" panose="020B0604020202020204" pitchFamily="34" charset="0"/>
                          <a:cs typeface="Arial" panose="020B0604020202020204" pitchFamily="34" charset="0"/>
                        </a:rPr>
                        <a:t>Page number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600" b="1" kern="50" dirty="0">
                          <a:solidFill>
                            <a:srgbClr val="000000"/>
                          </a:solidFill>
                          <a:effectLst/>
                          <a:latin typeface="Arial" panose="020B0604020202020204" pitchFamily="34" charset="0"/>
                          <a:cs typeface="Arial" panose="020B0604020202020204" pitchFamily="34" charset="0"/>
                        </a:rPr>
                        <a:t>Section</a:t>
                      </a:r>
                      <a:endParaRPr lang="en-GB" sz="1800" b="1" kern="50" dirty="0">
                        <a:solidFill>
                          <a:srgbClr val="000000"/>
                        </a:solidFill>
                        <a:effectLst/>
                        <a:latin typeface="Arial" panose="020B0604020202020204" pitchFamily="34" charset="0"/>
                        <a:cs typeface="Arial" panose="020B0604020202020204" pitchFamily="34" charset="0"/>
                      </a:endParaRPr>
                    </a:p>
                    <a:p>
                      <a:endParaRPr lang="en-GB" b="1"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9923348"/>
                  </a:ext>
                </a:extLst>
              </a:tr>
              <a:tr h="785496">
                <a:tc>
                  <a:txBody>
                    <a:bodyPr/>
                    <a:lstStyle/>
                    <a:p>
                      <a:r>
                        <a:rPr lang="en-GB" sz="1600" b="0" kern="1200" dirty="0">
                          <a:solidFill>
                            <a:schemeClr val="dk1"/>
                          </a:solidFill>
                          <a:latin typeface="Arial"/>
                          <a:ea typeface="+mn-ea"/>
                          <a:cs typeface="Arial"/>
                        </a:rPr>
                        <a:t>Page 7 </a:t>
                      </a:r>
                      <a:endParaRPr lang="en-GB" sz="1600" b="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kern="50" dirty="0">
                          <a:solidFill>
                            <a:srgbClr val="000000"/>
                          </a:solidFill>
                          <a:effectLst/>
                          <a:latin typeface="Arial"/>
                          <a:cs typeface="Arial"/>
                        </a:rPr>
                        <a:t>Introduction</a:t>
                      </a:r>
                      <a:endParaRPr lang="en-GB" sz="1600" b="1"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79295890"/>
                  </a:ext>
                </a:extLst>
              </a:tr>
              <a:tr h="785496">
                <a:tc>
                  <a:txBody>
                    <a:bodyPr/>
                    <a:lstStyle/>
                    <a:p>
                      <a:r>
                        <a:rPr lang="en-GB" sz="1600" b="0" kern="1200" dirty="0">
                          <a:solidFill>
                            <a:schemeClr val="dk1"/>
                          </a:solidFill>
                          <a:latin typeface="Arial"/>
                          <a:ea typeface="+mn-ea"/>
                          <a:cs typeface="Arial"/>
                        </a:rPr>
                        <a:t>Page</a:t>
                      </a:r>
                      <a:r>
                        <a:rPr lang="en-GB" sz="1600" b="0" dirty="0">
                          <a:latin typeface="Arial"/>
                          <a:cs typeface="Arial"/>
                        </a:rPr>
                        <a:t> 14</a:t>
                      </a:r>
                      <a:endParaRPr lang="en-GB" sz="1600" b="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kern="50" dirty="0">
                          <a:solidFill>
                            <a:srgbClr val="000000"/>
                          </a:solidFill>
                          <a:effectLst/>
                          <a:latin typeface="Arial" panose="020B0604020202020204" pitchFamily="34" charset="0"/>
                          <a:cs typeface="Arial" panose="020B0604020202020204" pitchFamily="34" charset="0"/>
                        </a:rPr>
                        <a:t>9 Competencies of Inclusive Music Practice</a:t>
                      </a:r>
                      <a:endParaRPr lang="en-GB" sz="1600" b="1"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27500180"/>
                  </a:ext>
                </a:extLst>
              </a:tr>
              <a:tr h="785496">
                <a:tc>
                  <a:txBody>
                    <a:bodyPr/>
                    <a:lstStyle/>
                    <a:p>
                      <a:endParaRPr lang="en-GB" sz="1600" b="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u="sng" kern="50" dirty="0">
                          <a:solidFill>
                            <a:srgbClr val="000000"/>
                          </a:solidFill>
                          <a:effectLst/>
                          <a:latin typeface="Arial" panose="020B0604020202020204" pitchFamily="34" charset="0"/>
                          <a:cs typeface="Arial" panose="020B0604020202020204" pitchFamily="34" charset="0"/>
                        </a:rPr>
                        <a:t>Case Study Summaries: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25866672"/>
                  </a:ext>
                </a:extLst>
              </a:tr>
              <a:tr h="785496">
                <a:tc>
                  <a:txBody>
                    <a:bodyPr/>
                    <a:lstStyle/>
                    <a:p>
                      <a:r>
                        <a:rPr lang="en-GB" sz="1600" b="0" dirty="0">
                          <a:latin typeface="Arial"/>
                          <a:cs typeface="Arial"/>
                        </a:rPr>
                        <a:t>Page 16</a:t>
                      </a:r>
                      <a:endParaRPr lang="en-GB" sz="1600" b="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kern="50" dirty="0">
                          <a:solidFill>
                            <a:srgbClr val="000000"/>
                          </a:solidFill>
                          <a:effectLst/>
                          <a:latin typeface="Arial" panose="020B0604020202020204" pitchFamily="34" charset="0"/>
                          <a:cs typeface="Arial" panose="020B0604020202020204" pitchFamily="34" charset="0"/>
                        </a:rPr>
                        <a:t>1. Underpin all practice with Social Model of Disability</a:t>
                      </a:r>
                      <a:endParaRPr lang="en-GB" sz="1600" b="1"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38822620"/>
                  </a:ext>
                </a:extLst>
              </a:tr>
              <a:tr h="785496">
                <a:tc>
                  <a:txBody>
                    <a:bodyPr/>
                    <a:lstStyle/>
                    <a:p>
                      <a:r>
                        <a:rPr lang="en-GB" sz="1600" b="0" dirty="0">
                          <a:latin typeface="Arial"/>
                          <a:cs typeface="Arial"/>
                        </a:rPr>
                        <a:t>Page 20</a:t>
                      </a:r>
                      <a:endParaRPr lang="en-GB" sz="1600" b="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kern="50" dirty="0">
                          <a:solidFill>
                            <a:srgbClr val="000000"/>
                          </a:solidFill>
                          <a:effectLst/>
                          <a:latin typeface="Arial" panose="020B0604020202020204" pitchFamily="34" charset="0"/>
                          <a:cs typeface="Arial" panose="020B0604020202020204" pitchFamily="34" charset="0"/>
                        </a:rPr>
                        <a:t>2. Get to know the learners</a:t>
                      </a:r>
                      <a:endParaRPr lang="en-GB" sz="1600" b="1"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43773493"/>
                  </a:ext>
                </a:extLst>
              </a:tr>
              <a:tr h="785496">
                <a:tc>
                  <a:txBody>
                    <a:bodyPr/>
                    <a:lstStyle/>
                    <a:p>
                      <a:r>
                        <a:rPr lang="en-GB" sz="1600" b="0" dirty="0">
                          <a:latin typeface="Arial"/>
                          <a:cs typeface="Arial"/>
                        </a:rPr>
                        <a:t>Page 24</a:t>
                      </a:r>
                      <a:endParaRPr lang="en-GB" sz="1600" b="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kern="50" dirty="0">
                          <a:solidFill>
                            <a:srgbClr val="000000"/>
                          </a:solidFill>
                          <a:effectLst/>
                          <a:latin typeface="Arial" panose="020B0604020202020204" pitchFamily="34" charset="0"/>
                          <a:cs typeface="Arial" panose="020B0604020202020204" pitchFamily="34" charset="0"/>
                        </a:rPr>
                        <a:t>3. Work with other adults to support learners effectively</a:t>
                      </a:r>
                      <a:endParaRPr lang="en-GB" sz="1600" b="1"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70038916"/>
                  </a:ext>
                </a:extLst>
              </a:tr>
              <a:tr h="785496">
                <a:tc>
                  <a:txBody>
                    <a:bodyPr/>
                    <a:lstStyle/>
                    <a:p>
                      <a:r>
                        <a:rPr lang="en-GB" sz="1600" b="0" dirty="0">
                          <a:latin typeface="Arial"/>
                          <a:cs typeface="Arial"/>
                        </a:rPr>
                        <a:t>Page 27</a:t>
                      </a:r>
                      <a:endParaRPr lang="en-GB" sz="1600" b="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kern="50" dirty="0">
                          <a:solidFill>
                            <a:srgbClr val="000000"/>
                          </a:solidFill>
                          <a:effectLst/>
                          <a:latin typeface="Arial" panose="020B0604020202020204" pitchFamily="34" charset="0"/>
                          <a:cs typeface="Arial" panose="020B0604020202020204" pitchFamily="34" charset="0"/>
                        </a:rPr>
                        <a:t>4. Respond effectively and incorporate learners' ideas, actions and contributions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23285424"/>
                  </a:ext>
                </a:extLst>
              </a:tr>
              <a:tr h="785496">
                <a:tc>
                  <a:txBody>
                    <a:bodyPr/>
                    <a:lstStyle/>
                    <a:p>
                      <a:r>
                        <a:rPr lang="en-GB" sz="1600" b="0" dirty="0">
                          <a:latin typeface="Arial"/>
                          <a:cs typeface="Arial"/>
                        </a:rPr>
                        <a:t>Page 30</a:t>
                      </a:r>
                      <a:endParaRPr lang="en-GB" sz="1600" b="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kern="50" dirty="0">
                          <a:solidFill>
                            <a:srgbClr val="000000"/>
                          </a:solidFill>
                          <a:effectLst/>
                          <a:latin typeface="Arial" panose="020B0604020202020204" pitchFamily="34" charset="0"/>
                          <a:cs typeface="Arial" panose="020B0604020202020204" pitchFamily="34" charset="0"/>
                        </a:rPr>
                        <a:t>5. Find and use technology that removes barriers</a:t>
                      </a:r>
                      <a:endParaRPr lang="en-GB" sz="1600" b="1"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71795274"/>
                  </a:ext>
                </a:extLst>
              </a:tr>
              <a:tr h="785496">
                <a:tc>
                  <a:txBody>
                    <a:bodyPr/>
                    <a:lstStyle/>
                    <a:p>
                      <a:r>
                        <a:rPr lang="en-GB" sz="1600" b="0" dirty="0">
                          <a:latin typeface="Arial"/>
                          <a:cs typeface="Arial"/>
                        </a:rPr>
                        <a:t>Page 34</a:t>
                      </a:r>
                      <a:endParaRPr lang="en-GB" sz="1600" b="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kern="50" dirty="0">
                          <a:solidFill>
                            <a:srgbClr val="000000"/>
                          </a:solidFill>
                          <a:effectLst/>
                          <a:latin typeface="Arial" panose="020B0604020202020204" pitchFamily="34" charset="0"/>
                          <a:cs typeface="Arial" panose="020B0604020202020204" pitchFamily="34" charset="0"/>
                        </a:rPr>
                        <a:t>6. Choose appropriate teaching resources</a:t>
                      </a:r>
                      <a:endParaRPr lang="en-GB" sz="1600" b="1"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14345830"/>
                  </a:ext>
                </a:extLst>
              </a:tr>
            </a:tbl>
          </a:graphicData>
        </a:graphic>
      </p:graphicFrame>
    </p:spTree>
    <p:extLst>
      <p:ext uri="{BB962C8B-B14F-4D97-AF65-F5344CB8AC3E}">
        <p14:creationId xmlns:p14="http://schemas.microsoft.com/office/powerpoint/2010/main" val="2542095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093772F-B836-7841-DDF1-CC1254FBE6B4}"/>
              </a:ext>
            </a:extLst>
          </p:cNvPr>
          <p:cNvSpPr/>
          <p:nvPr/>
        </p:nvSpPr>
        <p:spPr>
          <a:xfrm>
            <a:off x="2261666" y="1071348"/>
            <a:ext cx="4320000" cy="8640000"/>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600" dirty="0"/>
          </a:p>
        </p:txBody>
      </p:sp>
      <p:sp>
        <p:nvSpPr>
          <p:cNvPr id="6" name="Text Box 62">
            <a:extLst>
              <a:ext uri="{FF2B5EF4-FFF2-40B4-BE49-F238E27FC236}">
                <a16:creationId xmlns:a16="http://schemas.microsoft.com/office/drawing/2014/main" id="{C9F4FCB1-40D0-45F6-8049-399DBD9DED5B}"/>
              </a:ext>
            </a:extLst>
          </p:cNvPr>
          <p:cNvSpPr txBox="1"/>
          <p:nvPr/>
        </p:nvSpPr>
        <p:spPr>
          <a:xfrm>
            <a:off x="2441666" y="2689328"/>
            <a:ext cx="3960000" cy="1616400"/>
          </a:xfrm>
          <a:prstGeom prst="rect">
            <a:avLst/>
          </a:prstGeom>
          <a:noFill/>
          <a:ln>
            <a:noFill/>
          </a:ln>
          <a:effectLst/>
          <a:extLst>
            <a:ext uri="{C572A759-6A51-4108-AA02-DFA0A04FC94B}">
              <ma14:wrappingTextBoxFlag xmlns:ma14="http://schemas.microsoft.com/office/mac/drawingml/2011/main" xmlns=""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285750" indent="-285750">
              <a:lnSpc>
                <a:spcPct val="105000"/>
              </a:lnSpc>
              <a:spcAft>
                <a:spcPts val="15"/>
              </a:spcAft>
              <a:buFont typeface="Arial" panose="020B0604020202020204" pitchFamily="34" charset="0"/>
              <a:buChar char="•"/>
            </a:pPr>
            <a:r>
              <a:rPr lang="en-US" sz="1600" i="0" dirty="0">
                <a:solidFill>
                  <a:srgbClr val="000000"/>
                </a:solidFill>
                <a:effectLst/>
                <a:latin typeface="Arial" panose="020B0604020202020204" pitchFamily="34" charset="0"/>
                <a:cs typeface="Arial" panose="020B0604020202020204" pitchFamily="34" charset="0"/>
              </a:rPr>
              <a:t>Being willing to change the structure of the session if needed.</a:t>
            </a:r>
          </a:p>
        </p:txBody>
      </p:sp>
      <p:pic>
        <p:nvPicPr>
          <p:cNvPr id="7" name="Picture 6" descr="Blueprint with solid fill">
            <a:extLst>
              <a:ext uri="{FF2B5EF4-FFF2-40B4-BE49-F238E27FC236}">
                <a16:creationId xmlns:a16="http://schemas.microsoft.com/office/drawing/2014/main" id="{5EEC2CD5-F14A-41C8-BC73-AB0A5E35BC7F}"/>
              </a:ext>
            </a:extLst>
          </p:cNvPr>
          <p:cNvPicPr/>
          <p:nvPr/>
        </p:nvPicPr>
        <p:blipFill>
          <a:blip r:embed="rId2">
            <a:extLst>
              <a:ext uri="{96DAC541-7B7A-43D3-8B79-37D633B846F1}">
                <asvg:svgBlip xmlns:asvg="http://schemas.microsoft.com/office/drawing/2016/SVG/main" r:embed="rId3"/>
              </a:ext>
            </a:extLst>
          </a:blip>
          <a:srcRect/>
          <a:stretch/>
        </p:blipFill>
        <p:spPr>
          <a:xfrm>
            <a:off x="623765" y="2795772"/>
            <a:ext cx="1440000" cy="1440000"/>
          </a:xfrm>
          <a:prstGeom prst="rect">
            <a:avLst/>
          </a:prstGeom>
        </p:spPr>
      </p:pic>
      <p:sp>
        <p:nvSpPr>
          <p:cNvPr id="2" name="Slide Number Placeholder 1">
            <a:extLst>
              <a:ext uri="{FF2B5EF4-FFF2-40B4-BE49-F238E27FC236}">
                <a16:creationId xmlns:a16="http://schemas.microsoft.com/office/drawing/2014/main" id="{57C11FF4-4E45-84DC-FADC-5B6FDADBE855}"/>
              </a:ext>
            </a:extLst>
          </p:cNvPr>
          <p:cNvSpPr>
            <a:spLocks noGrp="1"/>
          </p:cNvSpPr>
          <p:nvPr>
            <p:ph type="sldNum" sz="quarter" idx="12"/>
          </p:nvPr>
        </p:nvSpPr>
        <p:spPr/>
        <p:txBody>
          <a:bodyPr/>
          <a:lstStyle/>
          <a:p>
            <a:fld id="{2DD70488-1BA5-554A-927A-C902243CFC7F}" type="slidenum">
              <a:rPr lang="en-US" sz="1600" smtClean="0">
                <a:solidFill>
                  <a:schemeClr val="bg1"/>
                </a:solidFill>
                <a:latin typeface="Arial" panose="020B0604020202020204" pitchFamily="34" charset="0"/>
                <a:cs typeface="Arial" panose="020B0604020202020204" pitchFamily="34" charset="0"/>
              </a:rPr>
              <a:t>40</a:t>
            </a:fld>
            <a:endParaRPr lang="en-US" sz="1600" dirty="0">
              <a:solidFill>
                <a:schemeClr val="bg1"/>
              </a:solidFill>
              <a:latin typeface="Arial" panose="020B0604020202020204" pitchFamily="34" charset="0"/>
              <a:cs typeface="Arial" panose="020B0604020202020204" pitchFamily="34" charset="0"/>
            </a:endParaRPr>
          </a:p>
        </p:txBody>
      </p:sp>
      <p:sp>
        <p:nvSpPr>
          <p:cNvPr id="3" name="Text Box 28">
            <a:extLst>
              <a:ext uri="{FF2B5EF4-FFF2-40B4-BE49-F238E27FC236}">
                <a16:creationId xmlns:a16="http://schemas.microsoft.com/office/drawing/2014/main" id="{C2964EC0-B802-FA27-3E9F-D7D11E733208}"/>
              </a:ext>
            </a:extLst>
          </p:cNvPr>
          <p:cNvSpPr txBox="1"/>
          <p:nvPr/>
        </p:nvSpPr>
        <p:spPr>
          <a:xfrm>
            <a:off x="2441666" y="1085057"/>
            <a:ext cx="3960000" cy="1617980"/>
          </a:xfrm>
          <a:prstGeom prst="rect">
            <a:avLst/>
          </a:prstGeom>
          <a:noFill/>
          <a:ln>
            <a:noFill/>
          </a:ln>
          <a:effectLst/>
          <a:extLst>
            <a:ext uri="{C572A759-6A51-4108-AA02-DFA0A04FC94B}">
              <ma14:wrappingTextBoxFlag xmlns=""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285750" indent="-285750">
              <a:lnSpc>
                <a:spcPct val="105000"/>
              </a:lnSpc>
              <a:spcAft>
                <a:spcPts val="15"/>
              </a:spcAft>
              <a:buFont typeface="Arial" panose="020B0604020202020204" pitchFamily="34" charset="0"/>
              <a:buChar char="•"/>
            </a:pPr>
            <a:r>
              <a:rPr lang="en-US" sz="1600" dirty="0">
                <a:effectLst/>
                <a:latin typeface="Arial" panose="020B0604020202020204" pitchFamily="34" charset="0"/>
                <a:ea typeface="Times New Roman" panose="02020603050405020304" pitchFamily="18" charset="0"/>
                <a:cs typeface="Arial" panose="020B0604020202020204" pitchFamily="34" charset="0"/>
              </a:rPr>
              <a:t>Being aware of all the learners in the room, including those who are quieter.</a:t>
            </a:r>
          </a:p>
        </p:txBody>
      </p:sp>
      <p:pic>
        <p:nvPicPr>
          <p:cNvPr id="12" name="Picture 11" descr="Meeting with solid fill">
            <a:extLst>
              <a:ext uri="{FF2B5EF4-FFF2-40B4-BE49-F238E27FC236}">
                <a16:creationId xmlns:a16="http://schemas.microsoft.com/office/drawing/2014/main" id="{474269C2-0AA4-DFE5-62B2-2D7257A4549B}"/>
              </a:ext>
            </a:extLst>
          </p:cNvPr>
          <p:cNvPicPr/>
          <p:nvPr/>
        </p:nvPicPr>
        <p:blipFill>
          <a:blip r:embed="rId4">
            <a:extLst>
              <a:ext uri="{96DAC541-7B7A-43D3-8B79-37D633B846F1}">
                <asvg:svgBlip xmlns:asvg="http://schemas.microsoft.com/office/drawing/2016/SVG/main" r:embed="rId5"/>
              </a:ext>
            </a:extLst>
          </a:blip>
          <a:srcRect/>
          <a:stretch/>
        </p:blipFill>
        <p:spPr>
          <a:xfrm>
            <a:off x="641666" y="1160338"/>
            <a:ext cx="1440000" cy="1440000"/>
          </a:xfrm>
          <a:prstGeom prst="rect">
            <a:avLst/>
          </a:prstGeom>
        </p:spPr>
      </p:pic>
      <p:sp>
        <p:nvSpPr>
          <p:cNvPr id="14" name="Text Box 62">
            <a:extLst>
              <a:ext uri="{FF2B5EF4-FFF2-40B4-BE49-F238E27FC236}">
                <a16:creationId xmlns:a16="http://schemas.microsoft.com/office/drawing/2014/main" id="{DF2EBBD2-20E1-163E-BB4D-8988B79104C8}"/>
              </a:ext>
            </a:extLst>
          </p:cNvPr>
          <p:cNvSpPr txBox="1"/>
          <p:nvPr/>
        </p:nvSpPr>
        <p:spPr>
          <a:xfrm>
            <a:off x="2441666" y="4429126"/>
            <a:ext cx="3960000" cy="1616400"/>
          </a:xfrm>
          <a:prstGeom prst="rect">
            <a:avLst/>
          </a:prstGeom>
          <a:noFill/>
          <a:ln>
            <a:noFill/>
          </a:ln>
          <a:effectLst/>
          <a:extLst>
            <a:ext uri="{C572A759-6A51-4108-AA02-DFA0A04FC94B}">
              <ma14:wrappingTextBoxFlag xmlns:ma14="http://schemas.microsoft.com/office/mac/drawingml/2011/main" xmlns=""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285750" indent="-285750" algn="l" rtl="0" fontAlgn="base">
              <a:buFont typeface="Arial" panose="020B0604020202020204" pitchFamily="34" charset="0"/>
              <a:buChar char="•"/>
            </a:pPr>
            <a:r>
              <a:rPr lang="en-US" sz="1600" dirty="0">
                <a:solidFill>
                  <a:srgbClr val="000000"/>
                </a:solidFill>
                <a:latin typeface="Arial" panose="020B0604020202020204" pitchFamily="34" charset="0"/>
                <a:cs typeface="Arial" panose="020B0604020202020204" pitchFamily="34" charset="0"/>
              </a:rPr>
              <a:t>Encouraging</a:t>
            </a:r>
            <a:r>
              <a:rPr lang="en-US" sz="1600" i="0" dirty="0">
                <a:solidFill>
                  <a:srgbClr val="000000"/>
                </a:solidFill>
                <a:effectLst/>
                <a:latin typeface="Arial" panose="020B0604020202020204" pitchFamily="34" charset="0"/>
                <a:cs typeface="Arial" panose="020B0604020202020204" pitchFamily="34" charset="0"/>
              </a:rPr>
              <a:t> feedback from the learners and using it to improve future sessions.</a:t>
            </a:r>
          </a:p>
        </p:txBody>
      </p:sp>
      <p:pic>
        <p:nvPicPr>
          <p:cNvPr id="15" name="Picture 6" descr="Customer review with solid fill">
            <a:extLst>
              <a:ext uri="{FF2B5EF4-FFF2-40B4-BE49-F238E27FC236}">
                <a16:creationId xmlns:a16="http://schemas.microsoft.com/office/drawing/2014/main" id="{5CDB34B4-FA2C-72D2-1E96-5B685C627EE4}"/>
              </a:ext>
            </a:extLst>
          </p:cNvPr>
          <p:cNvPicPr/>
          <p:nvPr/>
        </p:nvPicPr>
        <p:blipFill>
          <a:blip r:embed="rId6">
            <a:extLst>
              <a:ext uri="{96DAC541-7B7A-43D3-8B79-37D633B846F1}">
                <asvg:svgBlip xmlns:asvg="http://schemas.microsoft.com/office/drawing/2016/SVG/main" r:embed="rId7"/>
              </a:ext>
            </a:extLst>
          </a:blip>
          <a:srcRect/>
          <a:stretch/>
        </p:blipFill>
        <p:spPr>
          <a:xfrm>
            <a:off x="538138" y="4605526"/>
            <a:ext cx="1440000" cy="1440000"/>
          </a:xfrm>
          <a:prstGeom prst="rect">
            <a:avLst/>
          </a:prstGeom>
        </p:spPr>
      </p:pic>
      <p:sp>
        <p:nvSpPr>
          <p:cNvPr id="22" name="Text Box 64">
            <a:extLst>
              <a:ext uri="{FF2B5EF4-FFF2-40B4-BE49-F238E27FC236}">
                <a16:creationId xmlns:a16="http://schemas.microsoft.com/office/drawing/2014/main" id="{64DE5AE5-CB92-C724-3FE5-4FF1BB642D01}"/>
              </a:ext>
            </a:extLst>
          </p:cNvPr>
          <p:cNvSpPr txBox="1"/>
          <p:nvPr/>
        </p:nvSpPr>
        <p:spPr>
          <a:xfrm>
            <a:off x="2441666" y="6276467"/>
            <a:ext cx="3960000" cy="1616400"/>
          </a:xfrm>
          <a:prstGeom prst="rect">
            <a:avLst/>
          </a:prstGeom>
          <a:noFill/>
          <a:ln>
            <a:noFill/>
          </a:ln>
          <a:effectLst/>
          <a:extLst>
            <a:ext uri="{C572A759-6A51-4108-AA02-DFA0A04FC94B}">
              <ma14:wrappingTextBoxFlag xmlns:ma14="http://schemas.microsoft.com/office/mac/drawingml/2011/main" xmlns=""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285750" indent="-285750">
              <a:spcAft>
                <a:spcPts val="0"/>
              </a:spcAft>
              <a:buFont typeface="Arial" panose="020B0604020202020204" pitchFamily="34" charset="0"/>
              <a:buChar char="•"/>
            </a:pPr>
            <a:r>
              <a:rPr lang="en-US" sz="1600" b="0" i="0" dirty="0">
                <a:solidFill>
                  <a:srgbClr val="000000"/>
                </a:solidFill>
                <a:effectLst/>
                <a:latin typeface="Arial" panose="020B0604020202020204" pitchFamily="34" charset="0"/>
                <a:cs typeface="Arial" panose="020B0604020202020204" pitchFamily="34" charset="0"/>
              </a:rPr>
              <a:t>Using a variety of communication skills to support all learners, including those with nonverbal communication needs.</a:t>
            </a:r>
          </a:p>
        </p:txBody>
      </p:sp>
      <p:pic>
        <p:nvPicPr>
          <p:cNvPr id="23" name="Picture 8">
            <a:extLst>
              <a:ext uri="{FF2B5EF4-FFF2-40B4-BE49-F238E27FC236}">
                <a16:creationId xmlns:a16="http://schemas.microsoft.com/office/drawing/2014/main" id="{822BD208-0D07-4C21-0C49-CD5CB870365E}"/>
              </a:ext>
            </a:extLst>
          </p:cNvPr>
          <p:cNvPicPr/>
          <p:nvPr/>
        </p:nvPicPr>
        <p:blipFill>
          <a:blip r:embed="rId8">
            <a:extLst>
              <a:ext uri="{96DAC541-7B7A-43D3-8B79-37D633B846F1}">
                <asvg:svgBlip xmlns:asvg="http://schemas.microsoft.com/office/drawing/2016/SVG/main" r:embed="rId9"/>
              </a:ext>
            </a:extLst>
          </a:blip>
          <a:srcRect/>
          <a:stretch/>
        </p:blipFill>
        <p:spPr>
          <a:xfrm>
            <a:off x="538138" y="6452867"/>
            <a:ext cx="1440000" cy="1440000"/>
          </a:xfrm>
          <a:prstGeom prst="rect">
            <a:avLst/>
          </a:prstGeom>
        </p:spPr>
      </p:pic>
      <p:sp>
        <p:nvSpPr>
          <p:cNvPr id="24" name="Text Box 66">
            <a:extLst>
              <a:ext uri="{FF2B5EF4-FFF2-40B4-BE49-F238E27FC236}">
                <a16:creationId xmlns:a16="http://schemas.microsoft.com/office/drawing/2014/main" id="{C8DD1923-B919-D77B-90FF-947EED3E7E0A}"/>
              </a:ext>
            </a:extLst>
          </p:cNvPr>
          <p:cNvSpPr txBox="1"/>
          <p:nvPr/>
        </p:nvSpPr>
        <p:spPr>
          <a:xfrm>
            <a:off x="2441666" y="8016265"/>
            <a:ext cx="3960000" cy="1616400"/>
          </a:xfrm>
          <a:prstGeom prst="rect">
            <a:avLst/>
          </a:prstGeom>
          <a:noFill/>
          <a:ln>
            <a:noFill/>
          </a:ln>
          <a:effectLst/>
          <a:extLst>
            <a:ext uri="{C572A759-6A51-4108-AA02-DFA0A04FC94B}">
              <ma14:wrappingTextBoxFlag xmlns:ma14="http://schemas.microsoft.com/office/mac/drawingml/2011/main" xmlns=""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spcAft>
                <a:spcPts val="0"/>
              </a:spcAft>
            </a:pPr>
            <a:r>
              <a:rPr lang="en-US" sz="1600" dirty="0">
                <a:solidFill>
                  <a:srgbClr val="000000"/>
                </a:solidFill>
                <a:latin typeface="Arial" panose="020B0604020202020204" pitchFamily="34" charset="0"/>
                <a:cs typeface="Arial" panose="020B0604020202020204" pitchFamily="34" charset="0"/>
              </a:rPr>
              <a:t>To see these indicators in practice, read the case study "Structure sessions effectively" by </a:t>
            </a:r>
            <a:r>
              <a:rPr lang="en-US" sz="1600" dirty="0">
                <a:solidFill>
                  <a:schemeClr val="bg1"/>
                </a:solidFill>
                <a:latin typeface="Arial" panose="020B0604020202020204" pitchFamily="34" charset="0"/>
                <a:cs typeface="Arial" panose="020B0604020202020204" pitchFamily="34" charset="0"/>
              </a:rPr>
              <a:t>Calina de la Mare </a:t>
            </a:r>
            <a:r>
              <a:rPr lang="en-US" sz="1600" dirty="0">
                <a:solidFill>
                  <a:schemeClr val="tx2"/>
                </a:solidFill>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here</a:t>
            </a:r>
            <a:r>
              <a:rPr lang="en-US" sz="1600" dirty="0">
                <a:solidFill>
                  <a:schemeClr val="bg1"/>
                </a:solidFill>
                <a:latin typeface="Arial" panose="020B0604020202020204" pitchFamily="34" charset="0"/>
                <a:cs typeface="Arial" panose="020B0604020202020204" pitchFamily="34" charset="0"/>
              </a:rPr>
              <a:t>.</a:t>
            </a:r>
          </a:p>
        </p:txBody>
      </p:sp>
      <p:pic>
        <p:nvPicPr>
          <p:cNvPr id="25" name="Picture 8">
            <a:extLst>
              <a:ext uri="{FF2B5EF4-FFF2-40B4-BE49-F238E27FC236}">
                <a16:creationId xmlns:a16="http://schemas.microsoft.com/office/drawing/2014/main" id="{5AA61444-78B2-38D7-516F-771EEF8BD327}"/>
              </a:ext>
            </a:extLst>
          </p:cNvPr>
          <p:cNvPicPr/>
          <p:nvPr/>
        </p:nvPicPr>
        <p:blipFill>
          <a:blip r:embed="rId11">
            <a:extLst>
              <a:ext uri="{96DAC541-7B7A-43D3-8B79-37D633B846F1}">
                <asvg:svgBlip xmlns:asvg="http://schemas.microsoft.com/office/drawing/2016/SVG/main" r:embed="rId12"/>
              </a:ext>
            </a:extLst>
          </a:blip>
          <a:srcRect/>
          <a:stretch/>
        </p:blipFill>
        <p:spPr>
          <a:xfrm>
            <a:off x="538138" y="8104465"/>
            <a:ext cx="1440000" cy="1440000"/>
          </a:xfrm>
          <a:prstGeom prst="rect">
            <a:avLst/>
          </a:prstGeom>
        </p:spPr>
      </p:pic>
    </p:spTree>
    <p:extLst>
      <p:ext uri="{BB962C8B-B14F-4D97-AF65-F5344CB8AC3E}">
        <p14:creationId xmlns:p14="http://schemas.microsoft.com/office/powerpoint/2010/main" val="24433910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C11FF4-4E45-84DC-FADC-5B6FDADBE855}"/>
              </a:ext>
            </a:extLst>
          </p:cNvPr>
          <p:cNvSpPr>
            <a:spLocks noGrp="1"/>
          </p:cNvSpPr>
          <p:nvPr>
            <p:ph type="sldNum" sz="quarter" idx="12"/>
          </p:nvPr>
        </p:nvSpPr>
        <p:spPr/>
        <p:txBody>
          <a:bodyPr/>
          <a:lstStyle/>
          <a:p>
            <a:fld id="{2DD70488-1BA5-554A-927A-C902243CFC7F}" type="slidenum">
              <a:rPr lang="en-US" sz="1600" smtClean="0">
                <a:latin typeface="Arial" panose="020B0604020202020204" pitchFamily="34" charset="0"/>
                <a:cs typeface="Arial" panose="020B0604020202020204" pitchFamily="34" charset="0"/>
              </a:rPr>
              <a:t>41</a:t>
            </a:fld>
            <a:endParaRPr lang="en-US" sz="1600" dirty="0">
              <a:latin typeface="Arial" panose="020B0604020202020204" pitchFamily="34" charset="0"/>
              <a:cs typeface="Arial" panose="020B0604020202020204" pitchFamily="34" charset="0"/>
            </a:endParaRPr>
          </a:p>
        </p:txBody>
      </p:sp>
      <p:sp>
        <p:nvSpPr>
          <p:cNvPr id="3" name="Slide Number Placeholder 1">
            <a:extLst>
              <a:ext uri="{FF2B5EF4-FFF2-40B4-BE49-F238E27FC236}">
                <a16:creationId xmlns:a16="http://schemas.microsoft.com/office/drawing/2014/main" id="{040F92DD-9AD2-0225-E47C-506E84ED8A87}"/>
              </a:ext>
            </a:extLst>
          </p:cNvPr>
          <p:cNvSpPr txBox="1">
            <a:spLocks/>
          </p:cNvSpPr>
          <p:nvPr/>
        </p:nvSpPr>
        <p:spPr>
          <a:xfrm>
            <a:off x="5572443" y="10059185"/>
            <a:ext cx="1764665" cy="56907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DD70488-1BA5-554A-927A-C902243CFC7F}" type="slidenum">
              <a:rPr lang="en-US" sz="1600" smtClean="0">
                <a:solidFill>
                  <a:schemeClr val="bg1"/>
                </a:solidFill>
                <a:latin typeface="Arial" panose="020B0604020202020204" pitchFamily="34" charset="0"/>
                <a:cs typeface="Arial" panose="020B0604020202020204" pitchFamily="34" charset="0"/>
              </a:rPr>
              <a:pPr/>
              <a:t>41</a:t>
            </a:fld>
            <a:endParaRPr lang="en-US" sz="1600" dirty="0">
              <a:solidFill>
                <a:schemeClr val="bg1"/>
              </a:solidFill>
              <a:latin typeface="Arial" panose="020B0604020202020204" pitchFamily="34" charset="0"/>
              <a:cs typeface="Arial" panose="020B0604020202020204" pitchFamily="34" charset="0"/>
            </a:endParaRPr>
          </a:p>
        </p:txBody>
      </p:sp>
      <p:sp>
        <p:nvSpPr>
          <p:cNvPr id="8" name="object 7">
            <a:extLst>
              <a:ext uri="{FF2B5EF4-FFF2-40B4-BE49-F238E27FC236}">
                <a16:creationId xmlns:a16="http://schemas.microsoft.com/office/drawing/2014/main" id="{E1D29399-CD81-796A-4095-0626814555AD}"/>
              </a:ext>
            </a:extLst>
          </p:cNvPr>
          <p:cNvSpPr/>
          <p:nvPr/>
        </p:nvSpPr>
        <p:spPr>
          <a:xfrm>
            <a:off x="1628776" y="2900808"/>
            <a:ext cx="4442142" cy="4442142"/>
          </a:xfrm>
          <a:custGeom>
            <a:avLst/>
            <a:gdLst/>
            <a:ahLst/>
            <a:cxnLst/>
            <a:rect l="l" t="t" r="r" b="b"/>
            <a:pathLst>
              <a:path w="3263900" h="3263900">
                <a:moveTo>
                  <a:pt x="1625631" y="3251200"/>
                </a:moveTo>
                <a:lnTo>
                  <a:pt x="1577669" y="3250507"/>
                </a:lnTo>
                <a:lnTo>
                  <a:pt x="1530083" y="3248440"/>
                </a:lnTo>
                <a:lnTo>
                  <a:pt x="1482861" y="3245020"/>
                </a:lnTo>
                <a:lnTo>
                  <a:pt x="1436020" y="3240263"/>
                </a:lnTo>
                <a:lnTo>
                  <a:pt x="1389582" y="3234191"/>
                </a:lnTo>
                <a:lnTo>
                  <a:pt x="1343563" y="3226821"/>
                </a:lnTo>
                <a:lnTo>
                  <a:pt x="1297985" y="3218174"/>
                </a:lnTo>
                <a:lnTo>
                  <a:pt x="1252865" y="3208267"/>
                </a:lnTo>
                <a:lnTo>
                  <a:pt x="1208222" y="3197120"/>
                </a:lnTo>
                <a:lnTo>
                  <a:pt x="1164077" y="3184752"/>
                </a:lnTo>
                <a:lnTo>
                  <a:pt x="1120447" y="3171182"/>
                </a:lnTo>
                <a:lnTo>
                  <a:pt x="1077352" y="3156430"/>
                </a:lnTo>
                <a:lnTo>
                  <a:pt x="1034811" y="3140513"/>
                </a:lnTo>
                <a:lnTo>
                  <a:pt x="992843" y="3123452"/>
                </a:lnTo>
                <a:lnTo>
                  <a:pt x="951467" y="3105265"/>
                </a:lnTo>
                <a:lnTo>
                  <a:pt x="910702" y="3085972"/>
                </a:lnTo>
                <a:lnTo>
                  <a:pt x="870567" y="3065591"/>
                </a:lnTo>
                <a:lnTo>
                  <a:pt x="831082" y="3044142"/>
                </a:lnTo>
                <a:lnTo>
                  <a:pt x="792265" y="3021643"/>
                </a:lnTo>
                <a:lnTo>
                  <a:pt x="754135" y="2998114"/>
                </a:lnTo>
                <a:lnTo>
                  <a:pt x="716711" y="2973573"/>
                </a:lnTo>
                <a:lnTo>
                  <a:pt x="680013" y="2948040"/>
                </a:lnTo>
                <a:lnTo>
                  <a:pt x="644060" y="2921534"/>
                </a:lnTo>
                <a:lnTo>
                  <a:pt x="608870" y="2894074"/>
                </a:lnTo>
                <a:lnTo>
                  <a:pt x="574463" y="2865679"/>
                </a:lnTo>
                <a:lnTo>
                  <a:pt x="540857" y="2836367"/>
                </a:lnTo>
                <a:lnTo>
                  <a:pt x="508072" y="2806159"/>
                </a:lnTo>
                <a:lnTo>
                  <a:pt x="476127" y="2775073"/>
                </a:lnTo>
                <a:lnTo>
                  <a:pt x="445041" y="2743128"/>
                </a:lnTo>
                <a:lnTo>
                  <a:pt x="414832" y="2710343"/>
                </a:lnTo>
                <a:lnTo>
                  <a:pt x="385521" y="2676737"/>
                </a:lnTo>
                <a:lnTo>
                  <a:pt x="357126" y="2642330"/>
                </a:lnTo>
                <a:lnTo>
                  <a:pt x="329666" y="2607140"/>
                </a:lnTo>
                <a:lnTo>
                  <a:pt x="303160" y="2571186"/>
                </a:lnTo>
                <a:lnTo>
                  <a:pt x="277627" y="2534488"/>
                </a:lnTo>
                <a:lnTo>
                  <a:pt x="253086" y="2497065"/>
                </a:lnTo>
                <a:lnTo>
                  <a:pt x="229557" y="2458935"/>
                </a:lnTo>
                <a:lnTo>
                  <a:pt x="207058" y="2420118"/>
                </a:lnTo>
                <a:lnTo>
                  <a:pt x="185609" y="2380632"/>
                </a:lnTo>
                <a:lnTo>
                  <a:pt x="165228" y="2340497"/>
                </a:lnTo>
                <a:lnTo>
                  <a:pt x="145934" y="2299733"/>
                </a:lnTo>
                <a:lnTo>
                  <a:pt x="127747" y="2258357"/>
                </a:lnTo>
                <a:lnTo>
                  <a:pt x="110686" y="2216389"/>
                </a:lnTo>
                <a:lnTo>
                  <a:pt x="94770" y="2173848"/>
                </a:lnTo>
                <a:lnTo>
                  <a:pt x="80017" y="2130753"/>
                </a:lnTo>
                <a:lnTo>
                  <a:pt x="66448" y="2087123"/>
                </a:lnTo>
                <a:lnTo>
                  <a:pt x="54080" y="2042977"/>
                </a:lnTo>
                <a:lnTo>
                  <a:pt x="42933" y="1998335"/>
                </a:lnTo>
                <a:lnTo>
                  <a:pt x="33026" y="1953215"/>
                </a:lnTo>
                <a:lnTo>
                  <a:pt x="24378" y="1907636"/>
                </a:lnTo>
                <a:lnTo>
                  <a:pt x="17009" y="1861618"/>
                </a:lnTo>
                <a:lnTo>
                  <a:pt x="10936" y="1815179"/>
                </a:lnTo>
                <a:lnTo>
                  <a:pt x="6180" y="1768339"/>
                </a:lnTo>
                <a:lnTo>
                  <a:pt x="2759" y="1721116"/>
                </a:lnTo>
                <a:lnTo>
                  <a:pt x="693" y="1673530"/>
                </a:lnTo>
                <a:lnTo>
                  <a:pt x="0" y="1625572"/>
                </a:lnTo>
                <a:lnTo>
                  <a:pt x="693" y="1577669"/>
                </a:lnTo>
                <a:lnTo>
                  <a:pt x="2759" y="1530083"/>
                </a:lnTo>
                <a:lnTo>
                  <a:pt x="6180" y="1482860"/>
                </a:lnTo>
                <a:lnTo>
                  <a:pt x="10936" y="1436020"/>
                </a:lnTo>
                <a:lnTo>
                  <a:pt x="17009" y="1389581"/>
                </a:lnTo>
                <a:lnTo>
                  <a:pt x="24378" y="1343563"/>
                </a:lnTo>
                <a:lnTo>
                  <a:pt x="33026" y="1297984"/>
                </a:lnTo>
                <a:lnTo>
                  <a:pt x="42933" y="1252864"/>
                </a:lnTo>
                <a:lnTo>
                  <a:pt x="54080" y="1208222"/>
                </a:lnTo>
                <a:lnTo>
                  <a:pt x="66448" y="1164076"/>
                </a:lnTo>
                <a:lnTo>
                  <a:pt x="80017" y="1120447"/>
                </a:lnTo>
                <a:lnTo>
                  <a:pt x="94770" y="1077352"/>
                </a:lnTo>
                <a:lnTo>
                  <a:pt x="110686" y="1034811"/>
                </a:lnTo>
                <a:lnTo>
                  <a:pt x="127747" y="992843"/>
                </a:lnTo>
                <a:lnTo>
                  <a:pt x="145934" y="951467"/>
                </a:lnTo>
                <a:lnTo>
                  <a:pt x="165228" y="910702"/>
                </a:lnTo>
                <a:lnTo>
                  <a:pt x="185609" y="870567"/>
                </a:lnTo>
                <a:lnTo>
                  <a:pt x="207058" y="831082"/>
                </a:lnTo>
                <a:lnTo>
                  <a:pt x="229557" y="792265"/>
                </a:lnTo>
                <a:lnTo>
                  <a:pt x="253086" y="754135"/>
                </a:lnTo>
                <a:lnTo>
                  <a:pt x="277627" y="716711"/>
                </a:lnTo>
                <a:lnTo>
                  <a:pt x="303160" y="680013"/>
                </a:lnTo>
                <a:lnTo>
                  <a:pt x="329666" y="644060"/>
                </a:lnTo>
                <a:lnTo>
                  <a:pt x="357126" y="608870"/>
                </a:lnTo>
                <a:lnTo>
                  <a:pt x="385521" y="574462"/>
                </a:lnTo>
                <a:lnTo>
                  <a:pt x="414832" y="540857"/>
                </a:lnTo>
                <a:lnTo>
                  <a:pt x="445041" y="508072"/>
                </a:lnTo>
                <a:lnTo>
                  <a:pt x="476127" y="476127"/>
                </a:lnTo>
                <a:lnTo>
                  <a:pt x="508072" y="445041"/>
                </a:lnTo>
                <a:lnTo>
                  <a:pt x="540857" y="414832"/>
                </a:lnTo>
                <a:lnTo>
                  <a:pt x="574463" y="385521"/>
                </a:lnTo>
                <a:lnTo>
                  <a:pt x="608870" y="357126"/>
                </a:lnTo>
                <a:lnTo>
                  <a:pt x="644060" y="329665"/>
                </a:lnTo>
                <a:lnTo>
                  <a:pt x="680013" y="303159"/>
                </a:lnTo>
                <a:lnTo>
                  <a:pt x="716711" y="277627"/>
                </a:lnTo>
                <a:lnTo>
                  <a:pt x="754135" y="253086"/>
                </a:lnTo>
                <a:lnTo>
                  <a:pt x="792265" y="229557"/>
                </a:lnTo>
                <a:lnTo>
                  <a:pt x="831082" y="207058"/>
                </a:lnTo>
                <a:lnTo>
                  <a:pt x="870567" y="185608"/>
                </a:lnTo>
                <a:lnTo>
                  <a:pt x="910702" y="165227"/>
                </a:lnTo>
                <a:lnTo>
                  <a:pt x="951467" y="145934"/>
                </a:lnTo>
                <a:lnTo>
                  <a:pt x="992843" y="127747"/>
                </a:lnTo>
                <a:lnTo>
                  <a:pt x="1034811" y="110686"/>
                </a:lnTo>
                <a:lnTo>
                  <a:pt x="1077352" y="94770"/>
                </a:lnTo>
                <a:lnTo>
                  <a:pt x="1120447" y="80017"/>
                </a:lnTo>
                <a:lnTo>
                  <a:pt x="1164077" y="66448"/>
                </a:lnTo>
                <a:lnTo>
                  <a:pt x="1208222" y="54080"/>
                </a:lnTo>
                <a:lnTo>
                  <a:pt x="1252865" y="42933"/>
                </a:lnTo>
                <a:lnTo>
                  <a:pt x="1297985" y="33026"/>
                </a:lnTo>
                <a:lnTo>
                  <a:pt x="1343563" y="24378"/>
                </a:lnTo>
                <a:lnTo>
                  <a:pt x="1389582" y="17009"/>
                </a:lnTo>
                <a:lnTo>
                  <a:pt x="1436020" y="10936"/>
                </a:lnTo>
                <a:lnTo>
                  <a:pt x="1482861" y="6180"/>
                </a:lnTo>
                <a:lnTo>
                  <a:pt x="1530083" y="2759"/>
                </a:lnTo>
                <a:lnTo>
                  <a:pt x="1577669" y="693"/>
                </a:lnTo>
                <a:lnTo>
                  <a:pt x="1625600" y="0"/>
                </a:lnTo>
                <a:lnTo>
                  <a:pt x="1673530" y="693"/>
                </a:lnTo>
                <a:lnTo>
                  <a:pt x="1721116" y="2759"/>
                </a:lnTo>
                <a:lnTo>
                  <a:pt x="1768339" y="6180"/>
                </a:lnTo>
                <a:lnTo>
                  <a:pt x="1815179" y="10936"/>
                </a:lnTo>
                <a:lnTo>
                  <a:pt x="1861618" y="17009"/>
                </a:lnTo>
                <a:lnTo>
                  <a:pt x="1907636" y="24378"/>
                </a:lnTo>
                <a:lnTo>
                  <a:pt x="1953215" y="33026"/>
                </a:lnTo>
                <a:lnTo>
                  <a:pt x="1998335" y="42933"/>
                </a:lnTo>
                <a:lnTo>
                  <a:pt x="2042977" y="54080"/>
                </a:lnTo>
                <a:lnTo>
                  <a:pt x="2087123" y="66448"/>
                </a:lnTo>
                <a:lnTo>
                  <a:pt x="2130753" y="80017"/>
                </a:lnTo>
                <a:lnTo>
                  <a:pt x="2173848" y="94770"/>
                </a:lnTo>
                <a:lnTo>
                  <a:pt x="2216389" y="110686"/>
                </a:lnTo>
                <a:lnTo>
                  <a:pt x="2258357" y="127747"/>
                </a:lnTo>
                <a:lnTo>
                  <a:pt x="2299733" y="145934"/>
                </a:lnTo>
                <a:lnTo>
                  <a:pt x="2340498" y="165227"/>
                </a:lnTo>
                <a:lnTo>
                  <a:pt x="2380632" y="185608"/>
                </a:lnTo>
                <a:lnTo>
                  <a:pt x="2420118" y="207058"/>
                </a:lnTo>
                <a:lnTo>
                  <a:pt x="2458935" y="229557"/>
                </a:lnTo>
                <a:lnTo>
                  <a:pt x="2497065" y="253086"/>
                </a:lnTo>
                <a:lnTo>
                  <a:pt x="2534488" y="277627"/>
                </a:lnTo>
                <a:lnTo>
                  <a:pt x="2571186" y="303159"/>
                </a:lnTo>
                <a:lnTo>
                  <a:pt x="2607140" y="329665"/>
                </a:lnTo>
                <a:lnTo>
                  <a:pt x="2642330" y="357126"/>
                </a:lnTo>
                <a:lnTo>
                  <a:pt x="2676737" y="385521"/>
                </a:lnTo>
                <a:lnTo>
                  <a:pt x="2710343" y="414832"/>
                </a:lnTo>
                <a:lnTo>
                  <a:pt x="2743128" y="445041"/>
                </a:lnTo>
                <a:lnTo>
                  <a:pt x="2775073" y="476127"/>
                </a:lnTo>
                <a:lnTo>
                  <a:pt x="2806159" y="508072"/>
                </a:lnTo>
                <a:lnTo>
                  <a:pt x="2836367" y="540857"/>
                </a:lnTo>
                <a:lnTo>
                  <a:pt x="2865679" y="574462"/>
                </a:lnTo>
                <a:lnTo>
                  <a:pt x="2894074" y="608870"/>
                </a:lnTo>
                <a:lnTo>
                  <a:pt x="2921534" y="644060"/>
                </a:lnTo>
                <a:lnTo>
                  <a:pt x="2948040" y="680013"/>
                </a:lnTo>
                <a:lnTo>
                  <a:pt x="2973573" y="716711"/>
                </a:lnTo>
                <a:lnTo>
                  <a:pt x="2998114" y="754135"/>
                </a:lnTo>
                <a:lnTo>
                  <a:pt x="3021643" y="792265"/>
                </a:lnTo>
                <a:lnTo>
                  <a:pt x="3044142" y="831082"/>
                </a:lnTo>
                <a:lnTo>
                  <a:pt x="3065591" y="870567"/>
                </a:lnTo>
                <a:lnTo>
                  <a:pt x="3085972" y="910702"/>
                </a:lnTo>
                <a:lnTo>
                  <a:pt x="3105265" y="951467"/>
                </a:lnTo>
                <a:lnTo>
                  <a:pt x="3123452" y="992843"/>
                </a:lnTo>
                <a:lnTo>
                  <a:pt x="3140513" y="1034811"/>
                </a:lnTo>
                <a:lnTo>
                  <a:pt x="3156430" y="1077352"/>
                </a:lnTo>
                <a:lnTo>
                  <a:pt x="3171182" y="1120447"/>
                </a:lnTo>
                <a:lnTo>
                  <a:pt x="3184752" y="1164076"/>
                </a:lnTo>
                <a:lnTo>
                  <a:pt x="3197120" y="1208222"/>
                </a:lnTo>
                <a:lnTo>
                  <a:pt x="3208267" y="1252864"/>
                </a:lnTo>
                <a:lnTo>
                  <a:pt x="3218173" y="1297984"/>
                </a:lnTo>
                <a:lnTo>
                  <a:pt x="3226821" y="1343563"/>
                </a:lnTo>
                <a:lnTo>
                  <a:pt x="3234191" y="1389581"/>
                </a:lnTo>
                <a:lnTo>
                  <a:pt x="3240263" y="1436020"/>
                </a:lnTo>
                <a:lnTo>
                  <a:pt x="3245019" y="1482860"/>
                </a:lnTo>
                <a:lnTo>
                  <a:pt x="3248440" y="1530083"/>
                </a:lnTo>
                <a:lnTo>
                  <a:pt x="3250507" y="1577669"/>
                </a:lnTo>
                <a:lnTo>
                  <a:pt x="3251199" y="1625599"/>
                </a:lnTo>
                <a:lnTo>
                  <a:pt x="3250507" y="1673530"/>
                </a:lnTo>
                <a:lnTo>
                  <a:pt x="3248440" y="1721116"/>
                </a:lnTo>
                <a:lnTo>
                  <a:pt x="3245019" y="1768339"/>
                </a:lnTo>
                <a:lnTo>
                  <a:pt x="3240263" y="1815179"/>
                </a:lnTo>
                <a:lnTo>
                  <a:pt x="3234191" y="1861618"/>
                </a:lnTo>
                <a:lnTo>
                  <a:pt x="3226821" y="1907636"/>
                </a:lnTo>
                <a:lnTo>
                  <a:pt x="3218173" y="1953215"/>
                </a:lnTo>
                <a:lnTo>
                  <a:pt x="3208267" y="1998335"/>
                </a:lnTo>
                <a:lnTo>
                  <a:pt x="3197120" y="2042977"/>
                </a:lnTo>
                <a:lnTo>
                  <a:pt x="3184752" y="2087123"/>
                </a:lnTo>
                <a:lnTo>
                  <a:pt x="3171182" y="2130753"/>
                </a:lnTo>
                <a:lnTo>
                  <a:pt x="3156430" y="2173848"/>
                </a:lnTo>
                <a:lnTo>
                  <a:pt x="3140513" y="2216389"/>
                </a:lnTo>
                <a:lnTo>
                  <a:pt x="3123452" y="2258357"/>
                </a:lnTo>
                <a:lnTo>
                  <a:pt x="3105265" y="2299733"/>
                </a:lnTo>
                <a:lnTo>
                  <a:pt x="3085972" y="2340497"/>
                </a:lnTo>
                <a:lnTo>
                  <a:pt x="3065591" y="2380632"/>
                </a:lnTo>
                <a:lnTo>
                  <a:pt x="3044142" y="2420118"/>
                </a:lnTo>
                <a:lnTo>
                  <a:pt x="3021643" y="2458935"/>
                </a:lnTo>
                <a:lnTo>
                  <a:pt x="2998114" y="2497065"/>
                </a:lnTo>
                <a:lnTo>
                  <a:pt x="2973573" y="2534488"/>
                </a:lnTo>
                <a:lnTo>
                  <a:pt x="2948040" y="2571186"/>
                </a:lnTo>
                <a:lnTo>
                  <a:pt x="2921534" y="2607140"/>
                </a:lnTo>
                <a:lnTo>
                  <a:pt x="2894074" y="2642330"/>
                </a:lnTo>
                <a:lnTo>
                  <a:pt x="2865679" y="2676737"/>
                </a:lnTo>
                <a:lnTo>
                  <a:pt x="2836367" y="2710343"/>
                </a:lnTo>
                <a:lnTo>
                  <a:pt x="2806159" y="2743128"/>
                </a:lnTo>
                <a:lnTo>
                  <a:pt x="2775073" y="2775073"/>
                </a:lnTo>
                <a:lnTo>
                  <a:pt x="2743128" y="2806159"/>
                </a:lnTo>
                <a:lnTo>
                  <a:pt x="2710343" y="2836367"/>
                </a:lnTo>
                <a:lnTo>
                  <a:pt x="2676737" y="2865679"/>
                </a:lnTo>
                <a:lnTo>
                  <a:pt x="2642330" y="2894074"/>
                </a:lnTo>
                <a:lnTo>
                  <a:pt x="2607140" y="2921534"/>
                </a:lnTo>
                <a:lnTo>
                  <a:pt x="2571186" y="2948040"/>
                </a:lnTo>
                <a:lnTo>
                  <a:pt x="2534488" y="2973573"/>
                </a:lnTo>
                <a:lnTo>
                  <a:pt x="2497065" y="2998114"/>
                </a:lnTo>
                <a:lnTo>
                  <a:pt x="2458935" y="3021643"/>
                </a:lnTo>
                <a:lnTo>
                  <a:pt x="2420118" y="3044142"/>
                </a:lnTo>
                <a:lnTo>
                  <a:pt x="2380632" y="3065591"/>
                </a:lnTo>
                <a:lnTo>
                  <a:pt x="2340498" y="3085972"/>
                </a:lnTo>
                <a:lnTo>
                  <a:pt x="2299733" y="3105265"/>
                </a:lnTo>
                <a:lnTo>
                  <a:pt x="2258357" y="3123452"/>
                </a:lnTo>
                <a:lnTo>
                  <a:pt x="2216389" y="3140513"/>
                </a:lnTo>
                <a:lnTo>
                  <a:pt x="2173848" y="3156430"/>
                </a:lnTo>
                <a:lnTo>
                  <a:pt x="2130753" y="3171182"/>
                </a:lnTo>
                <a:lnTo>
                  <a:pt x="2087123" y="3184752"/>
                </a:lnTo>
                <a:lnTo>
                  <a:pt x="2042977" y="3197120"/>
                </a:lnTo>
                <a:lnTo>
                  <a:pt x="1998335" y="3208267"/>
                </a:lnTo>
                <a:lnTo>
                  <a:pt x="1953215" y="3218174"/>
                </a:lnTo>
                <a:lnTo>
                  <a:pt x="1907636" y="3226821"/>
                </a:lnTo>
                <a:lnTo>
                  <a:pt x="1861618" y="3234191"/>
                </a:lnTo>
                <a:lnTo>
                  <a:pt x="1815179" y="3240263"/>
                </a:lnTo>
                <a:lnTo>
                  <a:pt x="1768339" y="3245020"/>
                </a:lnTo>
                <a:lnTo>
                  <a:pt x="1721116" y="3248440"/>
                </a:lnTo>
                <a:lnTo>
                  <a:pt x="1673530" y="3250507"/>
                </a:lnTo>
                <a:lnTo>
                  <a:pt x="1625631" y="3251200"/>
                </a:lnTo>
                <a:close/>
              </a:path>
            </a:pathLst>
          </a:custGeom>
          <a:solidFill>
            <a:srgbClr val="FDE745"/>
          </a:solidFill>
        </p:spPr>
        <p:txBody>
          <a:bodyPr wrap="square" lIns="0" tIns="0" rIns="0" bIns="0" rtlCol="0"/>
          <a:lstStyle/>
          <a:p>
            <a:endParaRPr lang="en-US" dirty="0"/>
          </a:p>
        </p:txBody>
      </p:sp>
      <p:sp>
        <p:nvSpPr>
          <p:cNvPr id="17" name="TextBox 16">
            <a:extLst>
              <a:ext uri="{FF2B5EF4-FFF2-40B4-BE49-F238E27FC236}">
                <a16:creationId xmlns:a16="http://schemas.microsoft.com/office/drawing/2014/main" id="{C899FA4C-7187-10AD-0C81-7EF34DAC6F9E}"/>
              </a:ext>
            </a:extLst>
          </p:cNvPr>
          <p:cNvSpPr txBox="1"/>
          <p:nvPr/>
        </p:nvSpPr>
        <p:spPr>
          <a:xfrm>
            <a:off x="2192678" y="3721495"/>
            <a:ext cx="3314338" cy="2800767"/>
          </a:xfrm>
          <a:prstGeom prst="rect">
            <a:avLst/>
          </a:prstGeom>
          <a:noFill/>
        </p:spPr>
        <p:txBody>
          <a:bodyPr wrap="square">
            <a:spAutoFit/>
          </a:bodyPr>
          <a:lstStyle/>
          <a:p>
            <a:pPr algn="ctr"/>
            <a:endParaRPr lang="en-US" sz="1600" dirty="0">
              <a:solidFill>
                <a:schemeClr val="bg1"/>
              </a:solidFill>
              <a:latin typeface="Arial" panose="020B0604020202020204" pitchFamily="34" charset="0"/>
              <a:cs typeface="Arial" panose="020B0604020202020204" pitchFamily="34" charset="0"/>
            </a:endParaRPr>
          </a:p>
          <a:p>
            <a:pPr algn="ctr"/>
            <a:r>
              <a:rPr lang="en-US" sz="1600" b="1" dirty="0">
                <a:solidFill>
                  <a:schemeClr val="bg1"/>
                </a:solidFill>
                <a:latin typeface="Arial" panose="020B0604020202020204" pitchFamily="34" charset="0"/>
                <a:cs typeface="Arial" panose="020B0604020202020204" pitchFamily="34" charset="0"/>
              </a:rPr>
              <a:t>Reflect:</a:t>
            </a:r>
          </a:p>
          <a:p>
            <a:pPr algn="ctr"/>
            <a:r>
              <a:rPr lang="en-US" sz="1600" dirty="0">
                <a:solidFill>
                  <a:schemeClr val="bg1"/>
                </a:solidFill>
                <a:latin typeface="Arial" panose="020B0604020202020204" pitchFamily="34" charset="0"/>
                <a:cs typeface="Arial" panose="020B0604020202020204" pitchFamily="34" charset="0"/>
              </a:rPr>
              <a:t>Talk to your team about which students are quietest or contribute the least. Think about what might be stopping them from participating. What can we do to help them? Involve students in this conversation if we can without making them feel uncomfortable.</a:t>
            </a:r>
          </a:p>
          <a:p>
            <a:pPr algn="ctr"/>
            <a:endParaRPr lang="en-US"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718619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2E17E4E-9A06-36FE-789A-BB7453373CD7}"/>
              </a:ext>
            </a:extLst>
          </p:cNvPr>
          <p:cNvSpPr/>
          <p:nvPr/>
        </p:nvSpPr>
        <p:spPr>
          <a:xfrm>
            <a:off x="2261666" y="1957862"/>
            <a:ext cx="4320000" cy="7766709"/>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600" dirty="0"/>
          </a:p>
        </p:txBody>
      </p:sp>
      <p:sp>
        <p:nvSpPr>
          <p:cNvPr id="2" name="Text Box 55"/>
          <p:cNvSpPr txBox="1"/>
          <p:nvPr/>
        </p:nvSpPr>
        <p:spPr>
          <a:xfrm>
            <a:off x="2441797" y="1864810"/>
            <a:ext cx="3960000" cy="1616400"/>
          </a:xfrm>
          <a:prstGeom prst="rect">
            <a:avLst/>
          </a:prstGeom>
          <a:noFill/>
          <a:ln>
            <a:noFill/>
          </a:ln>
          <a:effectLst/>
          <a:extLst>
            <a:ext uri="{C572A759-6A51-4108-AA02-DFA0A04FC94B}">
              <ma14:wrappingTextBoxFlag xmlns=""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r>
              <a:rPr lang="en-US" sz="1600" dirty="0">
                <a:effectLst/>
                <a:latin typeface="Arial" panose="020B0604020202020204" pitchFamily="34" charset="0"/>
                <a:ea typeface="Times New Roman" panose="02020603050405020304" pitchFamily="18" charset="0"/>
                <a:cs typeface="Arial" panose="020B0604020202020204" pitchFamily="34" charset="0"/>
              </a:rPr>
              <a:t>This means:</a:t>
            </a:r>
          </a:p>
        </p:txBody>
      </p:sp>
      <p:sp>
        <p:nvSpPr>
          <p:cNvPr id="3" name="Text Box 70"/>
          <p:cNvSpPr txBox="1"/>
          <p:nvPr/>
        </p:nvSpPr>
        <p:spPr>
          <a:xfrm>
            <a:off x="2486448" y="3633473"/>
            <a:ext cx="3960000" cy="1177603"/>
          </a:xfrm>
          <a:prstGeom prst="rect">
            <a:avLst/>
          </a:prstGeom>
          <a:noFill/>
          <a:ln>
            <a:noFill/>
          </a:ln>
          <a:effectLst/>
          <a:extLst>
            <a:ext uri="{C572A759-6A51-4108-AA02-DFA0A04FC94B}">
              <ma14:wrappingTextBoxFlag xmlns=""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285750" indent="-285750">
              <a:spcAft>
                <a:spcPts val="0"/>
              </a:spcAft>
              <a:buFont typeface="Arial" panose="020B0604020202020204" pitchFamily="34" charset="0"/>
              <a:buChar char="•"/>
            </a:pPr>
            <a:r>
              <a:rPr lang="en-US"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Giving learners different ways to contribute to the same activity.</a:t>
            </a:r>
          </a:p>
        </p:txBody>
      </p:sp>
      <p:sp>
        <p:nvSpPr>
          <p:cNvPr id="4" name="Text Box 71"/>
          <p:cNvSpPr txBox="1"/>
          <p:nvPr/>
        </p:nvSpPr>
        <p:spPr>
          <a:xfrm>
            <a:off x="2486448" y="5173351"/>
            <a:ext cx="3960000" cy="1177603"/>
          </a:xfrm>
          <a:prstGeom prst="rect">
            <a:avLst/>
          </a:prstGeom>
          <a:noFill/>
          <a:ln>
            <a:noFill/>
          </a:ln>
          <a:effectLst/>
          <a:extLst>
            <a:ext uri="{C572A759-6A51-4108-AA02-DFA0A04FC94B}">
              <ma14:wrappingTextBoxFlag xmlns=""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285750" indent="-285750">
              <a:spcAft>
                <a:spcPts val="0"/>
              </a:spcAft>
              <a:buFont typeface="Arial" panose="020B0604020202020204" pitchFamily="34" charset="0"/>
              <a:buChar char="•"/>
            </a:pPr>
            <a:r>
              <a:rPr lang="en-US" sz="1600" dirty="0">
                <a:solidFill>
                  <a:srgbClr val="000000"/>
                </a:solidFill>
                <a:latin typeface="Arial" panose="020B0604020202020204" pitchFamily="34" charset="0"/>
                <a:cs typeface="Arial" panose="020B0604020202020204" pitchFamily="34" charset="0"/>
              </a:rPr>
              <a:t>Making space for different types of work, such as individual, pair and small group work.</a:t>
            </a:r>
          </a:p>
        </p:txBody>
      </p:sp>
      <p:sp>
        <p:nvSpPr>
          <p:cNvPr id="7" name="Text Box 104"/>
          <p:cNvSpPr txBox="1"/>
          <p:nvPr/>
        </p:nvSpPr>
        <p:spPr>
          <a:xfrm>
            <a:off x="723265" y="585793"/>
            <a:ext cx="6116320" cy="901700"/>
          </a:xfrm>
          <a:prstGeom prst="rect">
            <a:avLst/>
          </a:prstGeom>
          <a:noFill/>
          <a:ln>
            <a:noFill/>
          </a:ln>
          <a:effectLst/>
          <a:extLst>
            <a:ext uri="{C572A759-6A51-4108-AA02-DFA0A04FC94B}">
              <ma14:wrappingTextBoxFlag xmlns="" xmlns:ma14="http://schemas.microsoft.com/office/mac/drawingml/2011/main" val="1"/>
            </a:ext>
          </a:extLst>
        </p:spPr>
        <p:txBody>
          <a:bodyPr rot="0" spcFirstLastPara="0" vert="horz" wrap="square" lIns="0" tIns="0" rIns="0" bIns="0" numCol="1" spcCol="0" rtlCol="0" fromWordArt="0" anchor="t" anchorCtr="0" forceAA="0" compatLnSpc="1">
            <a:prstTxWarp prst="textNoShape">
              <a:avLst/>
            </a:prstTxWarp>
            <a:noAutofit/>
          </a:bodyPr>
          <a:lstStyle/>
          <a:p>
            <a:pPr marR="5080"/>
            <a:r>
              <a:rPr lang="en-US" sz="3000" b="1" dirty="0">
                <a:solidFill>
                  <a:schemeClr val="bg1"/>
                </a:solidFill>
                <a:latin typeface="Arial" panose="020B0604020202020204" pitchFamily="34" charset="0"/>
                <a:cs typeface="Arial" panose="020B0604020202020204" pitchFamily="34" charset="0"/>
              </a:rPr>
              <a:t>Scaffold activities so learners can work together</a:t>
            </a:r>
          </a:p>
          <a:p>
            <a:endParaRPr lang="en-GB" sz="3000" b="1" dirty="0">
              <a:solidFill>
                <a:schemeClr val="bg1"/>
              </a:solidFill>
              <a:latin typeface="Arial" panose="020B0604020202020204" pitchFamily="34" charset="0"/>
              <a:cs typeface="Arial" panose="020B0604020202020204" pitchFamily="34" charset="0"/>
            </a:endParaRPr>
          </a:p>
        </p:txBody>
      </p:sp>
      <p:pic>
        <p:nvPicPr>
          <p:cNvPr id="8" name="Picture 7" descr="Clipboard Checked with solid fill"/>
          <p:cNvPicPr/>
          <p:nvPr/>
        </p:nvPicPr>
        <p:blipFill>
          <a:blip r:embed="rId3">
            <a:extLst>
              <a:ext uri="{96DAC541-7B7A-43D3-8B79-37D633B846F1}">
                <asvg:svgBlip xmlns:asvg="http://schemas.microsoft.com/office/drawing/2016/SVG/main" r:embed="rId4"/>
              </a:ext>
            </a:extLst>
          </a:blip>
          <a:srcRect/>
          <a:stretch/>
        </p:blipFill>
        <p:spPr>
          <a:xfrm>
            <a:off x="440871" y="1957862"/>
            <a:ext cx="1440000" cy="1440000"/>
          </a:xfrm>
          <a:prstGeom prst="rect">
            <a:avLst/>
          </a:prstGeom>
        </p:spPr>
      </p:pic>
      <p:pic>
        <p:nvPicPr>
          <p:cNvPr id="13" name="Picture 12" descr="Group brainstorm with solid fill"/>
          <p:cNvPicPr/>
          <p:nvPr/>
        </p:nvPicPr>
        <p:blipFill>
          <a:blip r:embed="rId5">
            <a:extLst>
              <a:ext uri="{96DAC541-7B7A-43D3-8B79-37D633B846F1}">
                <asvg:svgBlip xmlns:asvg="http://schemas.microsoft.com/office/drawing/2016/SVG/main" r:embed="rId6"/>
              </a:ext>
            </a:extLst>
          </a:blip>
          <a:srcRect/>
          <a:stretch/>
        </p:blipFill>
        <p:spPr>
          <a:xfrm>
            <a:off x="440871" y="3502275"/>
            <a:ext cx="1440000" cy="1440000"/>
          </a:xfrm>
          <a:prstGeom prst="rect">
            <a:avLst/>
          </a:prstGeom>
        </p:spPr>
      </p:pic>
      <p:pic>
        <p:nvPicPr>
          <p:cNvPr id="14" name="Picture 13" descr="Boardroom with solid fill"/>
          <p:cNvPicPr/>
          <p:nvPr/>
        </p:nvPicPr>
        <p:blipFill>
          <a:blip r:embed="rId7">
            <a:extLst>
              <a:ext uri="{96DAC541-7B7A-43D3-8B79-37D633B846F1}">
                <asvg:svgBlip xmlns:asvg="http://schemas.microsoft.com/office/drawing/2016/SVG/main" r:embed="rId8"/>
              </a:ext>
            </a:extLst>
          </a:blip>
          <a:srcRect/>
          <a:stretch/>
        </p:blipFill>
        <p:spPr>
          <a:xfrm>
            <a:off x="440871" y="4910954"/>
            <a:ext cx="1440000" cy="1440000"/>
          </a:xfrm>
          <a:prstGeom prst="rect">
            <a:avLst/>
          </a:prstGeom>
        </p:spPr>
      </p:pic>
      <p:sp>
        <p:nvSpPr>
          <p:cNvPr id="9" name="Slide Number Placeholder 1">
            <a:extLst>
              <a:ext uri="{FF2B5EF4-FFF2-40B4-BE49-F238E27FC236}">
                <a16:creationId xmlns:a16="http://schemas.microsoft.com/office/drawing/2014/main" id="{9B860FB5-AEE2-1D0A-3AEC-0716E1C44755}"/>
              </a:ext>
            </a:extLst>
          </p:cNvPr>
          <p:cNvSpPr>
            <a:spLocks noGrp="1"/>
          </p:cNvSpPr>
          <p:nvPr>
            <p:ph type="sldNum" sz="quarter" idx="12"/>
          </p:nvPr>
        </p:nvSpPr>
        <p:spPr>
          <a:xfrm>
            <a:off x="5420043" y="9906785"/>
            <a:ext cx="1764665" cy="569071"/>
          </a:xfrm>
        </p:spPr>
        <p:txBody>
          <a:bodyPr/>
          <a:lstStyle/>
          <a:p>
            <a:fld id="{2DD70488-1BA5-554A-927A-C902243CFC7F}" type="slidenum">
              <a:rPr lang="en-US" sz="1600" smtClean="0">
                <a:solidFill>
                  <a:schemeClr val="bg1"/>
                </a:solidFill>
                <a:latin typeface="Arial" panose="020B0604020202020204" pitchFamily="34" charset="0"/>
                <a:cs typeface="Arial" panose="020B0604020202020204" pitchFamily="34" charset="0"/>
              </a:rPr>
              <a:t>42</a:t>
            </a:fld>
            <a:endParaRPr lang="en-US" sz="1600" dirty="0">
              <a:solidFill>
                <a:schemeClr val="bg1"/>
              </a:solidFill>
              <a:latin typeface="Arial" panose="020B0604020202020204" pitchFamily="34" charset="0"/>
              <a:cs typeface="Arial" panose="020B0604020202020204" pitchFamily="34" charset="0"/>
            </a:endParaRPr>
          </a:p>
        </p:txBody>
      </p:sp>
      <p:sp>
        <p:nvSpPr>
          <p:cNvPr id="10" name="Text Box 62">
            <a:extLst>
              <a:ext uri="{FF2B5EF4-FFF2-40B4-BE49-F238E27FC236}">
                <a16:creationId xmlns:a16="http://schemas.microsoft.com/office/drawing/2014/main" id="{A13A010A-D970-9AF8-DE52-28F040F61EB9}"/>
              </a:ext>
            </a:extLst>
          </p:cNvPr>
          <p:cNvSpPr txBox="1"/>
          <p:nvPr/>
        </p:nvSpPr>
        <p:spPr>
          <a:xfrm>
            <a:off x="2522079" y="6677977"/>
            <a:ext cx="3893183" cy="1177603"/>
          </a:xfrm>
          <a:prstGeom prst="rect">
            <a:avLst/>
          </a:prstGeom>
          <a:noFill/>
          <a:ln>
            <a:noFill/>
          </a:ln>
          <a:effectLst/>
          <a:extLst>
            <a:ext uri="{C572A759-6A51-4108-AA02-DFA0A04FC94B}">
              <ma14:wrappingTextBoxFlag xmlns=""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285750" lvl="0" indent="-285750">
              <a:lnSpc>
                <a:spcPct val="105000"/>
              </a:lnSpc>
              <a:spcAft>
                <a:spcPts val="15"/>
              </a:spcAft>
              <a:buFont typeface="Arial" panose="020B0604020202020204" pitchFamily="34" charset="0"/>
              <a:buChar char="•"/>
            </a:pPr>
            <a:r>
              <a:rPr lang="en-US"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Making space for improvisation and free play.</a:t>
            </a:r>
          </a:p>
        </p:txBody>
      </p:sp>
      <p:pic>
        <p:nvPicPr>
          <p:cNvPr id="12" name="Picture 2" descr="Person with idea with solid fill">
            <a:extLst>
              <a:ext uri="{FF2B5EF4-FFF2-40B4-BE49-F238E27FC236}">
                <a16:creationId xmlns:a16="http://schemas.microsoft.com/office/drawing/2014/main" id="{87F552B4-F0A8-5209-5094-F54E9B25FFB6}"/>
              </a:ext>
            </a:extLst>
          </p:cNvPr>
          <p:cNvPicPr/>
          <p:nvPr/>
        </p:nvPicPr>
        <p:blipFill>
          <a:blip r:embed="rId9">
            <a:extLst>
              <a:ext uri="{96DAC541-7B7A-43D3-8B79-37D633B846F1}">
                <asvg:svgBlip xmlns:asvg="http://schemas.microsoft.com/office/drawing/2016/SVG/main" r:embed="rId10"/>
              </a:ext>
            </a:extLst>
          </a:blip>
          <a:srcRect/>
          <a:stretch/>
        </p:blipFill>
        <p:spPr>
          <a:xfrm>
            <a:off x="451524" y="6529405"/>
            <a:ext cx="1440000" cy="1440000"/>
          </a:xfrm>
          <a:prstGeom prst="rect">
            <a:avLst/>
          </a:prstGeom>
        </p:spPr>
      </p:pic>
      <p:sp>
        <p:nvSpPr>
          <p:cNvPr id="17" name="Text Box 62">
            <a:extLst>
              <a:ext uri="{FF2B5EF4-FFF2-40B4-BE49-F238E27FC236}">
                <a16:creationId xmlns:a16="http://schemas.microsoft.com/office/drawing/2014/main" id="{1FECE0B5-D964-3E61-AD96-E1C79167CC37}"/>
              </a:ext>
            </a:extLst>
          </p:cNvPr>
          <p:cNvSpPr txBox="1"/>
          <p:nvPr/>
        </p:nvSpPr>
        <p:spPr>
          <a:xfrm>
            <a:off x="2522079" y="8030372"/>
            <a:ext cx="3888738" cy="1701621"/>
          </a:xfrm>
          <a:prstGeom prst="rect">
            <a:avLst/>
          </a:prstGeom>
          <a:noFill/>
          <a:ln>
            <a:noFill/>
          </a:ln>
          <a:effectLst/>
          <a:extLst>
            <a:ext uri="{C572A759-6A51-4108-AA02-DFA0A04FC94B}">
              <ma14:wrappingTextBoxFlag xmlns=""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285750" indent="-285750">
              <a:lnSpc>
                <a:spcPct val="105000"/>
              </a:lnSpc>
              <a:spcAft>
                <a:spcPts val="15"/>
              </a:spcAft>
              <a:buFont typeface="Arial" panose="020B0604020202020204" pitchFamily="34" charset="0"/>
              <a:buChar char="•"/>
            </a:pP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There </a:t>
            </a:r>
            <a:r>
              <a:rPr lang="en-US" sz="1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not</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being a "right way" to do or play something.</a:t>
            </a:r>
          </a:p>
        </p:txBody>
      </p:sp>
      <p:pic>
        <p:nvPicPr>
          <p:cNvPr id="18" name="Picture 13" descr="Thumbs up sign with solid fill">
            <a:extLst>
              <a:ext uri="{FF2B5EF4-FFF2-40B4-BE49-F238E27FC236}">
                <a16:creationId xmlns:a16="http://schemas.microsoft.com/office/drawing/2014/main" id="{DA3ECAD9-0E4F-7E04-C65D-5EC485853EDA}"/>
              </a:ext>
            </a:extLst>
          </p:cNvPr>
          <p:cNvPicPr/>
          <p:nvPr/>
        </p:nvPicPr>
        <p:blipFill>
          <a:blip r:embed="rId11">
            <a:extLst>
              <a:ext uri="{96DAC541-7B7A-43D3-8B79-37D633B846F1}">
                <asvg:svgBlip xmlns:asvg="http://schemas.microsoft.com/office/drawing/2016/SVG/main" r:embed="rId12"/>
              </a:ext>
            </a:extLst>
          </a:blip>
          <a:srcRect/>
          <a:stretch/>
        </p:blipFill>
        <p:spPr>
          <a:xfrm>
            <a:off x="440871" y="8161182"/>
            <a:ext cx="1440000" cy="1440000"/>
          </a:xfrm>
          <a:prstGeom prst="rect">
            <a:avLst/>
          </a:prstGeom>
        </p:spPr>
      </p:pic>
    </p:spTree>
    <p:extLst>
      <p:ext uri="{BB962C8B-B14F-4D97-AF65-F5344CB8AC3E}">
        <p14:creationId xmlns:p14="http://schemas.microsoft.com/office/powerpoint/2010/main" val="39458430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093772F-B836-7841-DDF1-CC1254FBE6B4}"/>
              </a:ext>
            </a:extLst>
          </p:cNvPr>
          <p:cNvSpPr/>
          <p:nvPr/>
        </p:nvSpPr>
        <p:spPr>
          <a:xfrm>
            <a:off x="2261666" y="1071348"/>
            <a:ext cx="4320000" cy="8640000"/>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600" dirty="0"/>
          </a:p>
        </p:txBody>
      </p:sp>
      <p:sp>
        <p:nvSpPr>
          <p:cNvPr id="6" name="Text Box 62">
            <a:extLst>
              <a:ext uri="{FF2B5EF4-FFF2-40B4-BE49-F238E27FC236}">
                <a16:creationId xmlns:a16="http://schemas.microsoft.com/office/drawing/2014/main" id="{C9F4FCB1-40D0-45F6-8049-399DBD9DED5B}"/>
              </a:ext>
            </a:extLst>
          </p:cNvPr>
          <p:cNvSpPr txBox="1"/>
          <p:nvPr/>
        </p:nvSpPr>
        <p:spPr>
          <a:xfrm>
            <a:off x="2441666" y="2689328"/>
            <a:ext cx="3960000" cy="1616400"/>
          </a:xfrm>
          <a:prstGeom prst="rect">
            <a:avLst/>
          </a:prstGeom>
          <a:noFill/>
          <a:ln>
            <a:noFill/>
          </a:ln>
          <a:effectLst/>
          <a:extLst>
            <a:ext uri="{C572A759-6A51-4108-AA02-DFA0A04FC94B}">
              <ma14:wrappingTextBoxFlag xmlns:ma14="http://schemas.microsoft.com/office/mac/drawingml/2011/main" xmlns=""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285750" indent="-285750">
              <a:lnSpc>
                <a:spcPct val="105000"/>
              </a:lnSpc>
              <a:spcAft>
                <a:spcPts val="15"/>
              </a:spcAft>
              <a:buFont typeface="Arial" panose="020B0604020202020204" pitchFamily="34" charset="0"/>
              <a:buChar char="•"/>
            </a:pPr>
            <a:r>
              <a:rPr lang="en-US" sz="1600" i="0" dirty="0">
                <a:solidFill>
                  <a:srgbClr val="000000"/>
                </a:solidFill>
                <a:effectLst/>
                <a:latin typeface="Arial" panose="020B0604020202020204" pitchFamily="34" charset="0"/>
                <a:cs typeface="Arial" panose="020B0604020202020204" pitchFamily="34" charset="0"/>
              </a:rPr>
              <a:t>Creating opportunities for learners to receive and give feedback.</a:t>
            </a:r>
          </a:p>
        </p:txBody>
      </p:sp>
      <p:pic>
        <p:nvPicPr>
          <p:cNvPr id="7" name="Picture 6">
            <a:extLst>
              <a:ext uri="{FF2B5EF4-FFF2-40B4-BE49-F238E27FC236}">
                <a16:creationId xmlns:a16="http://schemas.microsoft.com/office/drawing/2014/main" id="{5EEC2CD5-F14A-41C8-BC73-AB0A5E35BC7F}"/>
              </a:ext>
            </a:extLst>
          </p:cNvPr>
          <p:cNvPicPr/>
          <p:nvPr/>
        </p:nvPicPr>
        <p:blipFill>
          <a:blip r:embed="rId2">
            <a:extLst>
              <a:ext uri="{96DAC541-7B7A-43D3-8B79-37D633B846F1}">
                <asvg:svgBlip xmlns:asvg="http://schemas.microsoft.com/office/drawing/2016/SVG/main" r:embed="rId3"/>
              </a:ext>
            </a:extLst>
          </a:blip>
          <a:srcRect/>
          <a:stretch/>
        </p:blipFill>
        <p:spPr>
          <a:xfrm>
            <a:off x="506470" y="2867807"/>
            <a:ext cx="1440000" cy="1440000"/>
          </a:xfrm>
          <a:prstGeom prst="rect">
            <a:avLst/>
          </a:prstGeom>
        </p:spPr>
      </p:pic>
      <p:sp>
        <p:nvSpPr>
          <p:cNvPr id="2" name="Slide Number Placeholder 1">
            <a:extLst>
              <a:ext uri="{FF2B5EF4-FFF2-40B4-BE49-F238E27FC236}">
                <a16:creationId xmlns:a16="http://schemas.microsoft.com/office/drawing/2014/main" id="{57C11FF4-4E45-84DC-FADC-5B6FDADBE855}"/>
              </a:ext>
            </a:extLst>
          </p:cNvPr>
          <p:cNvSpPr>
            <a:spLocks noGrp="1"/>
          </p:cNvSpPr>
          <p:nvPr>
            <p:ph type="sldNum" sz="quarter" idx="12"/>
          </p:nvPr>
        </p:nvSpPr>
        <p:spPr/>
        <p:txBody>
          <a:bodyPr/>
          <a:lstStyle/>
          <a:p>
            <a:fld id="{2DD70488-1BA5-554A-927A-C902243CFC7F}" type="slidenum">
              <a:rPr lang="en-US" sz="1600" smtClean="0">
                <a:solidFill>
                  <a:schemeClr val="bg1"/>
                </a:solidFill>
                <a:latin typeface="Arial" panose="020B0604020202020204" pitchFamily="34" charset="0"/>
                <a:cs typeface="Arial" panose="020B0604020202020204" pitchFamily="34" charset="0"/>
              </a:rPr>
              <a:t>43</a:t>
            </a:fld>
            <a:endParaRPr lang="en-US" sz="1600" dirty="0">
              <a:solidFill>
                <a:schemeClr val="bg1"/>
              </a:solidFill>
              <a:latin typeface="Arial" panose="020B0604020202020204" pitchFamily="34" charset="0"/>
              <a:cs typeface="Arial" panose="020B0604020202020204" pitchFamily="34" charset="0"/>
            </a:endParaRPr>
          </a:p>
        </p:txBody>
      </p:sp>
      <p:sp>
        <p:nvSpPr>
          <p:cNvPr id="3" name="Text Box 28">
            <a:extLst>
              <a:ext uri="{FF2B5EF4-FFF2-40B4-BE49-F238E27FC236}">
                <a16:creationId xmlns:a16="http://schemas.microsoft.com/office/drawing/2014/main" id="{C2964EC0-B802-FA27-3E9F-D7D11E733208}"/>
              </a:ext>
            </a:extLst>
          </p:cNvPr>
          <p:cNvSpPr txBox="1"/>
          <p:nvPr/>
        </p:nvSpPr>
        <p:spPr>
          <a:xfrm>
            <a:off x="2441666" y="1071348"/>
            <a:ext cx="3960000" cy="1617980"/>
          </a:xfrm>
          <a:prstGeom prst="rect">
            <a:avLst/>
          </a:prstGeom>
          <a:noFill/>
          <a:ln>
            <a:noFill/>
          </a:ln>
          <a:effectLst/>
          <a:extLst>
            <a:ext uri="{C572A759-6A51-4108-AA02-DFA0A04FC94B}">
              <ma14:wrappingTextBoxFlag xmlns=""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nSpc>
                <a:spcPct val="105000"/>
              </a:lnSpc>
              <a:spcAft>
                <a:spcPts val="15"/>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In practice, it means:</a:t>
            </a:r>
          </a:p>
        </p:txBody>
      </p:sp>
      <p:pic>
        <p:nvPicPr>
          <p:cNvPr id="12" name="Picture 11">
            <a:extLst>
              <a:ext uri="{FF2B5EF4-FFF2-40B4-BE49-F238E27FC236}">
                <a16:creationId xmlns:a16="http://schemas.microsoft.com/office/drawing/2014/main" id="{474269C2-0AA4-DFE5-62B2-2D7257A4549B}"/>
              </a:ext>
            </a:extLst>
          </p:cNvPr>
          <p:cNvPicPr/>
          <p:nvPr/>
        </p:nvPicPr>
        <p:blipFill>
          <a:blip r:embed="rId4">
            <a:extLst>
              <a:ext uri="{96DAC541-7B7A-43D3-8B79-37D633B846F1}">
                <asvg:svgBlip xmlns:asvg="http://schemas.microsoft.com/office/drawing/2016/SVG/main" r:embed="rId5"/>
              </a:ext>
            </a:extLst>
          </a:blip>
          <a:srcRect/>
          <a:stretch/>
        </p:blipFill>
        <p:spPr>
          <a:xfrm>
            <a:off x="524371" y="1143383"/>
            <a:ext cx="1440000" cy="1440000"/>
          </a:xfrm>
          <a:prstGeom prst="rect">
            <a:avLst/>
          </a:prstGeom>
        </p:spPr>
      </p:pic>
      <p:sp>
        <p:nvSpPr>
          <p:cNvPr id="14" name="Text Box 62">
            <a:extLst>
              <a:ext uri="{FF2B5EF4-FFF2-40B4-BE49-F238E27FC236}">
                <a16:creationId xmlns:a16="http://schemas.microsoft.com/office/drawing/2014/main" id="{DF2EBBD2-20E1-163E-BB4D-8988B79104C8}"/>
              </a:ext>
            </a:extLst>
          </p:cNvPr>
          <p:cNvSpPr txBox="1"/>
          <p:nvPr/>
        </p:nvSpPr>
        <p:spPr>
          <a:xfrm>
            <a:off x="2441666" y="4565046"/>
            <a:ext cx="3960000" cy="1616400"/>
          </a:xfrm>
          <a:prstGeom prst="rect">
            <a:avLst/>
          </a:prstGeom>
          <a:noFill/>
          <a:ln>
            <a:noFill/>
          </a:ln>
          <a:effectLst/>
          <a:extLst>
            <a:ext uri="{C572A759-6A51-4108-AA02-DFA0A04FC94B}">
              <ma14:wrappingTextBoxFlag xmlns:ma14="http://schemas.microsoft.com/office/mac/drawingml/2011/main" xmlns=""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285750" indent="-285750" algn="l" rtl="0" fontAlgn="base">
              <a:buFont typeface="Arial" panose="020B0604020202020204" pitchFamily="34" charset="0"/>
              <a:buChar char="•"/>
            </a:pPr>
            <a:r>
              <a:rPr lang="en-US" sz="1600" i="0" dirty="0">
                <a:solidFill>
                  <a:srgbClr val="000000"/>
                </a:solidFill>
                <a:effectLst/>
                <a:latin typeface="Arial" panose="020B0604020202020204" pitchFamily="34" charset="0"/>
                <a:cs typeface="Arial" panose="020B0604020202020204" pitchFamily="34" charset="0"/>
              </a:rPr>
              <a:t>Giving learners space to grow and learn.</a:t>
            </a:r>
          </a:p>
        </p:txBody>
      </p:sp>
      <p:pic>
        <p:nvPicPr>
          <p:cNvPr id="15" name="Picture 6" descr="Plant outline">
            <a:extLst>
              <a:ext uri="{FF2B5EF4-FFF2-40B4-BE49-F238E27FC236}">
                <a16:creationId xmlns:a16="http://schemas.microsoft.com/office/drawing/2014/main" id="{5CDB34B4-FA2C-72D2-1E96-5B685C627EE4}"/>
              </a:ext>
            </a:extLst>
          </p:cNvPr>
          <p:cNvPicPr/>
          <p:nvPr/>
        </p:nvPicPr>
        <p:blipFill>
          <a:blip r:embed="rId6">
            <a:extLst>
              <a:ext uri="{96DAC541-7B7A-43D3-8B79-37D633B846F1}">
                <asvg:svgBlip xmlns:asvg="http://schemas.microsoft.com/office/drawing/2016/SVG/main" r:embed="rId7"/>
              </a:ext>
            </a:extLst>
          </a:blip>
          <a:srcRect/>
          <a:stretch/>
        </p:blipFill>
        <p:spPr>
          <a:xfrm>
            <a:off x="506470" y="4565046"/>
            <a:ext cx="1440000" cy="1440000"/>
          </a:xfrm>
          <a:prstGeom prst="rect">
            <a:avLst/>
          </a:prstGeom>
        </p:spPr>
      </p:pic>
      <p:sp>
        <p:nvSpPr>
          <p:cNvPr id="22" name="Text Box 64">
            <a:extLst>
              <a:ext uri="{FF2B5EF4-FFF2-40B4-BE49-F238E27FC236}">
                <a16:creationId xmlns:a16="http://schemas.microsoft.com/office/drawing/2014/main" id="{64DE5AE5-CB92-C724-3FE5-4FF1BB642D01}"/>
              </a:ext>
            </a:extLst>
          </p:cNvPr>
          <p:cNvSpPr txBox="1"/>
          <p:nvPr/>
        </p:nvSpPr>
        <p:spPr>
          <a:xfrm>
            <a:off x="2441666" y="6262118"/>
            <a:ext cx="3960000" cy="1616400"/>
          </a:xfrm>
          <a:prstGeom prst="rect">
            <a:avLst/>
          </a:prstGeom>
          <a:noFill/>
          <a:ln>
            <a:noFill/>
          </a:ln>
          <a:effectLst/>
          <a:extLst>
            <a:ext uri="{C572A759-6A51-4108-AA02-DFA0A04FC94B}">
              <ma14:wrappingTextBoxFlag xmlns:ma14="http://schemas.microsoft.com/office/mac/drawingml/2011/main" xmlns=""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285750" indent="-285750">
              <a:spcAft>
                <a:spcPts val="0"/>
              </a:spcAft>
              <a:buFont typeface="Arial" panose="020B0604020202020204" pitchFamily="34" charset="0"/>
              <a:buChar char="•"/>
            </a:pPr>
            <a:r>
              <a:rPr lang="en-US" sz="1600" b="0" i="0" dirty="0" err="1">
                <a:solidFill>
                  <a:srgbClr val="000000"/>
                </a:solidFill>
                <a:effectLst/>
                <a:latin typeface="Arial" panose="020B0604020202020204" pitchFamily="34" charset="0"/>
                <a:cs typeface="Arial" panose="020B0604020202020204" pitchFamily="34" charset="0"/>
              </a:rPr>
              <a:t>Recognising</a:t>
            </a:r>
            <a:r>
              <a:rPr lang="en-US" sz="1600" b="0" i="0" dirty="0">
                <a:solidFill>
                  <a:srgbClr val="000000"/>
                </a:solidFill>
                <a:effectLst/>
                <a:latin typeface="Arial" panose="020B0604020202020204" pitchFamily="34" charset="0"/>
                <a:cs typeface="Arial" panose="020B0604020202020204" pitchFamily="34" charset="0"/>
              </a:rPr>
              <a:t> learner successes, whether big of small.</a:t>
            </a:r>
          </a:p>
        </p:txBody>
      </p:sp>
      <p:pic>
        <p:nvPicPr>
          <p:cNvPr id="23" name="Picture 8" descr="Clapping hands with solid fill">
            <a:extLst>
              <a:ext uri="{FF2B5EF4-FFF2-40B4-BE49-F238E27FC236}">
                <a16:creationId xmlns:a16="http://schemas.microsoft.com/office/drawing/2014/main" id="{822BD208-0D07-4C21-0C49-CD5CB870365E}"/>
              </a:ext>
            </a:extLst>
          </p:cNvPr>
          <p:cNvPicPr/>
          <p:nvPr/>
        </p:nvPicPr>
        <p:blipFill>
          <a:blip r:embed="rId8">
            <a:extLst>
              <a:ext uri="{96DAC541-7B7A-43D3-8B79-37D633B846F1}">
                <asvg:svgBlip xmlns:asvg="http://schemas.microsoft.com/office/drawing/2016/SVG/main" r:embed="rId9"/>
              </a:ext>
            </a:extLst>
          </a:blip>
          <a:srcRect/>
          <a:stretch/>
        </p:blipFill>
        <p:spPr>
          <a:xfrm>
            <a:off x="506470" y="6262118"/>
            <a:ext cx="1440000" cy="1440000"/>
          </a:xfrm>
          <a:prstGeom prst="rect">
            <a:avLst/>
          </a:prstGeom>
        </p:spPr>
      </p:pic>
      <p:sp>
        <p:nvSpPr>
          <p:cNvPr id="24" name="Text Box 66">
            <a:extLst>
              <a:ext uri="{FF2B5EF4-FFF2-40B4-BE49-F238E27FC236}">
                <a16:creationId xmlns:a16="http://schemas.microsoft.com/office/drawing/2014/main" id="{C8DD1923-B919-D77B-90FF-947EED3E7E0A}"/>
              </a:ext>
            </a:extLst>
          </p:cNvPr>
          <p:cNvSpPr txBox="1"/>
          <p:nvPr/>
        </p:nvSpPr>
        <p:spPr>
          <a:xfrm>
            <a:off x="2441666" y="7898533"/>
            <a:ext cx="3960000" cy="1616400"/>
          </a:xfrm>
          <a:prstGeom prst="rect">
            <a:avLst/>
          </a:prstGeom>
          <a:noFill/>
          <a:ln>
            <a:noFill/>
          </a:ln>
          <a:effectLst/>
          <a:extLst>
            <a:ext uri="{C572A759-6A51-4108-AA02-DFA0A04FC94B}">
              <ma14:wrappingTextBoxFlag xmlns:ma14="http://schemas.microsoft.com/office/mac/drawingml/2011/main" xmlns=""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285750" indent="-285750">
              <a:spcAft>
                <a:spcPts val="0"/>
              </a:spcAft>
              <a:buFont typeface="Arial" panose="020B0604020202020204" pitchFamily="34" charset="0"/>
              <a:buChar char="•"/>
            </a:pPr>
            <a:r>
              <a:rPr lang="en-US" sz="1600" dirty="0">
                <a:solidFill>
                  <a:srgbClr val="000000"/>
                </a:solidFill>
                <a:latin typeface="Arial" panose="020B0604020202020204" pitchFamily="34" charset="0"/>
                <a:cs typeface="Arial" panose="020B0604020202020204" pitchFamily="34" charset="0"/>
              </a:rPr>
              <a:t>Celebrating every contribution and achievement.</a:t>
            </a:r>
          </a:p>
        </p:txBody>
      </p:sp>
      <p:pic>
        <p:nvPicPr>
          <p:cNvPr id="25" name="Picture 8" descr="Fireworks with solid fill">
            <a:extLst>
              <a:ext uri="{FF2B5EF4-FFF2-40B4-BE49-F238E27FC236}">
                <a16:creationId xmlns:a16="http://schemas.microsoft.com/office/drawing/2014/main" id="{5AA61444-78B2-38D7-516F-771EEF8BD327}"/>
              </a:ext>
            </a:extLst>
          </p:cNvPr>
          <p:cNvPicPr/>
          <p:nvPr/>
        </p:nvPicPr>
        <p:blipFill>
          <a:blip r:embed="rId10">
            <a:extLst>
              <a:ext uri="{96DAC541-7B7A-43D3-8B79-37D633B846F1}">
                <asvg:svgBlip xmlns:asvg="http://schemas.microsoft.com/office/drawing/2016/SVG/main" r:embed="rId11"/>
              </a:ext>
            </a:extLst>
          </a:blip>
          <a:srcRect/>
          <a:stretch/>
        </p:blipFill>
        <p:spPr>
          <a:xfrm>
            <a:off x="524371" y="8074933"/>
            <a:ext cx="1440000" cy="1440000"/>
          </a:xfrm>
          <a:prstGeom prst="rect">
            <a:avLst/>
          </a:prstGeom>
        </p:spPr>
      </p:pic>
    </p:spTree>
    <p:extLst>
      <p:ext uri="{BB962C8B-B14F-4D97-AF65-F5344CB8AC3E}">
        <p14:creationId xmlns:p14="http://schemas.microsoft.com/office/powerpoint/2010/main" val="18570532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80BA295-53D8-1844-A5D0-527F6CE5EB30}"/>
              </a:ext>
            </a:extLst>
          </p:cNvPr>
          <p:cNvSpPr/>
          <p:nvPr/>
        </p:nvSpPr>
        <p:spPr>
          <a:xfrm>
            <a:off x="2261666" y="1071347"/>
            <a:ext cx="4320000" cy="1620001"/>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600" dirty="0"/>
          </a:p>
        </p:txBody>
      </p:sp>
      <p:sp>
        <p:nvSpPr>
          <p:cNvPr id="2" name="Slide Number Placeholder 1">
            <a:extLst>
              <a:ext uri="{FF2B5EF4-FFF2-40B4-BE49-F238E27FC236}">
                <a16:creationId xmlns:a16="http://schemas.microsoft.com/office/drawing/2014/main" id="{57C11FF4-4E45-84DC-FADC-5B6FDADBE855}"/>
              </a:ext>
            </a:extLst>
          </p:cNvPr>
          <p:cNvSpPr>
            <a:spLocks noGrp="1"/>
          </p:cNvSpPr>
          <p:nvPr>
            <p:ph type="sldNum" sz="quarter" idx="12"/>
          </p:nvPr>
        </p:nvSpPr>
        <p:spPr/>
        <p:txBody>
          <a:bodyPr/>
          <a:lstStyle/>
          <a:p>
            <a:fld id="{2DD70488-1BA5-554A-927A-C902243CFC7F}" type="slidenum">
              <a:rPr lang="en-US" sz="1600" smtClean="0">
                <a:latin typeface="Arial" panose="020B0604020202020204" pitchFamily="34" charset="0"/>
                <a:cs typeface="Arial" panose="020B0604020202020204" pitchFamily="34" charset="0"/>
              </a:rPr>
              <a:t>44</a:t>
            </a:fld>
            <a:endParaRPr lang="en-US" sz="1600" dirty="0">
              <a:latin typeface="Arial" panose="020B0604020202020204" pitchFamily="34" charset="0"/>
              <a:cs typeface="Arial" panose="020B0604020202020204" pitchFamily="34" charset="0"/>
            </a:endParaRPr>
          </a:p>
        </p:txBody>
      </p:sp>
      <p:sp>
        <p:nvSpPr>
          <p:cNvPr id="3" name="Slide Number Placeholder 1">
            <a:extLst>
              <a:ext uri="{FF2B5EF4-FFF2-40B4-BE49-F238E27FC236}">
                <a16:creationId xmlns:a16="http://schemas.microsoft.com/office/drawing/2014/main" id="{040F92DD-9AD2-0225-E47C-506E84ED8A87}"/>
              </a:ext>
            </a:extLst>
          </p:cNvPr>
          <p:cNvSpPr txBox="1">
            <a:spLocks/>
          </p:cNvSpPr>
          <p:nvPr/>
        </p:nvSpPr>
        <p:spPr>
          <a:xfrm>
            <a:off x="5572443" y="10059185"/>
            <a:ext cx="1764665" cy="56907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DD70488-1BA5-554A-927A-C902243CFC7F}" type="slidenum">
              <a:rPr lang="en-US" sz="1600" smtClean="0">
                <a:solidFill>
                  <a:schemeClr val="bg1"/>
                </a:solidFill>
                <a:latin typeface="Arial" panose="020B0604020202020204" pitchFamily="34" charset="0"/>
                <a:cs typeface="Arial" panose="020B0604020202020204" pitchFamily="34" charset="0"/>
              </a:rPr>
              <a:pPr/>
              <a:t>44</a:t>
            </a:fld>
            <a:endParaRPr lang="en-US" sz="1600" dirty="0">
              <a:solidFill>
                <a:schemeClr val="bg1"/>
              </a:solidFill>
              <a:latin typeface="Arial" panose="020B0604020202020204" pitchFamily="34" charset="0"/>
              <a:cs typeface="Arial" panose="020B0604020202020204" pitchFamily="34" charset="0"/>
            </a:endParaRPr>
          </a:p>
        </p:txBody>
      </p:sp>
      <p:sp>
        <p:nvSpPr>
          <p:cNvPr id="10" name="Text Box 64">
            <a:extLst>
              <a:ext uri="{FF2B5EF4-FFF2-40B4-BE49-F238E27FC236}">
                <a16:creationId xmlns:a16="http://schemas.microsoft.com/office/drawing/2014/main" id="{A9E93F95-DDD1-2B8D-C6D0-F7153A2DA6B7}"/>
              </a:ext>
            </a:extLst>
          </p:cNvPr>
          <p:cNvSpPr txBox="1"/>
          <p:nvPr/>
        </p:nvSpPr>
        <p:spPr>
          <a:xfrm>
            <a:off x="2527110" y="1010061"/>
            <a:ext cx="3960000" cy="1620000"/>
          </a:xfrm>
          <a:prstGeom prst="rect">
            <a:avLst/>
          </a:prstGeom>
          <a:noFill/>
          <a:ln>
            <a:noFill/>
          </a:ln>
          <a:effectLst/>
          <a:extLst>
            <a:ext uri="{C572A759-6A51-4108-AA02-DFA0A04FC94B}">
              <ma14:wrappingTextBoxFlag xmlns=""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lvl="0">
              <a:lnSpc>
                <a:spcPct val="115000"/>
              </a:lnSpc>
              <a:spcAft>
                <a:spcPts val="60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To see these indicators in practice, read the case study “Scaffold activities so learners can work together</a:t>
            </a:r>
            <a:r>
              <a:rPr lang="en-US" sz="16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by Tim Fletcher </a:t>
            </a:r>
            <a:r>
              <a:rPr lang="en-US" sz="1600" dirty="0">
                <a:solidFill>
                  <a:schemeClr val="tx2"/>
                </a:solidFill>
                <a:effectLst/>
                <a:latin typeface="Arial" panose="020B0604020202020204" pitchFamily="34" charset="0"/>
                <a:ea typeface="Times New Roman" panose="02020603050405020304" pitchFamily="18"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here</a:t>
            </a:r>
            <a:r>
              <a:rPr lang="en-US" sz="1600" dirty="0">
                <a:effectLst/>
                <a:latin typeface="Arial" panose="020B0604020202020204" pitchFamily="34" charset="0"/>
                <a:ea typeface="Times New Roman" panose="02020603050405020304" pitchFamily="18" charset="0"/>
                <a:cs typeface="Arial" panose="020B0604020202020204" pitchFamily="34" charset="0"/>
              </a:rPr>
              <a:t>.</a:t>
            </a:r>
            <a:endParaRPr lang="en-US" sz="1600" dirty="0">
              <a:solidFill>
                <a:schemeClr val="tx2"/>
              </a:solidFill>
              <a:effectLst/>
              <a:latin typeface="Arial" panose="020B0604020202020204" pitchFamily="34" charset="0"/>
              <a:ea typeface="Times New Roman" panose="02020603050405020304" pitchFamily="18" charset="0"/>
              <a:cs typeface="Arial" panose="020B0604020202020204" pitchFamily="34" charset="0"/>
            </a:endParaRPr>
          </a:p>
        </p:txBody>
      </p:sp>
      <p:pic>
        <p:nvPicPr>
          <p:cNvPr id="11" name="Picture 17">
            <a:extLst>
              <a:ext uri="{FF2B5EF4-FFF2-40B4-BE49-F238E27FC236}">
                <a16:creationId xmlns:a16="http://schemas.microsoft.com/office/drawing/2014/main" id="{DF48CE1B-9D6F-88C3-60EE-136906FF9FF0}"/>
              </a:ext>
            </a:extLst>
          </p:cNvPr>
          <p:cNvPicPr/>
          <p:nvPr/>
        </p:nvPicPr>
        <p:blipFill>
          <a:blip r:embed="rId3">
            <a:extLst>
              <a:ext uri="{96DAC541-7B7A-43D3-8B79-37D633B846F1}">
                <asvg:svgBlip xmlns:asvg="http://schemas.microsoft.com/office/drawing/2016/SVG/main" r:embed="rId4"/>
              </a:ext>
            </a:extLst>
          </a:blip>
          <a:srcRect/>
          <a:stretch/>
        </p:blipFill>
        <p:spPr>
          <a:xfrm>
            <a:off x="641421" y="1100061"/>
            <a:ext cx="1440000" cy="1440000"/>
          </a:xfrm>
          <a:prstGeom prst="rect">
            <a:avLst/>
          </a:prstGeom>
        </p:spPr>
      </p:pic>
      <p:sp>
        <p:nvSpPr>
          <p:cNvPr id="9" name="object 8">
            <a:extLst>
              <a:ext uri="{FF2B5EF4-FFF2-40B4-BE49-F238E27FC236}">
                <a16:creationId xmlns:a16="http://schemas.microsoft.com/office/drawing/2014/main" id="{60694A25-33E3-3BEC-B026-89EBD563679F}"/>
              </a:ext>
            </a:extLst>
          </p:cNvPr>
          <p:cNvSpPr/>
          <p:nvPr/>
        </p:nvSpPr>
        <p:spPr>
          <a:xfrm>
            <a:off x="275828" y="3280756"/>
            <a:ext cx="4533856" cy="4533856"/>
          </a:xfrm>
          <a:custGeom>
            <a:avLst/>
            <a:gdLst/>
            <a:ahLst/>
            <a:cxnLst/>
            <a:rect l="l" t="t" r="r" b="b"/>
            <a:pathLst>
              <a:path w="3048635" h="3048634">
                <a:moveTo>
                  <a:pt x="1572634" y="753"/>
                </a:moveTo>
                <a:lnTo>
                  <a:pt x="1475862" y="753"/>
                </a:lnTo>
                <a:lnTo>
                  <a:pt x="1524248" y="0"/>
                </a:lnTo>
                <a:lnTo>
                  <a:pt x="1572634" y="753"/>
                </a:lnTo>
                <a:close/>
              </a:path>
              <a:path w="3048635" h="3048634">
                <a:moveTo>
                  <a:pt x="1524248" y="3048497"/>
                </a:moveTo>
                <a:lnTo>
                  <a:pt x="1475862" y="3047744"/>
                </a:lnTo>
                <a:lnTo>
                  <a:pt x="1427852" y="3045498"/>
                </a:lnTo>
                <a:lnTo>
                  <a:pt x="1380241" y="3041783"/>
                </a:lnTo>
                <a:lnTo>
                  <a:pt x="1333050" y="3036621"/>
                </a:lnTo>
                <a:lnTo>
                  <a:pt x="1286302" y="3030034"/>
                </a:lnTo>
                <a:lnTo>
                  <a:pt x="1240019" y="3022044"/>
                </a:lnTo>
                <a:lnTo>
                  <a:pt x="1194224" y="3012673"/>
                </a:lnTo>
                <a:lnTo>
                  <a:pt x="1148938" y="3001945"/>
                </a:lnTo>
                <a:lnTo>
                  <a:pt x="1104185" y="2989881"/>
                </a:lnTo>
                <a:lnTo>
                  <a:pt x="1059987" y="2976503"/>
                </a:lnTo>
                <a:lnTo>
                  <a:pt x="1016365" y="2961835"/>
                </a:lnTo>
                <a:lnTo>
                  <a:pt x="973343" y="2945898"/>
                </a:lnTo>
                <a:lnTo>
                  <a:pt x="930942" y="2928714"/>
                </a:lnTo>
                <a:lnTo>
                  <a:pt x="889185" y="2910306"/>
                </a:lnTo>
                <a:lnTo>
                  <a:pt x="848094" y="2890696"/>
                </a:lnTo>
                <a:lnTo>
                  <a:pt x="807691" y="2869907"/>
                </a:lnTo>
                <a:lnTo>
                  <a:pt x="767999" y="2847961"/>
                </a:lnTo>
                <a:lnTo>
                  <a:pt x="729041" y="2824880"/>
                </a:lnTo>
                <a:lnTo>
                  <a:pt x="690838" y="2800686"/>
                </a:lnTo>
                <a:lnTo>
                  <a:pt x="653412" y="2775402"/>
                </a:lnTo>
                <a:lnTo>
                  <a:pt x="616787" y="2749051"/>
                </a:lnTo>
                <a:lnTo>
                  <a:pt x="580984" y="2721653"/>
                </a:lnTo>
                <a:lnTo>
                  <a:pt x="546025" y="2693233"/>
                </a:lnTo>
                <a:lnTo>
                  <a:pt x="511934" y="2663811"/>
                </a:lnTo>
                <a:lnTo>
                  <a:pt x="478732" y="2633411"/>
                </a:lnTo>
                <a:lnTo>
                  <a:pt x="446441" y="2602055"/>
                </a:lnTo>
                <a:lnTo>
                  <a:pt x="415085" y="2569765"/>
                </a:lnTo>
                <a:lnTo>
                  <a:pt x="384685" y="2536563"/>
                </a:lnTo>
                <a:lnTo>
                  <a:pt x="355264" y="2502471"/>
                </a:lnTo>
                <a:lnTo>
                  <a:pt x="326843" y="2467513"/>
                </a:lnTo>
                <a:lnTo>
                  <a:pt x="299446" y="2431710"/>
                </a:lnTo>
                <a:lnTo>
                  <a:pt x="273094" y="2395084"/>
                </a:lnTo>
                <a:lnTo>
                  <a:pt x="247810" y="2357659"/>
                </a:lnTo>
                <a:lnTo>
                  <a:pt x="223616" y="2319456"/>
                </a:lnTo>
                <a:lnTo>
                  <a:pt x="200535" y="2280497"/>
                </a:lnTo>
                <a:lnTo>
                  <a:pt x="178589" y="2240805"/>
                </a:lnTo>
                <a:lnTo>
                  <a:pt x="157800" y="2200403"/>
                </a:lnTo>
                <a:lnTo>
                  <a:pt x="138190" y="2159312"/>
                </a:lnTo>
                <a:lnTo>
                  <a:pt x="119782" y="2117555"/>
                </a:lnTo>
                <a:lnTo>
                  <a:pt x="102599" y="2075154"/>
                </a:lnTo>
                <a:lnTo>
                  <a:pt x="86661" y="2032131"/>
                </a:lnTo>
                <a:lnTo>
                  <a:pt x="71993" y="1988510"/>
                </a:lnTo>
                <a:lnTo>
                  <a:pt x="58615" y="1944311"/>
                </a:lnTo>
                <a:lnTo>
                  <a:pt x="46551" y="1899558"/>
                </a:lnTo>
                <a:lnTo>
                  <a:pt x="35823" y="1854273"/>
                </a:lnTo>
                <a:lnTo>
                  <a:pt x="26453" y="1808478"/>
                </a:lnTo>
                <a:lnTo>
                  <a:pt x="18463" y="1762195"/>
                </a:lnTo>
                <a:lnTo>
                  <a:pt x="11875" y="1715447"/>
                </a:lnTo>
                <a:lnTo>
                  <a:pt x="6713" y="1668256"/>
                </a:lnTo>
                <a:lnTo>
                  <a:pt x="2998" y="1620645"/>
                </a:lnTo>
                <a:lnTo>
                  <a:pt x="753" y="1572635"/>
                </a:lnTo>
                <a:lnTo>
                  <a:pt x="0" y="1524243"/>
                </a:lnTo>
                <a:lnTo>
                  <a:pt x="753" y="1475863"/>
                </a:lnTo>
                <a:lnTo>
                  <a:pt x="2998" y="1427853"/>
                </a:lnTo>
                <a:lnTo>
                  <a:pt x="6713" y="1380241"/>
                </a:lnTo>
                <a:lnTo>
                  <a:pt x="11875" y="1333050"/>
                </a:lnTo>
                <a:lnTo>
                  <a:pt x="18463" y="1286302"/>
                </a:lnTo>
                <a:lnTo>
                  <a:pt x="26453" y="1240019"/>
                </a:lnTo>
                <a:lnTo>
                  <a:pt x="35823" y="1194224"/>
                </a:lnTo>
                <a:lnTo>
                  <a:pt x="46551" y="1148939"/>
                </a:lnTo>
                <a:lnTo>
                  <a:pt x="58615" y="1104186"/>
                </a:lnTo>
                <a:lnTo>
                  <a:pt x="71993" y="1059987"/>
                </a:lnTo>
                <a:lnTo>
                  <a:pt x="86661" y="1016366"/>
                </a:lnTo>
                <a:lnTo>
                  <a:pt x="102599" y="973343"/>
                </a:lnTo>
                <a:lnTo>
                  <a:pt x="119782" y="930942"/>
                </a:lnTo>
                <a:lnTo>
                  <a:pt x="138190" y="889185"/>
                </a:lnTo>
                <a:lnTo>
                  <a:pt x="157800" y="848094"/>
                </a:lnTo>
                <a:lnTo>
                  <a:pt x="178589" y="807692"/>
                </a:lnTo>
                <a:lnTo>
                  <a:pt x="200535" y="768000"/>
                </a:lnTo>
                <a:lnTo>
                  <a:pt x="223616" y="729041"/>
                </a:lnTo>
                <a:lnTo>
                  <a:pt x="247810" y="690838"/>
                </a:lnTo>
                <a:lnTo>
                  <a:pt x="273094" y="653412"/>
                </a:lnTo>
                <a:lnTo>
                  <a:pt x="299446" y="616787"/>
                </a:lnTo>
                <a:lnTo>
                  <a:pt x="326843" y="580984"/>
                </a:lnTo>
                <a:lnTo>
                  <a:pt x="355264" y="546026"/>
                </a:lnTo>
                <a:lnTo>
                  <a:pt x="384685" y="511934"/>
                </a:lnTo>
                <a:lnTo>
                  <a:pt x="415085" y="478732"/>
                </a:lnTo>
                <a:lnTo>
                  <a:pt x="446441" y="446442"/>
                </a:lnTo>
                <a:lnTo>
                  <a:pt x="478732" y="415085"/>
                </a:lnTo>
                <a:lnTo>
                  <a:pt x="511934" y="384685"/>
                </a:lnTo>
                <a:lnTo>
                  <a:pt x="546025" y="355264"/>
                </a:lnTo>
                <a:lnTo>
                  <a:pt x="580984" y="326843"/>
                </a:lnTo>
                <a:lnTo>
                  <a:pt x="616787" y="299446"/>
                </a:lnTo>
                <a:lnTo>
                  <a:pt x="653412" y="273094"/>
                </a:lnTo>
                <a:lnTo>
                  <a:pt x="690838" y="247810"/>
                </a:lnTo>
                <a:lnTo>
                  <a:pt x="729041" y="223617"/>
                </a:lnTo>
                <a:lnTo>
                  <a:pt x="767999" y="200536"/>
                </a:lnTo>
                <a:lnTo>
                  <a:pt x="807691" y="178589"/>
                </a:lnTo>
                <a:lnTo>
                  <a:pt x="848094" y="157800"/>
                </a:lnTo>
                <a:lnTo>
                  <a:pt x="889185" y="138190"/>
                </a:lnTo>
                <a:lnTo>
                  <a:pt x="930942" y="119783"/>
                </a:lnTo>
                <a:lnTo>
                  <a:pt x="973343" y="102599"/>
                </a:lnTo>
                <a:lnTo>
                  <a:pt x="1016365" y="86662"/>
                </a:lnTo>
                <a:lnTo>
                  <a:pt x="1059987" y="71993"/>
                </a:lnTo>
                <a:lnTo>
                  <a:pt x="1104185" y="58616"/>
                </a:lnTo>
                <a:lnTo>
                  <a:pt x="1148938" y="46551"/>
                </a:lnTo>
                <a:lnTo>
                  <a:pt x="1194224" y="35823"/>
                </a:lnTo>
                <a:lnTo>
                  <a:pt x="1240019" y="26453"/>
                </a:lnTo>
                <a:lnTo>
                  <a:pt x="1286302" y="18463"/>
                </a:lnTo>
                <a:lnTo>
                  <a:pt x="1333050" y="11876"/>
                </a:lnTo>
                <a:lnTo>
                  <a:pt x="1380241" y="6713"/>
                </a:lnTo>
                <a:lnTo>
                  <a:pt x="1427852" y="2998"/>
                </a:lnTo>
                <a:lnTo>
                  <a:pt x="1475862" y="753"/>
                </a:lnTo>
                <a:lnTo>
                  <a:pt x="1572634" y="753"/>
                </a:lnTo>
                <a:lnTo>
                  <a:pt x="1620644" y="2998"/>
                </a:lnTo>
                <a:lnTo>
                  <a:pt x="1668256" y="6713"/>
                </a:lnTo>
                <a:lnTo>
                  <a:pt x="1715447" y="11876"/>
                </a:lnTo>
                <a:lnTo>
                  <a:pt x="1762195" y="18463"/>
                </a:lnTo>
                <a:lnTo>
                  <a:pt x="1808478" y="26453"/>
                </a:lnTo>
                <a:lnTo>
                  <a:pt x="1854273" y="35823"/>
                </a:lnTo>
                <a:lnTo>
                  <a:pt x="1899558" y="46551"/>
                </a:lnTo>
                <a:lnTo>
                  <a:pt x="1944311" y="58616"/>
                </a:lnTo>
                <a:lnTo>
                  <a:pt x="1988510" y="71993"/>
                </a:lnTo>
                <a:lnTo>
                  <a:pt x="2032131" y="86662"/>
                </a:lnTo>
                <a:lnTo>
                  <a:pt x="2075154" y="102599"/>
                </a:lnTo>
                <a:lnTo>
                  <a:pt x="2117555" y="119783"/>
                </a:lnTo>
                <a:lnTo>
                  <a:pt x="2159312" y="138190"/>
                </a:lnTo>
                <a:lnTo>
                  <a:pt x="2200403" y="157800"/>
                </a:lnTo>
                <a:lnTo>
                  <a:pt x="2240805" y="178589"/>
                </a:lnTo>
                <a:lnTo>
                  <a:pt x="2280497" y="200536"/>
                </a:lnTo>
                <a:lnTo>
                  <a:pt x="2319456" y="223617"/>
                </a:lnTo>
                <a:lnTo>
                  <a:pt x="2357659" y="247810"/>
                </a:lnTo>
                <a:lnTo>
                  <a:pt x="2395084" y="273094"/>
                </a:lnTo>
                <a:lnTo>
                  <a:pt x="2431710" y="299446"/>
                </a:lnTo>
                <a:lnTo>
                  <a:pt x="2467513" y="326843"/>
                </a:lnTo>
                <a:lnTo>
                  <a:pt x="2502471" y="355264"/>
                </a:lnTo>
                <a:lnTo>
                  <a:pt x="2536563" y="384685"/>
                </a:lnTo>
                <a:lnTo>
                  <a:pt x="2569765" y="415085"/>
                </a:lnTo>
                <a:lnTo>
                  <a:pt x="2602055" y="446442"/>
                </a:lnTo>
                <a:lnTo>
                  <a:pt x="2633411" y="478732"/>
                </a:lnTo>
                <a:lnTo>
                  <a:pt x="2663811" y="511934"/>
                </a:lnTo>
                <a:lnTo>
                  <a:pt x="2693233" y="546026"/>
                </a:lnTo>
                <a:lnTo>
                  <a:pt x="2721653" y="580984"/>
                </a:lnTo>
                <a:lnTo>
                  <a:pt x="2749051" y="616787"/>
                </a:lnTo>
                <a:lnTo>
                  <a:pt x="2775402" y="653412"/>
                </a:lnTo>
                <a:lnTo>
                  <a:pt x="2800686" y="690838"/>
                </a:lnTo>
                <a:lnTo>
                  <a:pt x="2824880" y="729041"/>
                </a:lnTo>
                <a:lnTo>
                  <a:pt x="2847961" y="768000"/>
                </a:lnTo>
                <a:lnTo>
                  <a:pt x="2869907" y="807692"/>
                </a:lnTo>
                <a:lnTo>
                  <a:pt x="2890696" y="848094"/>
                </a:lnTo>
                <a:lnTo>
                  <a:pt x="2910306" y="889185"/>
                </a:lnTo>
                <a:lnTo>
                  <a:pt x="2928714" y="930942"/>
                </a:lnTo>
                <a:lnTo>
                  <a:pt x="2945898" y="973343"/>
                </a:lnTo>
                <a:lnTo>
                  <a:pt x="2961835" y="1016366"/>
                </a:lnTo>
                <a:lnTo>
                  <a:pt x="2976504" y="1059987"/>
                </a:lnTo>
                <a:lnTo>
                  <a:pt x="2989881" y="1104186"/>
                </a:lnTo>
                <a:lnTo>
                  <a:pt x="3001945" y="1148939"/>
                </a:lnTo>
                <a:lnTo>
                  <a:pt x="3012673" y="1194224"/>
                </a:lnTo>
                <a:lnTo>
                  <a:pt x="3022044" y="1240019"/>
                </a:lnTo>
                <a:lnTo>
                  <a:pt x="3030034" y="1286302"/>
                </a:lnTo>
                <a:lnTo>
                  <a:pt x="3036621" y="1333050"/>
                </a:lnTo>
                <a:lnTo>
                  <a:pt x="3041783" y="1380241"/>
                </a:lnTo>
                <a:lnTo>
                  <a:pt x="3045498" y="1427853"/>
                </a:lnTo>
                <a:lnTo>
                  <a:pt x="3047744" y="1475863"/>
                </a:lnTo>
                <a:lnTo>
                  <a:pt x="3048497" y="1524251"/>
                </a:lnTo>
                <a:lnTo>
                  <a:pt x="3047744" y="1572635"/>
                </a:lnTo>
                <a:lnTo>
                  <a:pt x="3045498" y="1620645"/>
                </a:lnTo>
                <a:lnTo>
                  <a:pt x="3041783" y="1668256"/>
                </a:lnTo>
                <a:lnTo>
                  <a:pt x="3036621" y="1715447"/>
                </a:lnTo>
                <a:lnTo>
                  <a:pt x="3030034" y="1762195"/>
                </a:lnTo>
                <a:lnTo>
                  <a:pt x="3022044" y="1808478"/>
                </a:lnTo>
                <a:lnTo>
                  <a:pt x="3012673" y="1854273"/>
                </a:lnTo>
                <a:lnTo>
                  <a:pt x="3001945" y="1899558"/>
                </a:lnTo>
                <a:lnTo>
                  <a:pt x="2989881" y="1944311"/>
                </a:lnTo>
                <a:lnTo>
                  <a:pt x="2976504" y="1988510"/>
                </a:lnTo>
                <a:lnTo>
                  <a:pt x="2961835" y="2032131"/>
                </a:lnTo>
                <a:lnTo>
                  <a:pt x="2945898" y="2075154"/>
                </a:lnTo>
                <a:lnTo>
                  <a:pt x="2928714" y="2117555"/>
                </a:lnTo>
                <a:lnTo>
                  <a:pt x="2910306" y="2159312"/>
                </a:lnTo>
                <a:lnTo>
                  <a:pt x="2890696" y="2200403"/>
                </a:lnTo>
                <a:lnTo>
                  <a:pt x="2869907" y="2240805"/>
                </a:lnTo>
                <a:lnTo>
                  <a:pt x="2847961" y="2280497"/>
                </a:lnTo>
                <a:lnTo>
                  <a:pt x="2824880" y="2319456"/>
                </a:lnTo>
                <a:lnTo>
                  <a:pt x="2800686" y="2357659"/>
                </a:lnTo>
                <a:lnTo>
                  <a:pt x="2775402" y="2395084"/>
                </a:lnTo>
                <a:lnTo>
                  <a:pt x="2749051" y="2431710"/>
                </a:lnTo>
                <a:lnTo>
                  <a:pt x="2721653" y="2467513"/>
                </a:lnTo>
                <a:lnTo>
                  <a:pt x="2693233" y="2502471"/>
                </a:lnTo>
                <a:lnTo>
                  <a:pt x="2663811" y="2536563"/>
                </a:lnTo>
                <a:lnTo>
                  <a:pt x="2633411" y="2569765"/>
                </a:lnTo>
                <a:lnTo>
                  <a:pt x="2602055" y="2602055"/>
                </a:lnTo>
                <a:lnTo>
                  <a:pt x="2569765" y="2633411"/>
                </a:lnTo>
                <a:lnTo>
                  <a:pt x="2536563" y="2663811"/>
                </a:lnTo>
                <a:lnTo>
                  <a:pt x="2502471" y="2693233"/>
                </a:lnTo>
                <a:lnTo>
                  <a:pt x="2467513" y="2721653"/>
                </a:lnTo>
                <a:lnTo>
                  <a:pt x="2431710" y="2749051"/>
                </a:lnTo>
                <a:lnTo>
                  <a:pt x="2395084" y="2775402"/>
                </a:lnTo>
                <a:lnTo>
                  <a:pt x="2357659" y="2800686"/>
                </a:lnTo>
                <a:lnTo>
                  <a:pt x="2319456" y="2824880"/>
                </a:lnTo>
                <a:lnTo>
                  <a:pt x="2280497" y="2847961"/>
                </a:lnTo>
                <a:lnTo>
                  <a:pt x="2240805" y="2869907"/>
                </a:lnTo>
                <a:lnTo>
                  <a:pt x="2200403" y="2890696"/>
                </a:lnTo>
                <a:lnTo>
                  <a:pt x="2159312" y="2910306"/>
                </a:lnTo>
                <a:lnTo>
                  <a:pt x="2117555" y="2928714"/>
                </a:lnTo>
                <a:lnTo>
                  <a:pt x="2075154" y="2945898"/>
                </a:lnTo>
                <a:lnTo>
                  <a:pt x="2032131" y="2961835"/>
                </a:lnTo>
                <a:lnTo>
                  <a:pt x="1988510" y="2976503"/>
                </a:lnTo>
                <a:lnTo>
                  <a:pt x="1944311" y="2989881"/>
                </a:lnTo>
                <a:lnTo>
                  <a:pt x="1899558" y="3001945"/>
                </a:lnTo>
                <a:lnTo>
                  <a:pt x="1854273" y="3012673"/>
                </a:lnTo>
                <a:lnTo>
                  <a:pt x="1808478" y="3022044"/>
                </a:lnTo>
                <a:lnTo>
                  <a:pt x="1762195" y="3030034"/>
                </a:lnTo>
                <a:lnTo>
                  <a:pt x="1715447" y="3036621"/>
                </a:lnTo>
                <a:lnTo>
                  <a:pt x="1668256" y="3041783"/>
                </a:lnTo>
                <a:lnTo>
                  <a:pt x="1620644" y="3045498"/>
                </a:lnTo>
                <a:lnTo>
                  <a:pt x="1572634" y="3047744"/>
                </a:lnTo>
                <a:lnTo>
                  <a:pt x="1524248" y="3048497"/>
                </a:lnTo>
                <a:close/>
              </a:path>
            </a:pathLst>
          </a:custGeom>
          <a:solidFill>
            <a:srgbClr val="FDE745"/>
          </a:solidFill>
        </p:spPr>
        <p:txBody>
          <a:bodyPr wrap="square" lIns="0" tIns="0" rIns="0" bIns="0" rtlCol="0"/>
          <a:lstStyle/>
          <a:p>
            <a:endParaRPr sz="1600">
              <a:solidFill>
                <a:schemeClr val="bg1"/>
              </a:solidFill>
              <a:latin typeface="Arial" panose="020B0604020202020204" pitchFamily="34" charset="0"/>
              <a:cs typeface="Arial" panose="020B0604020202020204" pitchFamily="34" charset="0"/>
            </a:endParaRPr>
          </a:p>
        </p:txBody>
      </p:sp>
      <p:sp>
        <p:nvSpPr>
          <p:cNvPr id="15" name="object 9">
            <a:extLst>
              <a:ext uri="{FF2B5EF4-FFF2-40B4-BE49-F238E27FC236}">
                <a16:creationId xmlns:a16="http://schemas.microsoft.com/office/drawing/2014/main" id="{E002FED1-3ED8-703A-E35D-BEB19CA4D1C0}"/>
              </a:ext>
            </a:extLst>
          </p:cNvPr>
          <p:cNvSpPr txBox="1"/>
          <p:nvPr/>
        </p:nvSpPr>
        <p:spPr>
          <a:xfrm>
            <a:off x="721626" y="4627881"/>
            <a:ext cx="3642260" cy="1839606"/>
          </a:xfrm>
          <a:prstGeom prst="rect">
            <a:avLst/>
          </a:prstGeom>
        </p:spPr>
        <p:txBody>
          <a:bodyPr vert="horz" wrap="square" lIns="0" tIns="38735" rIns="0" bIns="0" rtlCol="0">
            <a:spAutoFit/>
          </a:bodyPr>
          <a:lstStyle/>
          <a:p>
            <a:pPr algn="ctr">
              <a:lnSpc>
                <a:spcPct val="100000"/>
              </a:lnSpc>
              <a:spcBef>
                <a:spcPts val="305"/>
              </a:spcBef>
            </a:pPr>
            <a:r>
              <a:rPr lang="en-US" sz="1600" b="1" dirty="0">
                <a:solidFill>
                  <a:schemeClr val="bg1"/>
                </a:solidFill>
                <a:latin typeface="Arial" panose="020B0604020202020204" pitchFamily="34" charset="0"/>
                <a:cs typeface="Arial" panose="020B0604020202020204" pitchFamily="34" charset="0"/>
              </a:rPr>
              <a:t>Reflect:</a:t>
            </a:r>
          </a:p>
          <a:p>
            <a:pPr algn="ctr">
              <a:lnSpc>
                <a:spcPct val="100000"/>
              </a:lnSpc>
              <a:spcBef>
                <a:spcPts val="305"/>
              </a:spcBef>
            </a:pPr>
            <a:r>
              <a:rPr lang="en-US" sz="1600" dirty="0">
                <a:solidFill>
                  <a:schemeClr val="bg1"/>
                </a:solidFill>
                <a:latin typeface="Arial" panose="020B0604020202020204" pitchFamily="34" charset="0"/>
                <a:cs typeface="Arial" panose="020B0604020202020204" pitchFamily="34" charset="0"/>
              </a:rPr>
              <a:t>Think about what you expect in teaching, music-making, or other life experiences. Think about mistakes, chances, and new ways of doing things that have helped you learn and grow.</a:t>
            </a:r>
          </a:p>
          <a:p>
            <a:pPr algn="ctr">
              <a:lnSpc>
                <a:spcPct val="100000"/>
              </a:lnSpc>
              <a:spcBef>
                <a:spcPts val="305"/>
              </a:spcBef>
            </a:pPr>
            <a:endParaRPr sz="1600" dirty="0">
              <a:solidFill>
                <a:schemeClr val="bg1"/>
              </a:solidFill>
              <a:latin typeface="Arial" panose="020B0604020202020204" pitchFamily="34" charset="0"/>
              <a:cs typeface="Arial" panose="020B0604020202020204" pitchFamily="34" charset="0"/>
            </a:endParaRPr>
          </a:p>
        </p:txBody>
      </p:sp>
      <p:sp>
        <p:nvSpPr>
          <p:cNvPr id="16" name="object 16">
            <a:extLst>
              <a:ext uri="{FF2B5EF4-FFF2-40B4-BE49-F238E27FC236}">
                <a16:creationId xmlns:a16="http://schemas.microsoft.com/office/drawing/2014/main" id="{1DAD519C-32A7-19EE-C30C-FEA5F5CEC422}"/>
              </a:ext>
            </a:extLst>
          </p:cNvPr>
          <p:cNvSpPr/>
          <p:nvPr/>
        </p:nvSpPr>
        <p:spPr>
          <a:xfrm>
            <a:off x="4245168" y="7024612"/>
            <a:ext cx="2519551" cy="2360234"/>
          </a:xfrm>
          <a:custGeom>
            <a:avLst/>
            <a:gdLst/>
            <a:ahLst/>
            <a:cxnLst/>
            <a:rect l="l" t="t" r="r" b="b"/>
            <a:pathLst>
              <a:path w="1873250" h="1841500">
                <a:moveTo>
                  <a:pt x="936497" y="1841488"/>
                </a:moveTo>
                <a:lnTo>
                  <a:pt x="888292" y="1840290"/>
                </a:lnTo>
                <a:lnTo>
                  <a:pt x="840734" y="1836734"/>
                </a:lnTo>
                <a:lnTo>
                  <a:pt x="793866" y="1830879"/>
                </a:lnTo>
                <a:lnTo>
                  <a:pt x="747749" y="1822782"/>
                </a:lnTo>
                <a:lnTo>
                  <a:pt x="702442" y="1812500"/>
                </a:lnTo>
                <a:lnTo>
                  <a:pt x="658002" y="1800093"/>
                </a:lnTo>
                <a:lnTo>
                  <a:pt x="614489" y="1785617"/>
                </a:lnTo>
                <a:lnTo>
                  <a:pt x="571962" y="1769131"/>
                </a:lnTo>
                <a:lnTo>
                  <a:pt x="530479" y="1750693"/>
                </a:lnTo>
                <a:lnTo>
                  <a:pt x="490100" y="1730359"/>
                </a:lnTo>
                <a:lnTo>
                  <a:pt x="450882" y="1708189"/>
                </a:lnTo>
                <a:lnTo>
                  <a:pt x="412886" y="1684239"/>
                </a:lnTo>
                <a:lnTo>
                  <a:pt x="376170" y="1658569"/>
                </a:lnTo>
                <a:lnTo>
                  <a:pt x="340793" y="1631235"/>
                </a:lnTo>
                <a:lnTo>
                  <a:pt x="306813" y="1602295"/>
                </a:lnTo>
                <a:lnTo>
                  <a:pt x="274289" y="1571808"/>
                </a:lnTo>
                <a:lnTo>
                  <a:pt x="243281" y="1539832"/>
                </a:lnTo>
                <a:lnTo>
                  <a:pt x="213847" y="1506423"/>
                </a:lnTo>
                <a:lnTo>
                  <a:pt x="186046" y="1471640"/>
                </a:lnTo>
                <a:lnTo>
                  <a:pt x="159936" y="1435541"/>
                </a:lnTo>
                <a:lnTo>
                  <a:pt x="135577" y="1398183"/>
                </a:lnTo>
                <a:lnTo>
                  <a:pt x="113028" y="1359625"/>
                </a:lnTo>
                <a:lnTo>
                  <a:pt x="92347" y="1319925"/>
                </a:lnTo>
                <a:lnTo>
                  <a:pt x="73593" y="1279139"/>
                </a:lnTo>
                <a:lnTo>
                  <a:pt x="56825" y="1237327"/>
                </a:lnTo>
                <a:lnTo>
                  <a:pt x="42102" y="1194545"/>
                </a:lnTo>
                <a:lnTo>
                  <a:pt x="29482" y="1150852"/>
                </a:lnTo>
                <a:lnTo>
                  <a:pt x="19025" y="1106306"/>
                </a:lnTo>
                <a:lnTo>
                  <a:pt x="10790" y="1060964"/>
                </a:lnTo>
                <a:lnTo>
                  <a:pt x="4834" y="1014885"/>
                </a:lnTo>
                <a:lnTo>
                  <a:pt x="1218" y="968126"/>
                </a:lnTo>
                <a:lnTo>
                  <a:pt x="0" y="920736"/>
                </a:lnTo>
                <a:lnTo>
                  <a:pt x="1218" y="873363"/>
                </a:lnTo>
                <a:lnTo>
                  <a:pt x="4834" y="826603"/>
                </a:lnTo>
                <a:lnTo>
                  <a:pt x="10790" y="780524"/>
                </a:lnTo>
                <a:lnTo>
                  <a:pt x="19025" y="735182"/>
                </a:lnTo>
                <a:lnTo>
                  <a:pt x="29482" y="690636"/>
                </a:lnTo>
                <a:lnTo>
                  <a:pt x="42102" y="646943"/>
                </a:lnTo>
                <a:lnTo>
                  <a:pt x="56825" y="604161"/>
                </a:lnTo>
                <a:lnTo>
                  <a:pt x="73593" y="562349"/>
                </a:lnTo>
                <a:lnTo>
                  <a:pt x="92347" y="521563"/>
                </a:lnTo>
                <a:lnTo>
                  <a:pt x="113028" y="481863"/>
                </a:lnTo>
                <a:lnTo>
                  <a:pt x="135577" y="443305"/>
                </a:lnTo>
                <a:lnTo>
                  <a:pt x="159936" y="405947"/>
                </a:lnTo>
                <a:lnTo>
                  <a:pt x="186046" y="369848"/>
                </a:lnTo>
                <a:lnTo>
                  <a:pt x="213847" y="335065"/>
                </a:lnTo>
                <a:lnTo>
                  <a:pt x="243281" y="301656"/>
                </a:lnTo>
                <a:lnTo>
                  <a:pt x="274289" y="269679"/>
                </a:lnTo>
                <a:lnTo>
                  <a:pt x="306813" y="239192"/>
                </a:lnTo>
                <a:lnTo>
                  <a:pt x="340793" y="210253"/>
                </a:lnTo>
                <a:lnTo>
                  <a:pt x="376170" y="182919"/>
                </a:lnTo>
                <a:lnTo>
                  <a:pt x="412886" y="157248"/>
                </a:lnTo>
                <a:lnTo>
                  <a:pt x="450882" y="133299"/>
                </a:lnTo>
                <a:lnTo>
                  <a:pt x="490100" y="111128"/>
                </a:lnTo>
                <a:lnTo>
                  <a:pt x="530479" y="90795"/>
                </a:lnTo>
                <a:lnTo>
                  <a:pt x="571962" y="72356"/>
                </a:lnTo>
                <a:lnTo>
                  <a:pt x="614489" y="55870"/>
                </a:lnTo>
                <a:lnTo>
                  <a:pt x="658002" y="41394"/>
                </a:lnTo>
                <a:lnTo>
                  <a:pt x="702442" y="28987"/>
                </a:lnTo>
                <a:lnTo>
                  <a:pt x="747749" y="18706"/>
                </a:lnTo>
                <a:lnTo>
                  <a:pt x="793866" y="10609"/>
                </a:lnTo>
                <a:lnTo>
                  <a:pt x="840734" y="4753"/>
                </a:lnTo>
                <a:lnTo>
                  <a:pt x="888292" y="1198"/>
                </a:lnTo>
                <a:lnTo>
                  <a:pt x="936484" y="0"/>
                </a:lnTo>
                <a:lnTo>
                  <a:pt x="984675" y="1198"/>
                </a:lnTo>
                <a:lnTo>
                  <a:pt x="1032234" y="4753"/>
                </a:lnTo>
                <a:lnTo>
                  <a:pt x="1079101" y="10609"/>
                </a:lnTo>
                <a:lnTo>
                  <a:pt x="1125218" y="18706"/>
                </a:lnTo>
                <a:lnTo>
                  <a:pt x="1170526" y="28987"/>
                </a:lnTo>
                <a:lnTo>
                  <a:pt x="1214966" y="41394"/>
                </a:lnTo>
                <a:lnTo>
                  <a:pt x="1258479" y="55870"/>
                </a:lnTo>
                <a:lnTo>
                  <a:pt x="1301006" y="72356"/>
                </a:lnTo>
                <a:lnTo>
                  <a:pt x="1342489" y="90795"/>
                </a:lnTo>
                <a:lnTo>
                  <a:pt x="1382868" y="111128"/>
                </a:lnTo>
                <a:lnTo>
                  <a:pt x="1422085" y="133299"/>
                </a:lnTo>
                <a:lnTo>
                  <a:pt x="1460081" y="157248"/>
                </a:lnTo>
                <a:lnTo>
                  <a:pt x="1496797" y="182919"/>
                </a:lnTo>
                <a:lnTo>
                  <a:pt x="1532175" y="210253"/>
                </a:lnTo>
                <a:lnTo>
                  <a:pt x="1566155" y="239192"/>
                </a:lnTo>
                <a:lnTo>
                  <a:pt x="1598678" y="269679"/>
                </a:lnTo>
                <a:lnTo>
                  <a:pt x="1629686" y="301656"/>
                </a:lnTo>
                <a:lnTo>
                  <a:pt x="1659121" y="335065"/>
                </a:lnTo>
                <a:lnTo>
                  <a:pt x="1686922" y="369848"/>
                </a:lnTo>
                <a:lnTo>
                  <a:pt x="1713031" y="405947"/>
                </a:lnTo>
                <a:lnTo>
                  <a:pt x="1737390" y="443305"/>
                </a:lnTo>
                <a:lnTo>
                  <a:pt x="1759939" y="481863"/>
                </a:lnTo>
                <a:lnTo>
                  <a:pt x="1780621" y="521563"/>
                </a:lnTo>
                <a:lnTo>
                  <a:pt x="1799374" y="562349"/>
                </a:lnTo>
                <a:lnTo>
                  <a:pt x="1816142" y="604161"/>
                </a:lnTo>
                <a:lnTo>
                  <a:pt x="1830866" y="646943"/>
                </a:lnTo>
                <a:lnTo>
                  <a:pt x="1843485" y="690636"/>
                </a:lnTo>
                <a:lnTo>
                  <a:pt x="1853942" y="735182"/>
                </a:lnTo>
                <a:lnTo>
                  <a:pt x="1862178" y="780524"/>
                </a:lnTo>
                <a:lnTo>
                  <a:pt x="1868133" y="826603"/>
                </a:lnTo>
                <a:lnTo>
                  <a:pt x="1871749" y="873363"/>
                </a:lnTo>
                <a:lnTo>
                  <a:pt x="1872968" y="920744"/>
                </a:lnTo>
                <a:lnTo>
                  <a:pt x="1871749" y="968126"/>
                </a:lnTo>
                <a:lnTo>
                  <a:pt x="1868133" y="1014885"/>
                </a:lnTo>
                <a:lnTo>
                  <a:pt x="1862178" y="1060964"/>
                </a:lnTo>
                <a:lnTo>
                  <a:pt x="1853942" y="1106306"/>
                </a:lnTo>
                <a:lnTo>
                  <a:pt x="1843485" y="1150852"/>
                </a:lnTo>
                <a:lnTo>
                  <a:pt x="1830866" y="1194545"/>
                </a:lnTo>
                <a:lnTo>
                  <a:pt x="1816142" y="1237327"/>
                </a:lnTo>
                <a:lnTo>
                  <a:pt x="1799374" y="1279139"/>
                </a:lnTo>
                <a:lnTo>
                  <a:pt x="1780621" y="1319925"/>
                </a:lnTo>
                <a:lnTo>
                  <a:pt x="1759939" y="1359625"/>
                </a:lnTo>
                <a:lnTo>
                  <a:pt x="1737390" y="1398183"/>
                </a:lnTo>
                <a:lnTo>
                  <a:pt x="1713031" y="1435541"/>
                </a:lnTo>
                <a:lnTo>
                  <a:pt x="1686922" y="1471640"/>
                </a:lnTo>
                <a:lnTo>
                  <a:pt x="1659121" y="1506423"/>
                </a:lnTo>
                <a:lnTo>
                  <a:pt x="1629686" y="1539832"/>
                </a:lnTo>
                <a:lnTo>
                  <a:pt x="1598678" y="1571808"/>
                </a:lnTo>
                <a:lnTo>
                  <a:pt x="1566155" y="1602295"/>
                </a:lnTo>
                <a:lnTo>
                  <a:pt x="1532175" y="1631235"/>
                </a:lnTo>
                <a:lnTo>
                  <a:pt x="1496797" y="1658569"/>
                </a:lnTo>
                <a:lnTo>
                  <a:pt x="1460081" y="1684239"/>
                </a:lnTo>
                <a:lnTo>
                  <a:pt x="1422085" y="1708189"/>
                </a:lnTo>
                <a:lnTo>
                  <a:pt x="1382868" y="1730359"/>
                </a:lnTo>
                <a:lnTo>
                  <a:pt x="1342489" y="1750693"/>
                </a:lnTo>
                <a:lnTo>
                  <a:pt x="1301006" y="1769131"/>
                </a:lnTo>
                <a:lnTo>
                  <a:pt x="1258479" y="1785617"/>
                </a:lnTo>
                <a:lnTo>
                  <a:pt x="1214966" y="1800093"/>
                </a:lnTo>
                <a:lnTo>
                  <a:pt x="1170526" y="1812500"/>
                </a:lnTo>
                <a:lnTo>
                  <a:pt x="1125218" y="1822782"/>
                </a:lnTo>
                <a:lnTo>
                  <a:pt x="1079101" y="1830879"/>
                </a:lnTo>
                <a:lnTo>
                  <a:pt x="1032234" y="1836734"/>
                </a:lnTo>
                <a:lnTo>
                  <a:pt x="984675" y="1840290"/>
                </a:lnTo>
                <a:lnTo>
                  <a:pt x="936497" y="1841488"/>
                </a:lnTo>
                <a:close/>
              </a:path>
            </a:pathLst>
          </a:custGeom>
          <a:solidFill>
            <a:srgbClr val="CDE8E8"/>
          </a:solidFill>
        </p:spPr>
        <p:txBody>
          <a:bodyPr wrap="square" lIns="0" tIns="0" rIns="0" bIns="0" rtlCol="0"/>
          <a:lstStyle/>
          <a:p>
            <a:endParaRPr sz="1600">
              <a:solidFill>
                <a:schemeClr val="bg1"/>
              </a:solidFill>
              <a:latin typeface="Arial" panose="020B0604020202020204" pitchFamily="34" charset="0"/>
              <a:cs typeface="Arial" panose="020B0604020202020204" pitchFamily="34" charset="0"/>
            </a:endParaRPr>
          </a:p>
        </p:txBody>
      </p:sp>
      <p:sp>
        <p:nvSpPr>
          <p:cNvPr id="17" name="object 17">
            <a:extLst>
              <a:ext uri="{FF2B5EF4-FFF2-40B4-BE49-F238E27FC236}">
                <a16:creationId xmlns:a16="http://schemas.microsoft.com/office/drawing/2014/main" id="{0AB8156C-32E1-1FD4-D3F1-01705774E090}"/>
              </a:ext>
            </a:extLst>
          </p:cNvPr>
          <p:cNvSpPr txBox="1"/>
          <p:nvPr/>
        </p:nvSpPr>
        <p:spPr>
          <a:xfrm>
            <a:off x="4421666" y="7674135"/>
            <a:ext cx="2173009" cy="1061188"/>
          </a:xfrm>
          <a:prstGeom prst="rect">
            <a:avLst/>
          </a:prstGeom>
        </p:spPr>
        <p:txBody>
          <a:bodyPr vert="horz" wrap="square" lIns="0" tIns="37465" rIns="0" bIns="0" rtlCol="0">
            <a:spAutoFit/>
          </a:bodyPr>
          <a:lstStyle/>
          <a:p>
            <a:pPr algn="ctr">
              <a:lnSpc>
                <a:spcPct val="100000"/>
              </a:lnSpc>
              <a:spcBef>
                <a:spcPts val="295"/>
              </a:spcBef>
            </a:pPr>
            <a:r>
              <a:rPr lang="en-US" sz="1600" b="1" spc="-5" dirty="0">
                <a:solidFill>
                  <a:schemeClr val="bg1"/>
                </a:solidFill>
                <a:latin typeface="Arial" panose="020B0604020202020204" pitchFamily="34" charset="0"/>
                <a:cs typeface="Arial" panose="020B0604020202020204" pitchFamily="34" charset="0"/>
              </a:rPr>
              <a:t>Explore:</a:t>
            </a:r>
          </a:p>
          <a:p>
            <a:pPr algn="ctr">
              <a:lnSpc>
                <a:spcPct val="100000"/>
              </a:lnSpc>
              <a:spcBef>
                <a:spcPts val="295"/>
              </a:spcBef>
            </a:pPr>
            <a:r>
              <a:rPr lang="en-US" sz="1600" spc="-5" dirty="0">
                <a:solidFill>
                  <a:schemeClr val="bg1"/>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What is Inclusion? Making Music is the Key</a:t>
            </a:r>
            <a:endParaRPr lang="en-US" sz="1600" spc="-5"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391915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0C3F8A8-7002-3179-F228-6D526E899EDF}"/>
              </a:ext>
            </a:extLst>
          </p:cNvPr>
          <p:cNvSpPr/>
          <p:nvPr/>
        </p:nvSpPr>
        <p:spPr>
          <a:xfrm>
            <a:off x="2261666" y="1957862"/>
            <a:ext cx="4320000" cy="7766709"/>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600" dirty="0"/>
          </a:p>
        </p:txBody>
      </p:sp>
      <p:sp>
        <p:nvSpPr>
          <p:cNvPr id="3" name="Text Box 70"/>
          <p:cNvSpPr txBox="1"/>
          <p:nvPr/>
        </p:nvSpPr>
        <p:spPr>
          <a:xfrm>
            <a:off x="2447422" y="3646576"/>
            <a:ext cx="3960000" cy="1177603"/>
          </a:xfrm>
          <a:prstGeom prst="rect">
            <a:avLst/>
          </a:prstGeom>
          <a:noFill/>
          <a:ln>
            <a:noFill/>
          </a:ln>
          <a:effectLst/>
          <a:extLst>
            <a:ext uri="{C572A759-6A51-4108-AA02-DFA0A04FC94B}">
              <ma14:wrappingTextBoxFlag xmlns=""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285750" indent="-285750">
              <a:spcAft>
                <a:spcPts val="0"/>
              </a:spcAft>
              <a:buFont typeface="Arial" panose="020B0604020202020204" pitchFamily="34" charset="0"/>
              <a:buChar char="•"/>
            </a:pPr>
            <a:r>
              <a:rPr lang="en-US"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Make everyone feel welcome and respected.</a:t>
            </a:r>
          </a:p>
        </p:txBody>
      </p:sp>
      <p:sp>
        <p:nvSpPr>
          <p:cNvPr id="4" name="Text Box 71"/>
          <p:cNvSpPr txBox="1"/>
          <p:nvPr/>
        </p:nvSpPr>
        <p:spPr>
          <a:xfrm>
            <a:off x="2441797" y="5275658"/>
            <a:ext cx="3960000" cy="1177603"/>
          </a:xfrm>
          <a:prstGeom prst="rect">
            <a:avLst/>
          </a:prstGeom>
          <a:noFill/>
          <a:ln>
            <a:noFill/>
          </a:ln>
          <a:effectLst/>
          <a:extLst>
            <a:ext uri="{C572A759-6A51-4108-AA02-DFA0A04FC94B}">
              <ma14:wrappingTextBoxFlag xmlns=""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285750" indent="-285750">
              <a:spcAft>
                <a:spcPts val="0"/>
              </a:spcAft>
              <a:buFont typeface="Arial" panose="020B0604020202020204" pitchFamily="34" charset="0"/>
              <a:buChar char="•"/>
            </a:pPr>
            <a:r>
              <a:rPr lang="en-US" sz="1600" dirty="0">
                <a:solidFill>
                  <a:srgbClr val="000000"/>
                </a:solidFill>
                <a:latin typeface="Arial" panose="020B0604020202020204" pitchFamily="34" charset="0"/>
                <a:cs typeface="Arial" panose="020B0604020202020204" pitchFamily="34" charset="0"/>
              </a:rPr>
              <a:t>Be a good role model.</a:t>
            </a:r>
          </a:p>
        </p:txBody>
      </p:sp>
      <p:sp>
        <p:nvSpPr>
          <p:cNvPr id="7" name="Text Box 104"/>
          <p:cNvSpPr txBox="1"/>
          <p:nvPr/>
        </p:nvSpPr>
        <p:spPr>
          <a:xfrm>
            <a:off x="723265" y="585793"/>
            <a:ext cx="6116320" cy="901700"/>
          </a:xfrm>
          <a:prstGeom prst="rect">
            <a:avLst/>
          </a:prstGeom>
          <a:noFill/>
          <a:ln>
            <a:noFill/>
          </a:ln>
          <a:effectLst/>
          <a:extLst>
            <a:ext uri="{C572A759-6A51-4108-AA02-DFA0A04FC94B}">
              <ma14:wrappingTextBoxFlag xmlns="" xmlns:ma14="http://schemas.microsoft.com/office/mac/drawingml/2011/main" val="1"/>
            </a:ext>
          </a:extLst>
        </p:spPr>
        <p:txBody>
          <a:bodyPr rot="0" spcFirstLastPara="0" vert="horz" wrap="square" lIns="0" tIns="0" rIns="0" bIns="0" numCol="1" spcCol="0" rtlCol="0" fromWordArt="0" anchor="t" anchorCtr="0" forceAA="0" compatLnSpc="1">
            <a:prstTxWarp prst="textNoShape">
              <a:avLst/>
            </a:prstTxWarp>
            <a:noAutofit/>
          </a:bodyPr>
          <a:lstStyle/>
          <a:p>
            <a:pPr marR="5080"/>
            <a:r>
              <a:rPr lang="en-US" sz="3000" b="1" dirty="0">
                <a:solidFill>
                  <a:schemeClr val="bg1"/>
                </a:solidFill>
                <a:latin typeface="Arial" panose="020B0604020202020204" pitchFamily="34" charset="0"/>
                <a:cs typeface="Arial" panose="020B0604020202020204" pitchFamily="34" charset="0"/>
              </a:rPr>
              <a:t>Create a positive nurturing environment</a:t>
            </a:r>
          </a:p>
          <a:p>
            <a:endParaRPr lang="en-GB" sz="3000" b="1" dirty="0">
              <a:solidFill>
                <a:schemeClr val="bg1"/>
              </a:solidFill>
              <a:latin typeface="Arial" panose="020B0604020202020204" pitchFamily="34" charset="0"/>
              <a:cs typeface="Arial" panose="020B0604020202020204" pitchFamily="34" charset="0"/>
            </a:endParaRPr>
          </a:p>
        </p:txBody>
      </p:sp>
      <p:pic>
        <p:nvPicPr>
          <p:cNvPr id="13" name="Picture 12" descr="Cheers with solid fill"/>
          <p:cNvPicPr/>
          <p:nvPr/>
        </p:nvPicPr>
        <p:blipFill>
          <a:blip r:embed="rId3">
            <a:extLst>
              <a:ext uri="{96DAC541-7B7A-43D3-8B79-37D633B846F1}">
                <asvg:svgBlip xmlns:asvg="http://schemas.microsoft.com/office/drawing/2016/SVG/main" r:embed="rId4"/>
              </a:ext>
            </a:extLst>
          </a:blip>
          <a:srcRect/>
          <a:stretch/>
        </p:blipFill>
        <p:spPr>
          <a:xfrm>
            <a:off x="443683" y="3663424"/>
            <a:ext cx="1440000" cy="1440000"/>
          </a:xfrm>
          <a:prstGeom prst="rect">
            <a:avLst/>
          </a:prstGeom>
        </p:spPr>
      </p:pic>
      <p:pic>
        <p:nvPicPr>
          <p:cNvPr id="14" name="Picture 13" descr="Hero Male outline"/>
          <p:cNvPicPr/>
          <p:nvPr/>
        </p:nvPicPr>
        <p:blipFill>
          <a:blip r:embed="rId5">
            <a:extLst>
              <a:ext uri="{96DAC541-7B7A-43D3-8B79-37D633B846F1}">
                <asvg:svgBlip xmlns:asvg="http://schemas.microsoft.com/office/drawing/2016/SVG/main" r:embed="rId6"/>
              </a:ext>
            </a:extLst>
          </a:blip>
          <a:srcRect/>
          <a:stretch/>
        </p:blipFill>
        <p:spPr>
          <a:xfrm>
            <a:off x="443683" y="5173322"/>
            <a:ext cx="1440000" cy="1440000"/>
          </a:xfrm>
          <a:prstGeom prst="rect">
            <a:avLst/>
          </a:prstGeom>
        </p:spPr>
      </p:pic>
      <p:sp>
        <p:nvSpPr>
          <p:cNvPr id="9" name="Slide Number Placeholder 1">
            <a:extLst>
              <a:ext uri="{FF2B5EF4-FFF2-40B4-BE49-F238E27FC236}">
                <a16:creationId xmlns:a16="http://schemas.microsoft.com/office/drawing/2014/main" id="{9B860FB5-AEE2-1D0A-3AEC-0716E1C44755}"/>
              </a:ext>
            </a:extLst>
          </p:cNvPr>
          <p:cNvSpPr>
            <a:spLocks noGrp="1"/>
          </p:cNvSpPr>
          <p:nvPr>
            <p:ph type="sldNum" sz="quarter" idx="12"/>
          </p:nvPr>
        </p:nvSpPr>
        <p:spPr>
          <a:xfrm>
            <a:off x="5420043" y="9906785"/>
            <a:ext cx="1764665" cy="569071"/>
          </a:xfrm>
        </p:spPr>
        <p:txBody>
          <a:bodyPr/>
          <a:lstStyle/>
          <a:p>
            <a:fld id="{2DD70488-1BA5-554A-927A-C902243CFC7F}" type="slidenum">
              <a:rPr lang="en-US" sz="1600" smtClean="0">
                <a:solidFill>
                  <a:schemeClr val="bg1"/>
                </a:solidFill>
                <a:latin typeface="Arial" panose="020B0604020202020204" pitchFamily="34" charset="0"/>
                <a:cs typeface="Arial" panose="020B0604020202020204" pitchFamily="34" charset="0"/>
              </a:rPr>
              <a:t>45</a:t>
            </a:fld>
            <a:endParaRPr lang="en-US" sz="1600" dirty="0">
              <a:solidFill>
                <a:schemeClr val="bg1"/>
              </a:solidFill>
              <a:latin typeface="Arial" panose="020B0604020202020204" pitchFamily="34" charset="0"/>
              <a:cs typeface="Arial" panose="020B0604020202020204" pitchFamily="34" charset="0"/>
            </a:endParaRPr>
          </a:p>
        </p:txBody>
      </p:sp>
      <p:sp>
        <p:nvSpPr>
          <p:cNvPr id="10" name="Text Box 62">
            <a:extLst>
              <a:ext uri="{FF2B5EF4-FFF2-40B4-BE49-F238E27FC236}">
                <a16:creationId xmlns:a16="http://schemas.microsoft.com/office/drawing/2014/main" id="{A13A010A-D970-9AF8-DE52-28F040F61EB9}"/>
              </a:ext>
            </a:extLst>
          </p:cNvPr>
          <p:cNvSpPr txBox="1"/>
          <p:nvPr/>
        </p:nvSpPr>
        <p:spPr>
          <a:xfrm>
            <a:off x="2431105" y="6795186"/>
            <a:ext cx="3893183" cy="1177603"/>
          </a:xfrm>
          <a:prstGeom prst="rect">
            <a:avLst/>
          </a:prstGeom>
          <a:noFill/>
          <a:ln>
            <a:noFill/>
          </a:ln>
          <a:effectLst/>
          <a:extLst>
            <a:ext uri="{C572A759-6A51-4108-AA02-DFA0A04FC94B}">
              <ma14:wrappingTextBoxFlag xmlns=""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285750" lvl="0" indent="-285750">
              <a:lnSpc>
                <a:spcPct val="105000"/>
              </a:lnSpc>
              <a:spcAft>
                <a:spcPts val="15"/>
              </a:spcAft>
              <a:buFont typeface="Arial" panose="020B0604020202020204" pitchFamily="34" charset="0"/>
              <a:buChar char="•"/>
            </a:pPr>
            <a:r>
              <a:rPr lang="en-US"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Think about your own pace, space and tone. Ensure people are working with you.</a:t>
            </a:r>
          </a:p>
        </p:txBody>
      </p:sp>
      <p:pic>
        <p:nvPicPr>
          <p:cNvPr id="12" name="Picture 2" descr="Speedometer Middle with solid fill">
            <a:extLst>
              <a:ext uri="{FF2B5EF4-FFF2-40B4-BE49-F238E27FC236}">
                <a16:creationId xmlns:a16="http://schemas.microsoft.com/office/drawing/2014/main" id="{87F552B4-F0A8-5209-5094-F54E9B25FFB6}"/>
              </a:ext>
            </a:extLst>
          </p:cNvPr>
          <p:cNvPicPr/>
          <p:nvPr/>
        </p:nvPicPr>
        <p:blipFill>
          <a:blip r:embed="rId7">
            <a:extLst>
              <a:ext uri="{96DAC541-7B7A-43D3-8B79-37D633B846F1}">
                <asvg:svgBlip xmlns:asvg="http://schemas.microsoft.com/office/drawing/2016/SVG/main" r:embed="rId8"/>
              </a:ext>
            </a:extLst>
          </a:blip>
          <a:srcRect/>
          <a:stretch/>
        </p:blipFill>
        <p:spPr>
          <a:xfrm>
            <a:off x="440871" y="6493532"/>
            <a:ext cx="1440000" cy="1440000"/>
          </a:xfrm>
          <a:prstGeom prst="rect">
            <a:avLst/>
          </a:prstGeom>
        </p:spPr>
      </p:pic>
      <p:sp>
        <p:nvSpPr>
          <p:cNvPr id="17" name="Text Box 62">
            <a:extLst>
              <a:ext uri="{FF2B5EF4-FFF2-40B4-BE49-F238E27FC236}">
                <a16:creationId xmlns:a16="http://schemas.microsoft.com/office/drawing/2014/main" id="{1FECE0B5-D964-3E61-AD96-E1C79167CC37}"/>
              </a:ext>
            </a:extLst>
          </p:cNvPr>
          <p:cNvSpPr txBox="1"/>
          <p:nvPr/>
        </p:nvSpPr>
        <p:spPr>
          <a:xfrm>
            <a:off x="2435550" y="7972789"/>
            <a:ext cx="3888738" cy="1701621"/>
          </a:xfrm>
          <a:prstGeom prst="rect">
            <a:avLst/>
          </a:prstGeom>
          <a:noFill/>
          <a:ln>
            <a:noFill/>
          </a:ln>
          <a:effectLst/>
          <a:extLst>
            <a:ext uri="{C572A759-6A51-4108-AA02-DFA0A04FC94B}">
              <ma14:wrappingTextBoxFlag xmlns=""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285750" indent="-285750">
              <a:lnSpc>
                <a:spcPct val="105000"/>
              </a:lnSpc>
              <a:spcAft>
                <a:spcPts val="15"/>
              </a:spcAft>
              <a:buFont typeface="Arial" panose="020B0604020202020204" pitchFamily="34" charset="0"/>
              <a:buChar char="•"/>
            </a:pP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Help everyone to understand and appreciate each other.</a:t>
            </a:r>
          </a:p>
        </p:txBody>
      </p:sp>
      <p:pic>
        <p:nvPicPr>
          <p:cNvPr id="18" name="Picture 13" descr="Group success with solid fill">
            <a:extLst>
              <a:ext uri="{FF2B5EF4-FFF2-40B4-BE49-F238E27FC236}">
                <a16:creationId xmlns:a16="http://schemas.microsoft.com/office/drawing/2014/main" id="{DA3ECAD9-0E4F-7E04-C65D-5EC485853EDA}"/>
              </a:ext>
            </a:extLst>
          </p:cNvPr>
          <p:cNvPicPr/>
          <p:nvPr/>
        </p:nvPicPr>
        <p:blipFill>
          <a:blip r:embed="rId9">
            <a:extLst>
              <a:ext uri="{96DAC541-7B7A-43D3-8B79-37D633B846F1}">
                <asvg:svgBlip xmlns:asvg="http://schemas.microsoft.com/office/drawing/2016/SVG/main" r:embed="rId10"/>
              </a:ext>
            </a:extLst>
          </a:blip>
          <a:srcRect/>
          <a:stretch/>
        </p:blipFill>
        <p:spPr>
          <a:xfrm>
            <a:off x="440871" y="8199094"/>
            <a:ext cx="1440000" cy="1440000"/>
          </a:xfrm>
          <a:prstGeom prst="rect">
            <a:avLst/>
          </a:prstGeom>
        </p:spPr>
      </p:pic>
      <p:sp>
        <p:nvSpPr>
          <p:cNvPr id="6" name="Text Box 55">
            <a:extLst>
              <a:ext uri="{FF2B5EF4-FFF2-40B4-BE49-F238E27FC236}">
                <a16:creationId xmlns:a16="http://schemas.microsoft.com/office/drawing/2014/main" id="{D60FEAD4-EF19-7D7D-AE5D-4213BCA3027B}"/>
              </a:ext>
            </a:extLst>
          </p:cNvPr>
          <p:cNvSpPr txBox="1"/>
          <p:nvPr/>
        </p:nvSpPr>
        <p:spPr>
          <a:xfrm>
            <a:off x="2441797" y="1864810"/>
            <a:ext cx="3960000" cy="1616400"/>
          </a:xfrm>
          <a:prstGeom prst="rect">
            <a:avLst/>
          </a:prstGeom>
          <a:noFill/>
          <a:ln>
            <a:noFill/>
          </a:ln>
          <a:effectLst/>
          <a:extLst>
            <a:ext uri="{C572A759-6A51-4108-AA02-DFA0A04FC94B}">
              <ma14:wrappingTextBoxFlag xmlns=""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r>
              <a:rPr lang="en-US" sz="1600" dirty="0">
                <a:effectLst/>
                <a:latin typeface="Arial" panose="020B0604020202020204" pitchFamily="34" charset="0"/>
                <a:ea typeface="Times New Roman" panose="02020603050405020304" pitchFamily="18" charset="0"/>
                <a:cs typeface="Arial" panose="020B0604020202020204" pitchFamily="34" charset="0"/>
              </a:rPr>
              <a:t>This means:</a:t>
            </a:r>
          </a:p>
        </p:txBody>
      </p:sp>
      <p:pic>
        <p:nvPicPr>
          <p:cNvPr id="15" name="Picture 7" descr="Clipboard Checked with solid fill">
            <a:extLst>
              <a:ext uri="{FF2B5EF4-FFF2-40B4-BE49-F238E27FC236}">
                <a16:creationId xmlns:a16="http://schemas.microsoft.com/office/drawing/2014/main" id="{4EF02C68-0035-85CE-2BCB-F47FE0EF37E9}"/>
              </a:ext>
            </a:extLst>
          </p:cNvPr>
          <p:cNvPicPr/>
          <p:nvPr/>
        </p:nvPicPr>
        <p:blipFill>
          <a:blip r:embed="rId11">
            <a:extLst>
              <a:ext uri="{96DAC541-7B7A-43D3-8B79-37D633B846F1}">
                <asvg:svgBlip xmlns:asvg="http://schemas.microsoft.com/office/drawing/2016/SVG/main" r:embed="rId12"/>
              </a:ext>
            </a:extLst>
          </a:blip>
          <a:srcRect/>
          <a:stretch/>
        </p:blipFill>
        <p:spPr>
          <a:xfrm>
            <a:off x="440871" y="1957862"/>
            <a:ext cx="1440000" cy="1440000"/>
          </a:xfrm>
          <a:prstGeom prst="rect">
            <a:avLst/>
          </a:prstGeom>
        </p:spPr>
      </p:pic>
    </p:spTree>
    <p:extLst>
      <p:ext uri="{BB962C8B-B14F-4D97-AF65-F5344CB8AC3E}">
        <p14:creationId xmlns:p14="http://schemas.microsoft.com/office/powerpoint/2010/main" val="12008458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093772F-B836-7841-DDF1-CC1254FBE6B4}"/>
              </a:ext>
            </a:extLst>
          </p:cNvPr>
          <p:cNvSpPr/>
          <p:nvPr/>
        </p:nvSpPr>
        <p:spPr>
          <a:xfrm>
            <a:off x="2261666" y="1071348"/>
            <a:ext cx="4320000" cy="8640000"/>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600" dirty="0"/>
          </a:p>
        </p:txBody>
      </p:sp>
      <p:sp>
        <p:nvSpPr>
          <p:cNvPr id="6" name="Text Box 62">
            <a:extLst>
              <a:ext uri="{FF2B5EF4-FFF2-40B4-BE49-F238E27FC236}">
                <a16:creationId xmlns:a16="http://schemas.microsoft.com/office/drawing/2014/main" id="{C9F4FCB1-40D0-45F6-8049-399DBD9DED5B}"/>
              </a:ext>
            </a:extLst>
          </p:cNvPr>
          <p:cNvSpPr txBox="1"/>
          <p:nvPr/>
        </p:nvSpPr>
        <p:spPr>
          <a:xfrm>
            <a:off x="2441666" y="2689328"/>
            <a:ext cx="3960000" cy="1616400"/>
          </a:xfrm>
          <a:prstGeom prst="rect">
            <a:avLst/>
          </a:prstGeom>
          <a:noFill/>
          <a:ln>
            <a:noFill/>
          </a:ln>
          <a:effectLst/>
          <a:extLst>
            <a:ext uri="{C572A759-6A51-4108-AA02-DFA0A04FC94B}">
              <ma14:wrappingTextBoxFlag xmlns:ma14="http://schemas.microsoft.com/office/mac/drawingml/2011/main" xmlns=""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285750" indent="-285750">
              <a:lnSpc>
                <a:spcPct val="105000"/>
              </a:lnSpc>
              <a:spcAft>
                <a:spcPts val="15"/>
              </a:spcAft>
              <a:buFont typeface="Arial" panose="020B0604020202020204" pitchFamily="34" charset="0"/>
              <a:buChar char="•"/>
            </a:pPr>
            <a:r>
              <a:rPr lang="en-US" sz="1600" i="0" dirty="0">
                <a:solidFill>
                  <a:srgbClr val="000000"/>
                </a:solidFill>
                <a:effectLst/>
                <a:latin typeface="Arial" panose="020B0604020202020204" pitchFamily="34" charset="0"/>
                <a:cs typeface="Arial" panose="020B0604020202020204" pitchFamily="34" charset="0"/>
              </a:rPr>
              <a:t>Creating a sense of belonging.</a:t>
            </a:r>
          </a:p>
        </p:txBody>
      </p:sp>
      <p:pic>
        <p:nvPicPr>
          <p:cNvPr id="7" name="Picture 6" descr="Heart with solid fill">
            <a:extLst>
              <a:ext uri="{FF2B5EF4-FFF2-40B4-BE49-F238E27FC236}">
                <a16:creationId xmlns:a16="http://schemas.microsoft.com/office/drawing/2014/main" id="{5EEC2CD5-F14A-41C8-BC73-AB0A5E35BC7F}"/>
              </a:ext>
            </a:extLst>
          </p:cNvPr>
          <p:cNvPicPr/>
          <p:nvPr/>
        </p:nvPicPr>
        <p:blipFill>
          <a:blip r:embed="rId2">
            <a:extLst>
              <a:ext uri="{96DAC541-7B7A-43D3-8B79-37D633B846F1}">
                <asvg:svgBlip xmlns:asvg="http://schemas.microsoft.com/office/drawing/2016/SVG/main" r:embed="rId3"/>
              </a:ext>
            </a:extLst>
          </a:blip>
          <a:srcRect/>
          <a:stretch/>
        </p:blipFill>
        <p:spPr>
          <a:xfrm>
            <a:off x="524371" y="2777528"/>
            <a:ext cx="1440000" cy="1440000"/>
          </a:xfrm>
          <a:prstGeom prst="rect">
            <a:avLst/>
          </a:prstGeom>
        </p:spPr>
      </p:pic>
      <p:sp>
        <p:nvSpPr>
          <p:cNvPr id="2" name="Slide Number Placeholder 1">
            <a:extLst>
              <a:ext uri="{FF2B5EF4-FFF2-40B4-BE49-F238E27FC236}">
                <a16:creationId xmlns:a16="http://schemas.microsoft.com/office/drawing/2014/main" id="{57C11FF4-4E45-84DC-FADC-5B6FDADBE855}"/>
              </a:ext>
            </a:extLst>
          </p:cNvPr>
          <p:cNvSpPr>
            <a:spLocks noGrp="1"/>
          </p:cNvSpPr>
          <p:nvPr>
            <p:ph type="sldNum" sz="quarter" idx="12"/>
          </p:nvPr>
        </p:nvSpPr>
        <p:spPr/>
        <p:txBody>
          <a:bodyPr/>
          <a:lstStyle/>
          <a:p>
            <a:fld id="{2DD70488-1BA5-554A-927A-C902243CFC7F}" type="slidenum">
              <a:rPr lang="en-US" sz="1600" smtClean="0">
                <a:solidFill>
                  <a:schemeClr val="bg1"/>
                </a:solidFill>
                <a:latin typeface="Arial" panose="020B0604020202020204" pitchFamily="34" charset="0"/>
                <a:cs typeface="Arial" panose="020B0604020202020204" pitchFamily="34" charset="0"/>
              </a:rPr>
              <a:t>46</a:t>
            </a:fld>
            <a:endParaRPr lang="en-US" sz="1600" dirty="0">
              <a:solidFill>
                <a:schemeClr val="bg1"/>
              </a:solidFill>
              <a:latin typeface="Arial" panose="020B0604020202020204" pitchFamily="34" charset="0"/>
              <a:cs typeface="Arial" panose="020B0604020202020204" pitchFamily="34" charset="0"/>
            </a:endParaRPr>
          </a:p>
        </p:txBody>
      </p:sp>
      <p:sp>
        <p:nvSpPr>
          <p:cNvPr id="14" name="Text Box 62">
            <a:extLst>
              <a:ext uri="{FF2B5EF4-FFF2-40B4-BE49-F238E27FC236}">
                <a16:creationId xmlns:a16="http://schemas.microsoft.com/office/drawing/2014/main" id="{DF2EBBD2-20E1-163E-BB4D-8988B79104C8}"/>
              </a:ext>
            </a:extLst>
          </p:cNvPr>
          <p:cNvSpPr txBox="1"/>
          <p:nvPr/>
        </p:nvSpPr>
        <p:spPr>
          <a:xfrm>
            <a:off x="2441666" y="4393744"/>
            <a:ext cx="3960000" cy="1616400"/>
          </a:xfrm>
          <a:prstGeom prst="rect">
            <a:avLst/>
          </a:prstGeom>
          <a:noFill/>
          <a:ln>
            <a:noFill/>
          </a:ln>
          <a:effectLst/>
          <a:extLst>
            <a:ext uri="{C572A759-6A51-4108-AA02-DFA0A04FC94B}">
              <ma14:wrappingTextBoxFlag xmlns:ma14="http://schemas.microsoft.com/office/mac/drawingml/2011/main" xmlns=""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285750" indent="-285750" algn="l" rtl="0" fontAlgn="base">
              <a:buFont typeface="Arial" panose="020B0604020202020204" pitchFamily="34" charset="0"/>
              <a:buChar char="•"/>
            </a:pPr>
            <a:r>
              <a:rPr lang="en-US" sz="1600" i="0" dirty="0">
                <a:solidFill>
                  <a:srgbClr val="000000"/>
                </a:solidFill>
                <a:effectLst/>
                <a:latin typeface="Arial" panose="020B0604020202020204" pitchFamily="34" charset="0"/>
                <a:cs typeface="Arial" panose="020B0604020202020204" pitchFamily="34" charset="0"/>
              </a:rPr>
              <a:t>Helping everyone to understand each other and to celebrate diversity.</a:t>
            </a:r>
          </a:p>
        </p:txBody>
      </p:sp>
      <p:sp>
        <p:nvSpPr>
          <p:cNvPr id="22" name="Text Box 64">
            <a:extLst>
              <a:ext uri="{FF2B5EF4-FFF2-40B4-BE49-F238E27FC236}">
                <a16:creationId xmlns:a16="http://schemas.microsoft.com/office/drawing/2014/main" id="{64DE5AE5-CB92-C724-3FE5-4FF1BB642D01}"/>
              </a:ext>
            </a:extLst>
          </p:cNvPr>
          <p:cNvSpPr txBox="1"/>
          <p:nvPr/>
        </p:nvSpPr>
        <p:spPr>
          <a:xfrm>
            <a:off x="2441666" y="6365453"/>
            <a:ext cx="3960000" cy="1616400"/>
          </a:xfrm>
          <a:prstGeom prst="rect">
            <a:avLst/>
          </a:prstGeom>
          <a:noFill/>
          <a:ln>
            <a:noFill/>
          </a:ln>
          <a:effectLst/>
          <a:extLst>
            <a:ext uri="{C572A759-6A51-4108-AA02-DFA0A04FC94B}">
              <ma14:wrappingTextBoxFlag xmlns:ma14="http://schemas.microsoft.com/office/mac/drawingml/2011/main" xmlns=""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285750" indent="-285750">
              <a:spcAft>
                <a:spcPts val="0"/>
              </a:spcAft>
              <a:buFont typeface="Arial" panose="020B0604020202020204" pitchFamily="34" charset="0"/>
              <a:buChar char="•"/>
            </a:pPr>
            <a:r>
              <a:rPr lang="en-US" sz="1600" b="0" i="0" dirty="0">
                <a:solidFill>
                  <a:srgbClr val="000000"/>
                </a:solidFill>
                <a:effectLst/>
                <a:latin typeface="Arial" panose="020B0604020202020204" pitchFamily="34" charset="0"/>
                <a:cs typeface="Arial" panose="020B0604020202020204" pitchFamily="34" charset="0"/>
              </a:rPr>
              <a:t>Celebrating the achievements of everyone in the group.</a:t>
            </a:r>
          </a:p>
        </p:txBody>
      </p:sp>
      <p:pic>
        <p:nvPicPr>
          <p:cNvPr id="23" name="Picture 8" descr="Fireworks outline">
            <a:extLst>
              <a:ext uri="{FF2B5EF4-FFF2-40B4-BE49-F238E27FC236}">
                <a16:creationId xmlns:a16="http://schemas.microsoft.com/office/drawing/2014/main" id="{822BD208-0D07-4C21-0C49-CD5CB870365E}"/>
              </a:ext>
            </a:extLst>
          </p:cNvPr>
          <p:cNvPicPr/>
          <p:nvPr/>
        </p:nvPicPr>
        <p:blipFill>
          <a:blip r:embed="rId4">
            <a:extLst>
              <a:ext uri="{96DAC541-7B7A-43D3-8B79-37D633B846F1}">
                <asvg:svgBlip xmlns:asvg="http://schemas.microsoft.com/office/drawing/2016/SVG/main" r:embed="rId5"/>
              </a:ext>
            </a:extLst>
          </a:blip>
          <a:srcRect/>
          <a:stretch/>
        </p:blipFill>
        <p:spPr>
          <a:xfrm>
            <a:off x="524371" y="6342893"/>
            <a:ext cx="1440000" cy="1440000"/>
          </a:xfrm>
          <a:prstGeom prst="rect">
            <a:avLst/>
          </a:prstGeom>
        </p:spPr>
      </p:pic>
      <p:sp>
        <p:nvSpPr>
          <p:cNvPr id="24" name="Text Box 66">
            <a:extLst>
              <a:ext uri="{FF2B5EF4-FFF2-40B4-BE49-F238E27FC236}">
                <a16:creationId xmlns:a16="http://schemas.microsoft.com/office/drawing/2014/main" id="{C8DD1923-B919-D77B-90FF-947EED3E7E0A}"/>
              </a:ext>
            </a:extLst>
          </p:cNvPr>
          <p:cNvSpPr txBox="1"/>
          <p:nvPr/>
        </p:nvSpPr>
        <p:spPr>
          <a:xfrm>
            <a:off x="2441666" y="8086455"/>
            <a:ext cx="3960000" cy="1616400"/>
          </a:xfrm>
          <a:prstGeom prst="rect">
            <a:avLst/>
          </a:prstGeom>
          <a:noFill/>
          <a:ln>
            <a:noFill/>
          </a:ln>
          <a:effectLst/>
          <a:extLst>
            <a:ext uri="{C572A759-6A51-4108-AA02-DFA0A04FC94B}">
              <ma14:wrappingTextBoxFlag xmlns:ma14="http://schemas.microsoft.com/office/mac/drawingml/2011/main" xmlns=""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spcAft>
                <a:spcPts val="0"/>
              </a:spcAft>
            </a:pPr>
            <a:r>
              <a:rPr lang="en-US" sz="1600" dirty="0">
                <a:solidFill>
                  <a:srgbClr val="000000"/>
                </a:solidFill>
                <a:latin typeface="Arial" panose="020B0604020202020204" pitchFamily="34" charset="0"/>
                <a:cs typeface="Arial" panose="020B0604020202020204" pitchFamily="34" charset="0"/>
              </a:rPr>
              <a:t>To see these indicators in practice, read the case study Create a positive,  nurturing environment </a:t>
            </a:r>
            <a:r>
              <a:rPr lang="en-US" sz="1600" dirty="0">
                <a:solidFill>
                  <a:schemeClr val="bg1"/>
                </a:solidFill>
                <a:latin typeface="Arial" panose="020B0604020202020204" pitchFamily="34" charset="0"/>
                <a:cs typeface="Arial" panose="020B0604020202020204" pitchFamily="34" charset="0"/>
              </a:rPr>
              <a:t>by Annabel </a:t>
            </a:r>
            <a:r>
              <a:rPr lang="en-US" sz="1600" dirty="0" err="1">
                <a:solidFill>
                  <a:schemeClr val="bg1"/>
                </a:solidFill>
                <a:latin typeface="Arial" panose="020B0604020202020204" pitchFamily="34" charset="0"/>
                <a:cs typeface="Arial" panose="020B0604020202020204" pitchFamily="34" charset="0"/>
              </a:rPr>
              <a:t>Clapham</a:t>
            </a:r>
            <a:r>
              <a:rPr lang="en-US" sz="1600" dirty="0">
                <a:solidFill>
                  <a:schemeClr val="bg1"/>
                </a:solidFill>
                <a:latin typeface="Arial" panose="020B0604020202020204" pitchFamily="34" charset="0"/>
                <a:cs typeface="Arial" panose="020B0604020202020204" pitchFamily="34" charset="0"/>
              </a:rPr>
              <a:t> </a:t>
            </a:r>
            <a:r>
              <a:rPr lang="en-US" sz="1600" dirty="0">
                <a:solidFill>
                  <a:schemeClr val="tx2"/>
                </a:solidFill>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here</a:t>
            </a:r>
            <a:r>
              <a:rPr lang="en-US" sz="1600" dirty="0">
                <a:solidFill>
                  <a:schemeClr val="bg1"/>
                </a:solidFill>
                <a:latin typeface="Arial" panose="020B0604020202020204" pitchFamily="34" charset="0"/>
                <a:cs typeface="Arial" panose="020B0604020202020204" pitchFamily="34" charset="0"/>
              </a:rPr>
              <a:t>.</a:t>
            </a:r>
          </a:p>
        </p:txBody>
      </p:sp>
      <p:pic>
        <p:nvPicPr>
          <p:cNvPr id="25" name="Picture 8">
            <a:extLst>
              <a:ext uri="{FF2B5EF4-FFF2-40B4-BE49-F238E27FC236}">
                <a16:creationId xmlns:a16="http://schemas.microsoft.com/office/drawing/2014/main" id="{5AA61444-78B2-38D7-516F-771EEF8BD327}"/>
              </a:ext>
            </a:extLst>
          </p:cNvPr>
          <p:cNvPicPr/>
          <p:nvPr/>
        </p:nvPicPr>
        <p:blipFill>
          <a:blip r:embed="rId7">
            <a:extLst>
              <a:ext uri="{96DAC541-7B7A-43D3-8B79-37D633B846F1}">
                <asvg:svgBlip xmlns:asvg="http://schemas.microsoft.com/office/drawing/2016/SVG/main" r:embed="rId8"/>
              </a:ext>
            </a:extLst>
          </a:blip>
          <a:srcRect/>
          <a:stretch/>
        </p:blipFill>
        <p:spPr>
          <a:xfrm>
            <a:off x="524371" y="8177290"/>
            <a:ext cx="1440000" cy="1440000"/>
          </a:xfrm>
          <a:prstGeom prst="rect">
            <a:avLst/>
          </a:prstGeom>
        </p:spPr>
      </p:pic>
      <p:sp>
        <p:nvSpPr>
          <p:cNvPr id="4" name="Text Box 28">
            <a:extLst>
              <a:ext uri="{FF2B5EF4-FFF2-40B4-BE49-F238E27FC236}">
                <a16:creationId xmlns:a16="http://schemas.microsoft.com/office/drawing/2014/main" id="{413467A2-3050-BFBA-4046-FFBB067B4421}"/>
              </a:ext>
            </a:extLst>
          </p:cNvPr>
          <p:cNvSpPr txBox="1"/>
          <p:nvPr/>
        </p:nvSpPr>
        <p:spPr>
          <a:xfrm>
            <a:off x="2441666" y="1071348"/>
            <a:ext cx="3960000" cy="1617980"/>
          </a:xfrm>
          <a:prstGeom prst="rect">
            <a:avLst/>
          </a:prstGeom>
          <a:noFill/>
          <a:ln>
            <a:noFill/>
          </a:ln>
          <a:effectLst/>
          <a:extLst>
            <a:ext uri="{C572A759-6A51-4108-AA02-DFA0A04FC94B}">
              <ma14:wrappingTextBoxFlag xmlns=""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nSpc>
                <a:spcPct val="105000"/>
              </a:lnSpc>
              <a:spcAft>
                <a:spcPts val="15"/>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In practice, it means:</a:t>
            </a:r>
          </a:p>
        </p:txBody>
      </p:sp>
      <p:pic>
        <p:nvPicPr>
          <p:cNvPr id="5" name="Picture 11">
            <a:extLst>
              <a:ext uri="{FF2B5EF4-FFF2-40B4-BE49-F238E27FC236}">
                <a16:creationId xmlns:a16="http://schemas.microsoft.com/office/drawing/2014/main" id="{2E41E765-33D8-C665-8226-8A8DCE9A6963}"/>
              </a:ext>
            </a:extLst>
          </p:cNvPr>
          <p:cNvPicPr/>
          <p:nvPr/>
        </p:nvPicPr>
        <p:blipFill>
          <a:blip r:embed="rId9">
            <a:extLst>
              <a:ext uri="{96DAC541-7B7A-43D3-8B79-37D633B846F1}">
                <asvg:svgBlip xmlns:asvg="http://schemas.microsoft.com/office/drawing/2016/SVG/main" r:embed="rId10"/>
              </a:ext>
            </a:extLst>
          </a:blip>
          <a:srcRect/>
          <a:stretch/>
        </p:blipFill>
        <p:spPr>
          <a:xfrm>
            <a:off x="524371" y="1143383"/>
            <a:ext cx="1440000" cy="1440000"/>
          </a:xfrm>
          <a:prstGeom prst="rect">
            <a:avLst/>
          </a:prstGeom>
        </p:spPr>
      </p:pic>
      <p:pic>
        <p:nvPicPr>
          <p:cNvPr id="8" name="Picture 13" descr="Group success with solid fill">
            <a:extLst>
              <a:ext uri="{FF2B5EF4-FFF2-40B4-BE49-F238E27FC236}">
                <a16:creationId xmlns:a16="http://schemas.microsoft.com/office/drawing/2014/main" id="{93BA7163-A760-974F-D131-B2F14A880E3E}"/>
              </a:ext>
            </a:extLst>
          </p:cNvPr>
          <p:cNvPicPr/>
          <p:nvPr/>
        </p:nvPicPr>
        <p:blipFill>
          <a:blip r:embed="rId11">
            <a:extLst>
              <a:ext uri="{96DAC541-7B7A-43D3-8B79-37D633B846F1}">
                <asvg:svgBlip xmlns:asvg="http://schemas.microsoft.com/office/drawing/2016/SVG/main" r:embed="rId12"/>
              </a:ext>
            </a:extLst>
          </a:blip>
          <a:srcRect/>
          <a:stretch/>
        </p:blipFill>
        <p:spPr>
          <a:xfrm>
            <a:off x="524371" y="4516755"/>
            <a:ext cx="1440000" cy="1440000"/>
          </a:xfrm>
          <a:prstGeom prst="rect">
            <a:avLst/>
          </a:prstGeom>
        </p:spPr>
      </p:pic>
    </p:spTree>
    <p:extLst>
      <p:ext uri="{BB962C8B-B14F-4D97-AF65-F5344CB8AC3E}">
        <p14:creationId xmlns:p14="http://schemas.microsoft.com/office/powerpoint/2010/main" val="20627363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C11FF4-4E45-84DC-FADC-5B6FDADBE855}"/>
              </a:ext>
            </a:extLst>
          </p:cNvPr>
          <p:cNvSpPr>
            <a:spLocks noGrp="1"/>
          </p:cNvSpPr>
          <p:nvPr>
            <p:ph type="sldNum" sz="quarter" idx="12"/>
          </p:nvPr>
        </p:nvSpPr>
        <p:spPr/>
        <p:txBody>
          <a:bodyPr/>
          <a:lstStyle/>
          <a:p>
            <a:fld id="{2DD70488-1BA5-554A-927A-C902243CFC7F}" type="slidenum">
              <a:rPr lang="en-US" sz="1600" smtClean="0">
                <a:latin typeface="Arial" panose="020B0604020202020204" pitchFamily="34" charset="0"/>
                <a:cs typeface="Arial" panose="020B0604020202020204" pitchFamily="34" charset="0"/>
              </a:rPr>
              <a:t>47</a:t>
            </a:fld>
            <a:endParaRPr lang="en-US" sz="1600" dirty="0">
              <a:latin typeface="Arial" panose="020B0604020202020204" pitchFamily="34" charset="0"/>
              <a:cs typeface="Arial" panose="020B0604020202020204" pitchFamily="34" charset="0"/>
            </a:endParaRPr>
          </a:p>
        </p:txBody>
      </p:sp>
      <p:sp>
        <p:nvSpPr>
          <p:cNvPr id="3" name="Slide Number Placeholder 1">
            <a:extLst>
              <a:ext uri="{FF2B5EF4-FFF2-40B4-BE49-F238E27FC236}">
                <a16:creationId xmlns:a16="http://schemas.microsoft.com/office/drawing/2014/main" id="{040F92DD-9AD2-0225-E47C-506E84ED8A87}"/>
              </a:ext>
            </a:extLst>
          </p:cNvPr>
          <p:cNvSpPr txBox="1">
            <a:spLocks/>
          </p:cNvSpPr>
          <p:nvPr/>
        </p:nvSpPr>
        <p:spPr>
          <a:xfrm>
            <a:off x="5572443" y="10059185"/>
            <a:ext cx="1764665" cy="56907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DD70488-1BA5-554A-927A-C902243CFC7F}" type="slidenum">
              <a:rPr lang="en-US" sz="1600" smtClean="0">
                <a:solidFill>
                  <a:schemeClr val="bg1"/>
                </a:solidFill>
                <a:latin typeface="Arial" panose="020B0604020202020204" pitchFamily="34" charset="0"/>
                <a:cs typeface="Arial" panose="020B0604020202020204" pitchFamily="34" charset="0"/>
              </a:rPr>
              <a:pPr/>
              <a:t>47</a:t>
            </a:fld>
            <a:endParaRPr lang="en-US" sz="1600" dirty="0">
              <a:solidFill>
                <a:schemeClr val="bg1"/>
              </a:solidFill>
              <a:latin typeface="Arial" panose="020B0604020202020204" pitchFamily="34" charset="0"/>
              <a:cs typeface="Arial" panose="020B0604020202020204" pitchFamily="34" charset="0"/>
            </a:endParaRPr>
          </a:p>
        </p:txBody>
      </p:sp>
      <p:sp>
        <p:nvSpPr>
          <p:cNvPr id="4" name="object 9">
            <a:extLst>
              <a:ext uri="{FF2B5EF4-FFF2-40B4-BE49-F238E27FC236}">
                <a16:creationId xmlns:a16="http://schemas.microsoft.com/office/drawing/2014/main" id="{38C38FCF-FA96-A610-923B-F5B6651AEAF7}"/>
              </a:ext>
            </a:extLst>
          </p:cNvPr>
          <p:cNvSpPr/>
          <p:nvPr/>
        </p:nvSpPr>
        <p:spPr>
          <a:xfrm>
            <a:off x="478364" y="813719"/>
            <a:ext cx="3349543" cy="3349543"/>
          </a:xfrm>
          <a:custGeom>
            <a:avLst/>
            <a:gdLst/>
            <a:ahLst/>
            <a:cxnLst/>
            <a:rect l="l" t="t" r="r" b="b"/>
            <a:pathLst>
              <a:path w="1946275" h="1946275">
                <a:moveTo>
                  <a:pt x="1021606" y="1190"/>
                </a:moveTo>
                <a:lnTo>
                  <a:pt x="924477" y="1190"/>
                </a:lnTo>
                <a:lnTo>
                  <a:pt x="973041" y="0"/>
                </a:lnTo>
                <a:lnTo>
                  <a:pt x="1021606" y="1190"/>
                </a:lnTo>
                <a:close/>
              </a:path>
              <a:path w="1946275" h="1946275">
                <a:moveTo>
                  <a:pt x="973051" y="1946083"/>
                </a:moveTo>
                <a:lnTo>
                  <a:pt x="924477" y="1944893"/>
                </a:lnTo>
                <a:lnTo>
                  <a:pt x="876528" y="1941357"/>
                </a:lnTo>
                <a:lnTo>
                  <a:pt x="829252" y="1935533"/>
                </a:lnTo>
                <a:lnTo>
                  <a:pt x="782704" y="1927476"/>
                </a:lnTo>
                <a:lnTo>
                  <a:pt x="736939" y="1917242"/>
                </a:lnTo>
                <a:lnTo>
                  <a:pt x="692014" y="1904886"/>
                </a:lnTo>
                <a:lnTo>
                  <a:pt x="647984" y="1890464"/>
                </a:lnTo>
                <a:lnTo>
                  <a:pt x="604904" y="1874032"/>
                </a:lnTo>
                <a:lnTo>
                  <a:pt x="562831" y="1855646"/>
                </a:lnTo>
                <a:lnTo>
                  <a:pt x="521821" y="1835362"/>
                </a:lnTo>
                <a:lnTo>
                  <a:pt x="481928" y="1813235"/>
                </a:lnTo>
                <a:lnTo>
                  <a:pt x="443210" y="1789320"/>
                </a:lnTo>
                <a:lnTo>
                  <a:pt x="405721" y="1763675"/>
                </a:lnTo>
                <a:lnTo>
                  <a:pt x="369517" y="1736353"/>
                </a:lnTo>
                <a:lnTo>
                  <a:pt x="334654" y="1707413"/>
                </a:lnTo>
                <a:lnTo>
                  <a:pt x="301188" y="1676908"/>
                </a:lnTo>
                <a:lnTo>
                  <a:pt x="269175" y="1644894"/>
                </a:lnTo>
                <a:lnTo>
                  <a:pt x="238670" y="1611428"/>
                </a:lnTo>
                <a:lnTo>
                  <a:pt x="209729" y="1576566"/>
                </a:lnTo>
                <a:lnTo>
                  <a:pt x="182408" y="1540362"/>
                </a:lnTo>
                <a:lnTo>
                  <a:pt x="156762" y="1502873"/>
                </a:lnTo>
                <a:lnTo>
                  <a:pt x="132848" y="1464154"/>
                </a:lnTo>
                <a:lnTo>
                  <a:pt x="110721" y="1424262"/>
                </a:lnTo>
                <a:lnTo>
                  <a:pt x="90436" y="1383251"/>
                </a:lnTo>
                <a:lnTo>
                  <a:pt x="72050" y="1341178"/>
                </a:lnTo>
                <a:lnTo>
                  <a:pt x="55619" y="1298099"/>
                </a:lnTo>
                <a:lnTo>
                  <a:pt x="41197" y="1254069"/>
                </a:lnTo>
                <a:lnTo>
                  <a:pt x="28841" y="1209143"/>
                </a:lnTo>
                <a:lnTo>
                  <a:pt x="18607" y="1163379"/>
                </a:lnTo>
                <a:lnTo>
                  <a:pt x="10550" y="1116830"/>
                </a:lnTo>
                <a:lnTo>
                  <a:pt x="4726" y="1069554"/>
                </a:lnTo>
                <a:lnTo>
                  <a:pt x="1190" y="1021606"/>
                </a:lnTo>
                <a:lnTo>
                  <a:pt x="0" y="973035"/>
                </a:lnTo>
                <a:lnTo>
                  <a:pt x="1190" y="924477"/>
                </a:lnTo>
                <a:lnTo>
                  <a:pt x="4726" y="876529"/>
                </a:lnTo>
                <a:lnTo>
                  <a:pt x="10550" y="829252"/>
                </a:lnTo>
                <a:lnTo>
                  <a:pt x="18607" y="782704"/>
                </a:lnTo>
                <a:lnTo>
                  <a:pt x="28841" y="736939"/>
                </a:lnTo>
                <a:lnTo>
                  <a:pt x="41197" y="692014"/>
                </a:lnTo>
                <a:lnTo>
                  <a:pt x="55619" y="647984"/>
                </a:lnTo>
                <a:lnTo>
                  <a:pt x="72050" y="604904"/>
                </a:lnTo>
                <a:lnTo>
                  <a:pt x="90436" y="562832"/>
                </a:lnTo>
                <a:lnTo>
                  <a:pt x="110721" y="521821"/>
                </a:lnTo>
                <a:lnTo>
                  <a:pt x="132848" y="481929"/>
                </a:lnTo>
                <a:lnTo>
                  <a:pt x="156762" y="443210"/>
                </a:lnTo>
                <a:lnTo>
                  <a:pt x="182408" y="405721"/>
                </a:lnTo>
                <a:lnTo>
                  <a:pt x="209729" y="369517"/>
                </a:lnTo>
                <a:lnTo>
                  <a:pt x="238670" y="334654"/>
                </a:lnTo>
                <a:lnTo>
                  <a:pt x="269175" y="301189"/>
                </a:lnTo>
                <a:lnTo>
                  <a:pt x="301188" y="269175"/>
                </a:lnTo>
                <a:lnTo>
                  <a:pt x="334654" y="238670"/>
                </a:lnTo>
                <a:lnTo>
                  <a:pt x="369517" y="209729"/>
                </a:lnTo>
                <a:lnTo>
                  <a:pt x="405721" y="182408"/>
                </a:lnTo>
                <a:lnTo>
                  <a:pt x="443210" y="156763"/>
                </a:lnTo>
                <a:lnTo>
                  <a:pt x="481928" y="132848"/>
                </a:lnTo>
                <a:lnTo>
                  <a:pt x="521821" y="110721"/>
                </a:lnTo>
                <a:lnTo>
                  <a:pt x="562831" y="90436"/>
                </a:lnTo>
                <a:lnTo>
                  <a:pt x="604904" y="72051"/>
                </a:lnTo>
                <a:lnTo>
                  <a:pt x="647984" y="55619"/>
                </a:lnTo>
                <a:lnTo>
                  <a:pt x="692014" y="41197"/>
                </a:lnTo>
                <a:lnTo>
                  <a:pt x="736939" y="28841"/>
                </a:lnTo>
                <a:lnTo>
                  <a:pt x="782704" y="18607"/>
                </a:lnTo>
                <a:lnTo>
                  <a:pt x="829252" y="10550"/>
                </a:lnTo>
                <a:lnTo>
                  <a:pt x="876528" y="4726"/>
                </a:lnTo>
                <a:lnTo>
                  <a:pt x="924477" y="1190"/>
                </a:lnTo>
                <a:lnTo>
                  <a:pt x="1021606" y="1190"/>
                </a:lnTo>
                <a:lnTo>
                  <a:pt x="1069554" y="4726"/>
                </a:lnTo>
                <a:lnTo>
                  <a:pt x="1116830" y="10550"/>
                </a:lnTo>
                <a:lnTo>
                  <a:pt x="1163378" y="18607"/>
                </a:lnTo>
                <a:lnTo>
                  <a:pt x="1209143" y="28841"/>
                </a:lnTo>
                <a:lnTo>
                  <a:pt x="1254069" y="41197"/>
                </a:lnTo>
                <a:lnTo>
                  <a:pt x="1298099" y="55619"/>
                </a:lnTo>
                <a:lnTo>
                  <a:pt x="1341178" y="72051"/>
                </a:lnTo>
                <a:lnTo>
                  <a:pt x="1383251" y="90436"/>
                </a:lnTo>
                <a:lnTo>
                  <a:pt x="1424262" y="110721"/>
                </a:lnTo>
                <a:lnTo>
                  <a:pt x="1464154" y="132848"/>
                </a:lnTo>
                <a:lnTo>
                  <a:pt x="1502873" y="156763"/>
                </a:lnTo>
                <a:lnTo>
                  <a:pt x="1540362" y="182408"/>
                </a:lnTo>
                <a:lnTo>
                  <a:pt x="1576566" y="209729"/>
                </a:lnTo>
                <a:lnTo>
                  <a:pt x="1611428" y="238670"/>
                </a:lnTo>
                <a:lnTo>
                  <a:pt x="1644894" y="269175"/>
                </a:lnTo>
                <a:lnTo>
                  <a:pt x="1676907" y="301189"/>
                </a:lnTo>
                <a:lnTo>
                  <a:pt x="1707412" y="334654"/>
                </a:lnTo>
                <a:lnTo>
                  <a:pt x="1736353" y="369517"/>
                </a:lnTo>
                <a:lnTo>
                  <a:pt x="1763674" y="405721"/>
                </a:lnTo>
                <a:lnTo>
                  <a:pt x="1789320" y="443210"/>
                </a:lnTo>
                <a:lnTo>
                  <a:pt x="1813234" y="481929"/>
                </a:lnTo>
                <a:lnTo>
                  <a:pt x="1835362" y="521821"/>
                </a:lnTo>
                <a:lnTo>
                  <a:pt x="1855646" y="562832"/>
                </a:lnTo>
                <a:lnTo>
                  <a:pt x="1874032" y="604904"/>
                </a:lnTo>
                <a:lnTo>
                  <a:pt x="1890464" y="647984"/>
                </a:lnTo>
                <a:lnTo>
                  <a:pt x="1904885" y="692014"/>
                </a:lnTo>
                <a:lnTo>
                  <a:pt x="1917241" y="736939"/>
                </a:lnTo>
                <a:lnTo>
                  <a:pt x="1927476" y="782704"/>
                </a:lnTo>
                <a:lnTo>
                  <a:pt x="1935533" y="829252"/>
                </a:lnTo>
                <a:lnTo>
                  <a:pt x="1941357" y="876529"/>
                </a:lnTo>
                <a:lnTo>
                  <a:pt x="1944892" y="924477"/>
                </a:lnTo>
                <a:lnTo>
                  <a:pt x="1946083" y="973041"/>
                </a:lnTo>
                <a:lnTo>
                  <a:pt x="1944892" y="1021606"/>
                </a:lnTo>
                <a:lnTo>
                  <a:pt x="1941357" y="1069554"/>
                </a:lnTo>
                <a:lnTo>
                  <a:pt x="1935533" y="1116830"/>
                </a:lnTo>
                <a:lnTo>
                  <a:pt x="1927476" y="1163379"/>
                </a:lnTo>
                <a:lnTo>
                  <a:pt x="1917241" y="1209143"/>
                </a:lnTo>
                <a:lnTo>
                  <a:pt x="1904885" y="1254069"/>
                </a:lnTo>
                <a:lnTo>
                  <a:pt x="1890464" y="1298099"/>
                </a:lnTo>
                <a:lnTo>
                  <a:pt x="1874032" y="1341178"/>
                </a:lnTo>
                <a:lnTo>
                  <a:pt x="1855646" y="1383251"/>
                </a:lnTo>
                <a:lnTo>
                  <a:pt x="1835362" y="1424262"/>
                </a:lnTo>
                <a:lnTo>
                  <a:pt x="1813234" y="1464154"/>
                </a:lnTo>
                <a:lnTo>
                  <a:pt x="1789320" y="1502873"/>
                </a:lnTo>
                <a:lnTo>
                  <a:pt x="1763674" y="1540362"/>
                </a:lnTo>
                <a:lnTo>
                  <a:pt x="1736353" y="1576566"/>
                </a:lnTo>
                <a:lnTo>
                  <a:pt x="1707412" y="1611428"/>
                </a:lnTo>
                <a:lnTo>
                  <a:pt x="1676907" y="1644894"/>
                </a:lnTo>
                <a:lnTo>
                  <a:pt x="1644894" y="1676908"/>
                </a:lnTo>
                <a:lnTo>
                  <a:pt x="1611428" y="1707413"/>
                </a:lnTo>
                <a:lnTo>
                  <a:pt x="1576566" y="1736353"/>
                </a:lnTo>
                <a:lnTo>
                  <a:pt x="1540362" y="1763675"/>
                </a:lnTo>
                <a:lnTo>
                  <a:pt x="1502873" y="1789320"/>
                </a:lnTo>
                <a:lnTo>
                  <a:pt x="1464154" y="1813235"/>
                </a:lnTo>
                <a:lnTo>
                  <a:pt x="1424262" y="1835362"/>
                </a:lnTo>
                <a:lnTo>
                  <a:pt x="1383251" y="1855646"/>
                </a:lnTo>
                <a:lnTo>
                  <a:pt x="1341178" y="1874032"/>
                </a:lnTo>
                <a:lnTo>
                  <a:pt x="1298099" y="1890464"/>
                </a:lnTo>
                <a:lnTo>
                  <a:pt x="1254069" y="1904886"/>
                </a:lnTo>
                <a:lnTo>
                  <a:pt x="1209143" y="1917242"/>
                </a:lnTo>
                <a:lnTo>
                  <a:pt x="1163378" y="1927476"/>
                </a:lnTo>
                <a:lnTo>
                  <a:pt x="1116830" y="1935533"/>
                </a:lnTo>
                <a:lnTo>
                  <a:pt x="1069554" y="1941357"/>
                </a:lnTo>
                <a:lnTo>
                  <a:pt x="1021606" y="1944893"/>
                </a:lnTo>
                <a:lnTo>
                  <a:pt x="973051" y="1946083"/>
                </a:lnTo>
                <a:close/>
              </a:path>
            </a:pathLst>
          </a:custGeom>
          <a:solidFill>
            <a:srgbClr val="FDE745"/>
          </a:solidFill>
        </p:spPr>
        <p:txBody>
          <a:bodyPr wrap="square" lIns="0" tIns="0" rIns="0" bIns="0" rtlCol="0"/>
          <a:lstStyle/>
          <a:p>
            <a:endParaRPr lang="en-US" sz="1600">
              <a:solidFill>
                <a:schemeClr val="bg1"/>
              </a:solidFill>
              <a:latin typeface="Arial" panose="020B0604020202020204" pitchFamily="34" charset="0"/>
              <a:cs typeface="Arial" panose="020B0604020202020204" pitchFamily="34" charset="0"/>
            </a:endParaRPr>
          </a:p>
        </p:txBody>
      </p:sp>
      <p:sp>
        <p:nvSpPr>
          <p:cNvPr id="6" name="object 11">
            <a:extLst>
              <a:ext uri="{FF2B5EF4-FFF2-40B4-BE49-F238E27FC236}">
                <a16:creationId xmlns:a16="http://schemas.microsoft.com/office/drawing/2014/main" id="{C54CB180-97E6-C67B-FAE8-2D4AE161DBD8}"/>
              </a:ext>
            </a:extLst>
          </p:cNvPr>
          <p:cNvSpPr/>
          <p:nvPr/>
        </p:nvSpPr>
        <p:spPr>
          <a:xfrm>
            <a:off x="3781425" y="3065308"/>
            <a:ext cx="3223867" cy="3169225"/>
          </a:xfrm>
          <a:custGeom>
            <a:avLst/>
            <a:gdLst/>
            <a:ahLst/>
            <a:cxnLst/>
            <a:rect l="l" t="t" r="r" b="b"/>
            <a:pathLst>
              <a:path w="1873250" h="1841500">
                <a:moveTo>
                  <a:pt x="936493" y="1841487"/>
                </a:moveTo>
                <a:lnTo>
                  <a:pt x="888292" y="1840290"/>
                </a:lnTo>
                <a:lnTo>
                  <a:pt x="840733" y="1836734"/>
                </a:lnTo>
                <a:lnTo>
                  <a:pt x="793866" y="1830879"/>
                </a:lnTo>
                <a:lnTo>
                  <a:pt x="747749" y="1822781"/>
                </a:lnTo>
                <a:lnTo>
                  <a:pt x="702441" y="1812500"/>
                </a:lnTo>
                <a:lnTo>
                  <a:pt x="658002" y="1800093"/>
                </a:lnTo>
                <a:lnTo>
                  <a:pt x="614489" y="1785617"/>
                </a:lnTo>
                <a:lnTo>
                  <a:pt x="571961" y="1769131"/>
                </a:lnTo>
                <a:lnTo>
                  <a:pt x="530479" y="1750692"/>
                </a:lnTo>
                <a:lnTo>
                  <a:pt x="490099" y="1730359"/>
                </a:lnTo>
                <a:lnTo>
                  <a:pt x="450882" y="1708189"/>
                </a:lnTo>
                <a:lnTo>
                  <a:pt x="412886" y="1684239"/>
                </a:lnTo>
                <a:lnTo>
                  <a:pt x="376170" y="1658569"/>
                </a:lnTo>
                <a:lnTo>
                  <a:pt x="340792" y="1631235"/>
                </a:lnTo>
                <a:lnTo>
                  <a:pt x="306812" y="1602295"/>
                </a:lnTo>
                <a:lnTo>
                  <a:pt x="274289" y="1571808"/>
                </a:lnTo>
                <a:lnTo>
                  <a:pt x="243281" y="1539831"/>
                </a:lnTo>
                <a:lnTo>
                  <a:pt x="213846" y="1506423"/>
                </a:lnTo>
                <a:lnTo>
                  <a:pt x="186045" y="1471640"/>
                </a:lnTo>
                <a:lnTo>
                  <a:pt x="159936" y="1435541"/>
                </a:lnTo>
                <a:lnTo>
                  <a:pt x="135577" y="1398183"/>
                </a:lnTo>
                <a:lnTo>
                  <a:pt x="113027" y="1359625"/>
                </a:lnTo>
                <a:lnTo>
                  <a:pt x="92346" y="1319925"/>
                </a:lnTo>
                <a:lnTo>
                  <a:pt x="73592" y="1279139"/>
                </a:lnTo>
                <a:lnTo>
                  <a:pt x="56824" y="1237327"/>
                </a:lnTo>
                <a:lnTo>
                  <a:pt x="42101" y="1194545"/>
                </a:lnTo>
                <a:lnTo>
                  <a:pt x="29482" y="1150852"/>
                </a:lnTo>
                <a:lnTo>
                  <a:pt x="19025" y="1106306"/>
                </a:lnTo>
                <a:lnTo>
                  <a:pt x="10789" y="1060964"/>
                </a:lnTo>
                <a:lnTo>
                  <a:pt x="4834" y="1014885"/>
                </a:lnTo>
                <a:lnTo>
                  <a:pt x="1217" y="968125"/>
                </a:lnTo>
                <a:lnTo>
                  <a:pt x="0" y="920715"/>
                </a:lnTo>
                <a:lnTo>
                  <a:pt x="1217" y="873363"/>
                </a:lnTo>
                <a:lnTo>
                  <a:pt x="4834" y="826603"/>
                </a:lnTo>
                <a:lnTo>
                  <a:pt x="10789" y="780524"/>
                </a:lnTo>
                <a:lnTo>
                  <a:pt x="19025" y="735182"/>
                </a:lnTo>
                <a:lnTo>
                  <a:pt x="29482" y="690636"/>
                </a:lnTo>
                <a:lnTo>
                  <a:pt x="42101" y="646943"/>
                </a:lnTo>
                <a:lnTo>
                  <a:pt x="56824" y="604161"/>
                </a:lnTo>
                <a:lnTo>
                  <a:pt x="73592" y="562349"/>
                </a:lnTo>
                <a:lnTo>
                  <a:pt x="92346" y="521563"/>
                </a:lnTo>
                <a:lnTo>
                  <a:pt x="113027" y="481863"/>
                </a:lnTo>
                <a:lnTo>
                  <a:pt x="135577" y="443305"/>
                </a:lnTo>
                <a:lnTo>
                  <a:pt x="159936" y="405947"/>
                </a:lnTo>
                <a:lnTo>
                  <a:pt x="186045" y="369848"/>
                </a:lnTo>
                <a:lnTo>
                  <a:pt x="213846" y="335065"/>
                </a:lnTo>
                <a:lnTo>
                  <a:pt x="243281" y="301656"/>
                </a:lnTo>
                <a:lnTo>
                  <a:pt x="274289" y="269679"/>
                </a:lnTo>
                <a:lnTo>
                  <a:pt x="306812" y="239192"/>
                </a:lnTo>
                <a:lnTo>
                  <a:pt x="340792" y="210253"/>
                </a:lnTo>
                <a:lnTo>
                  <a:pt x="376170" y="182919"/>
                </a:lnTo>
                <a:lnTo>
                  <a:pt x="412886" y="157248"/>
                </a:lnTo>
                <a:lnTo>
                  <a:pt x="450882" y="133299"/>
                </a:lnTo>
                <a:lnTo>
                  <a:pt x="490099" y="111128"/>
                </a:lnTo>
                <a:lnTo>
                  <a:pt x="530479" y="90795"/>
                </a:lnTo>
                <a:lnTo>
                  <a:pt x="571961" y="72356"/>
                </a:lnTo>
                <a:lnTo>
                  <a:pt x="614489" y="55870"/>
                </a:lnTo>
                <a:lnTo>
                  <a:pt x="658002" y="41394"/>
                </a:lnTo>
                <a:lnTo>
                  <a:pt x="702441" y="28987"/>
                </a:lnTo>
                <a:lnTo>
                  <a:pt x="747749" y="18706"/>
                </a:lnTo>
                <a:lnTo>
                  <a:pt x="793866" y="10609"/>
                </a:lnTo>
                <a:lnTo>
                  <a:pt x="840733" y="4753"/>
                </a:lnTo>
                <a:lnTo>
                  <a:pt x="888292" y="1198"/>
                </a:lnTo>
                <a:lnTo>
                  <a:pt x="936483" y="0"/>
                </a:lnTo>
                <a:lnTo>
                  <a:pt x="984675" y="1198"/>
                </a:lnTo>
                <a:lnTo>
                  <a:pt x="1032233" y="4753"/>
                </a:lnTo>
                <a:lnTo>
                  <a:pt x="1079101" y="10609"/>
                </a:lnTo>
                <a:lnTo>
                  <a:pt x="1125218" y="18706"/>
                </a:lnTo>
                <a:lnTo>
                  <a:pt x="1170525" y="28987"/>
                </a:lnTo>
                <a:lnTo>
                  <a:pt x="1214965" y="41394"/>
                </a:lnTo>
                <a:lnTo>
                  <a:pt x="1258478" y="55870"/>
                </a:lnTo>
                <a:lnTo>
                  <a:pt x="1301005" y="72356"/>
                </a:lnTo>
                <a:lnTo>
                  <a:pt x="1342488" y="90795"/>
                </a:lnTo>
                <a:lnTo>
                  <a:pt x="1382868" y="111128"/>
                </a:lnTo>
                <a:lnTo>
                  <a:pt x="1422085" y="133299"/>
                </a:lnTo>
                <a:lnTo>
                  <a:pt x="1460081" y="157248"/>
                </a:lnTo>
                <a:lnTo>
                  <a:pt x="1496797" y="182919"/>
                </a:lnTo>
                <a:lnTo>
                  <a:pt x="1532175" y="210253"/>
                </a:lnTo>
                <a:lnTo>
                  <a:pt x="1566154" y="239192"/>
                </a:lnTo>
                <a:lnTo>
                  <a:pt x="1598678" y="269679"/>
                </a:lnTo>
                <a:lnTo>
                  <a:pt x="1629686" y="301656"/>
                </a:lnTo>
                <a:lnTo>
                  <a:pt x="1659120" y="335065"/>
                </a:lnTo>
                <a:lnTo>
                  <a:pt x="1686922" y="369848"/>
                </a:lnTo>
                <a:lnTo>
                  <a:pt x="1713031" y="405947"/>
                </a:lnTo>
                <a:lnTo>
                  <a:pt x="1737390" y="443305"/>
                </a:lnTo>
                <a:lnTo>
                  <a:pt x="1759939" y="481863"/>
                </a:lnTo>
                <a:lnTo>
                  <a:pt x="1780620" y="521563"/>
                </a:lnTo>
                <a:lnTo>
                  <a:pt x="1799374" y="562349"/>
                </a:lnTo>
                <a:lnTo>
                  <a:pt x="1816142" y="604161"/>
                </a:lnTo>
                <a:lnTo>
                  <a:pt x="1830866" y="646943"/>
                </a:lnTo>
                <a:lnTo>
                  <a:pt x="1843485" y="690636"/>
                </a:lnTo>
                <a:lnTo>
                  <a:pt x="1853942" y="735182"/>
                </a:lnTo>
                <a:lnTo>
                  <a:pt x="1862178" y="780524"/>
                </a:lnTo>
                <a:lnTo>
                  <a:pt x="1868133" y="826603"/>
                </a:lnTo>
                <a:lnTo>
                  <a:pt x="1871750" y="873363"/>
                </a:lnTo>
                <a:lnTo>
                  <a:pt x="1872967" y="920744"/>
                </a:lnTo>
                <a:lnTo>
                  <a:pt x="1871750" y="968125"/>
                </a:lnTo>
                <a:lnTo>
                  <a:pt x="1868133" y="1014885"/>
                </a:lnTo>
                <a:lnTo>
                  <a:pt x="1862178" y="1060964"/>
                </a:lnTo>
                <a:lnTo>
                  <a:pt x="1853942" y="1106306"/>
                </a:lnTo>
                <a:lnTo>
                  <a:pt x="1843485" y="1150852"/>
                </a:lnTo>
                <a:lnTo>
                  <a:pt x="1830866" y="1194545"/>
                </a:lnTo>
                <a:lnTo>
                  <a:pt x="1816142" y="1237327"/>
                </a:lnTo>
                <a:lnTo>
                  <a:pt x="1799374" y="1279139"/>
                </a:lnTo>
                <a:lnTo>
                  <a:pt x="1780620" y="1319925"/>
                </a:lnTo>
                <a:lnTo>
                  <a:pt x="1759939" y="1359625"/>
                </a:lnTo>
                <a:lnTo>
                  <a:pt x="1737390" y="1398183"/>
                </a:lnTo>
                <a:lnTo>
                  <a:pt x="1713031" y="1435541"/>
                </a:lnTo>
                <a:lnTo>
                  <a:pt x="1686922" y="1471640"/>
                </a:lnTo>
                <a:lnTo>
                  <a:pt x="1659120" y="1506423"/>
                </a:lnTo>
                <a:lnTo>
                  <a:pt x="1629686" y="1539831"/>
                </a:lnTo>
                <a:lnTo>
                  <a:pt x="1598678" y="1571808"/>
                </a:lnTo>
                <a:lnTo>
                  <a:pt x="1566154" y="1602295"/>
                </a:lnTo>
                <a:lnTo>
                  <a:pt x="1532175" y="1631235"/>
                </a:lnTo>
                <a:lnTo>
                  <a:pt x="1496797" y="1658569"/>
                </a:lnTo>
                <a:lnTo>
                  <a:pt x="1460081" y="1684239"/>
                </a:lnTo>
                <a:lnTo>
                  <a:pt x="1422085" y="1708189"/>
                </a:lnTo>
                <a:lnTo>
                  <a:pt x="1382868" y="1730359"/>
                </a:lnTo>
                <a:lnTo>
                  <a:pt x="1342488" y="1750692"/>
                </a:lnTo>
                <a:lnTo>
                  <a:pt x="1301005" y="1769131"/>
                </a:lnTo>
                <a:lnTo>
                  <a:pt x="1258478" y="1785617"/>
                </a:lnTo>
                <a:lnTo>
                  <a:pt x="1214965" y="1800093"/>
                </a:lnTo>
                <a:lnTo>
                  <a:pt x="1170525" y="1812500"/>
                </a:lnTo>
                <a:lnTo>
                  <a:pt x="1125218" y="1822781"/>
                </a:lnTo>
                <a:lnTo>
                  <a:pt x="1079101" y="1830879"/>
                </a:lnTo>
                <a:lnTo>
                  <a:pt x="1032233" y="1836734"/>
                </a:lnTo>
                <a:lnTo>
                  <a:pt x="984675" y="1840290"/>
                </a:lnTo>
                <a:lnTo>
                  <a:pt x="936493" y="1841487"/>
                </a:lnTo>
                <a:close/>
              </a:path>
            </a:pathLst>
          </a:custGeom>
          <a:solidFill>
            <a:srgbClr val="CDE8E8"/>
          </a:solidFill>
        </p:spPr>
        <p:txBody>
          <a:bodyPr wrap="square" lIns="0" tIns="0" rIns="0" bIns="0" rtlCol="0"/>
          <a:lstStyle/>
          <a:p>
            <a:endParaRPr sz="1600">
              <a:solidFill>
                <a:schemeClr val="bg1"/>
              </a:solidFill>
              <a:latin typeface="Arial" panose="020B0604020202020204" pitchFamily="34" charset="0"/>
              <a:cs typeface="Arial" panose="020B0604020202020204" pitchFamily="34" charset="0"/>
            </a:endParaRPr>
          </a:p>
        </p:txBody>
      </p:sp>
      <p:sp>
        <p:nvSpPr>
          <p:cNvPr id="7" name="object 12">
            <a:extLst>
              <a:ext uri="{FF2B5EF4-FFF2-40B4-BE49-F238E27FC236}">
                <a16:creationId xmlns:a16="http://schemas.microsoft.com/office/drawing/2014/main" id="{045DDE91-4898-B7B7-2C3B-2996DA95EED8}"/>
              </a:ext>
            </a:extLst>
          </p:cNvPr>
          <p:cNvSpPr txBox="1"/>
          <p:nvPr/>
        </p:nvSpPr>
        <p:spPr>
          <a:xfrm>
            <a:off x="4197250" y="4100861"/>
            <a:ext cx="2392219" cy="1099660"/>
          </a:xfrm>
          <a:prstGeom prst="rect">
            <a:avLst/>
          </a:prstGeom>
        </p:spPr>
        <p:txBody>
          <a:bodyPr vert="horz" wrap="square" lIns="0" tIns="37465" rIns="0" bIns="0" rtlCol="0">
            <a:spAutoFit/>
          </a:bodyPr>
          <a:lstStyle/>
          <a:p>
            <a:pPr algn="ctr">
              <a:lnSpc>
                <a:spcPct val="100000"/>
              </a:lnSpc>
              <a:spcBef>
                <a:spcPts val="295"/>
              </a:spcBef>
            </a:pPr>
            <a:r>
              <a:rPr lang="en-US" sz="1600" b="1" dirty="0">
                <a:solidFill>
                  <a:schemeClr val="bg1"/>
                </a:solidFill>
                <a:latin typeface="Arial" panose="020B0604020202020204" pitchFamily="34" charset="0"/>
                <a:cs typeface="Arial" panose="020B0604020202020204" pitchFamily="34" charset="0"/>
              </a:rPr>
              <a:t>Explore:</a:t>
            </a:r>
          </a:p>
          <a:p>
            <a:pPr algn="ctr">
              <a:lnSpc>
                <a:spcPct val="100000"/>
              </a:lnSpc>
              <a:spcBef>
                <a:spcPts val="295"/>
              </a:spcBef>
            </a:pPr>
            <a:r>
              <a:rPr lang="en-US" sz="1600" dirty="0">
                <a:solidFill>
                  <a:schemeClr val="bg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What is Inclusion? Making Music is the Key</a:t>
            </a:r>
            <a:endParaRPr lang="en-US" sz="1600" dirty="0">
              <a:solidFill>
                <a:schemeClr val="bg1"/>
              </a:solidFill>
              <a:latin typeface="Arial" panose="020B0604020202020204" pitchFamily="34" charset="0"/>
              <a:cs typeface="Arial" panose="020B0604020202020204" pitchFamily="34" charset="0"/>
            </a:endParaRPr>
          </a:p>
          <a:p>
            <a:pPr algn="ctr">
              <a:lnSpc>
                <a:spcPct val="100000"/>
              </a:lnSpc>
              <a:spcBef>
                <a:spcPts val="295"/>
              </a:spcBef>
            </a:pPr>
            <a:endParaRPr sz="1600" dirty="0">
              <a:solidFill>
                <a:schemeClr val="bg1"/>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490AFEE6-436C-C177-F2C0-3F4E87A6DECE}"/>
              </a:ext>
            </a:extLst>
          </p:cNvPr>
          <p:cNvSpPr txBox="1"/>
          <p:nvPr/>
        </p:nvSpPr>
        <p:spPr>
          <a:xfrm>
            <a:off x="1082871" y="1580549"/>
            <a:ext cx="2140527" cy="1815882"/>
          </a:xfrm>
          <a:prstGeom prst="rect">
            <a:avLst/>
          </a:prstGeom>
          <a:noFill/>
        </p:spPr>
        <p:txBody>
          <a:bodyPr wrap="square">
            <a:spAutoFit/>
          </a:bodyPr>
          <a:lstStyle/>
          <a:p>
            <a:pPr algn="ctr"/>
            <a:r>
              <a:rPr lang="en-US" sz="1600" b="1" dirty="0">
                <a:solidFill>
                  <a:schemeClr val="bg1"/>
                </a:solidFill>
                <a:latin typeface="Arial" panose="020B0604020202020204" pitchFamily="34" charset="0"/>
                <a:cs typeface="Arial" panose="020B0604020202020204" pitchFamily="34" charset="0"/>
              </a:rPr>
              <a:t>Reflect:</a:t>
            </a:r>
          </a:p>
          <a:p>
            <a:pPr algn="ctr"/>
            <a:r>
              <a:rPr lang="en-US" sz="1600" dirty="0">
                <a:solidFill>
                  <a:schemeClr val="bg1"/>
                </a:solidFill>
                <a:latin typeface="Arial" panose="020B0604020202020204" pitchFamily="34" charset="0"/>
                <a:cs typeface="Arial" panose="020B0604020202020204" pitchFamily="34" charset="0"/>
              </a:rPr>
              <a:t>Consider how you can work with learners to set ground rules and value everyone's voices.</a:t>
            </a:r>
          </a:p>
        </p:txBody>
      </p:sp>
    </p:spTree>
    <p:extLst>
      <p:ext uri="{BB962C8B-B14F-4D97-AF65-F5344CB8AC3E}">
        <p14:creationId xmlns:p14="http://schemas.microsoft.com/office/powerpoint/2010/main" val="30355963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3144982" y="9889238"/>
            <a:ext cx="1308010" cy="239432"/>
          </a:xfrm>
          <a:prstGeom prst="rect">
            <a:avLst/>
          </a:prstGeom>
        </p:spPr>
        <p:txBody>
          <a:bodyPr vert="horz" wrap="square" lIns="0" tIns="8881" rIns="0" bIns="0" rtlCol="0">
            <a:spAutoFit/>
          </a:bodyPr>
          <a:lstStyle/>
          <a:p>
            <a:pPr marL="12687">
              <a:spcBef>
                <a:spcPts val="70"/>
              </a:spcBef>
            </a:pPr>
            <a:r>
              <a:rPr sz="1499" b="1" spc="-20" dirty="0">
                <a:latin typeface="Tahoma"/>
                <a:cs typeface="Tahoma"/>
              </a:rPr>
              <a:t>Page</a:t>
            </a:r>
            <a:r>
              <a:rPr sz="1499" b="1" spc="170" dirty="0">
                <a:latin typeface="Tahoma"/>
                <a:cs typeface="Tahoma"/>
              </a:rPr>
              <a:t> </a:t>
            </a:r>
            <a:r>
              <a:rPr sz="1499" b="1" spc="-95" dirty="0">
                <a:latin typeface="Tahoma"/>
                <a:cs typeface="Tahoma"/>
              </a:rPr>
              <a:t>3</a:t>
            </a:r>
            <a:r>
              <a:rPr sz="1499" b="1" spc="170" dirty="0">
                <a:latin typeface="Tahoma"/>
                <a:cs typeface="Tahoma"/>
              </a:rPr>
              <a:t> </a:t>
            </a:r>
            <a:r>
              <a:rPr sz="1499" b="1" spc="10" dirty="0">
                <a:latin typeface="Tahoma"/>
                <a:cs typeface="Tahoma"/>
              </a:rPr>
              <a:t>of</a:t>
            </a:r>
            <a:r>
              <a:rPr sz="1499" b="1" spc="170" dirty="0">
                <a:latin typeface="Tahoma"/>
                <a:cs typeface="Tahoma"/>
              </a:rPr>
              <a:t> </a:t>
            </a:r>
            <a:r>
              <a:rPr sz="1499" b="1" spc="-30" dirty="0">
                <a:latin typeface="Tahoma"/>
                <a:cs typeface="Tahoma"/>
              </a:rPr>
              <a:t>38</a:t>
            </a:r>
            <a:endParaRPr sz="1499" dirty="0">
              <a:latin typeface="Tahoma"/>
              <a:cs typeface="Tahoma"/>
            </a:endParaRPr>
          </a:p>
        </p:txBody>
      </p:sp>
      <p:sp>
        <p:nvSpPr>
          <p:cNvPr id="2" name="object 2"/>
          <p:cNvSpPr txBox="1">
            <a:spLocks noGrp="1"/>
          </p:cNvSpPr>
          <p:nvPr>
            <p:ph type="title"/>
          </p:nvPr>
        </p:nvSpPr>
        <p:spPr>
          <a:xfrm>
            <a:off x="1455323" y="4445410"/>
            <a:ext cx="4687328" cy="1797818"/>
          </a:xfrm>
          <a:prstGeom prst="rect">
            <a:avLst/>
          </a:prstGeom>
        </p:spPr>
        <p:txBody>
          <a:bodyPr vert="horz" wrap="square" lIns="0" tIns="104031" rIns="0" bIns="0" rtlCol="0" anchor="ctr">
            <a:spAutoFit/>
          </a:bodyPr>
          <a:lstStyle/>
          <a:p>
            <a:pPr marL="881133" marR="1089205" indent="196019">
              <a:lnSpc>
                <a:spcPts val="6583"/>
              </a:lnSpc>
              <a:spcBef>
                <a:spcPts val="818"/>
              </a:spcBef>
            </a:pPr>
            <a:r>
              <a:rPr sz="5994" b="1" spc="-95" dirty="0">
                <a:solidFill>
                  <a:schemeClr val="bg1"/>
                </a:solidFill>
                <a:latin typeface="Arial" panose="020B0604020202020204" pitchFamily="34" charset="0"/>
                <a:cs typeface="Arial" panose="020B0604020202020204" pitchFamily="34" charset="0"/>
              </a:rPr>
              <a:t>Case </a:t>
            </a:r>
            <a:r>
              <a:rPr sz="5994" b="1" spc="-1743" dirty="0">
                <a:solidFill>
                  <a:schemeClr val="bg1"/>
                </a:solidFill>
                <a:latin typeface="Arial" panose="020B0604020202020204" pitchFamily="34" charset="0"/>
                <a:cs typeface="Arial" panose="020B0604020202020204" pitchFamily="34" charset="0"/>
              </a:rPr>
              <a:t> </a:t>
            </a:r>
            <a:r>
              <a:rPr sz="5994" b="1" spc="-165" dirty="0">
                <a:solidFill>
                  <a:schemeClr val="bg1"/>
                </a:solidFill>
                <a:latin typeface="Arial" panose="020B0604020202020204" pitchFamily="34" charset="0"/>
                <a:cs typeface="Arial" panose="020B0604020202020204" pitchFamily="34" charset="0"/>
              </a:rPr>
              <a:t>S</a:t>
            </a:r>
            <a:r>
              <a:rPr sz="5994" b="1" spc="120" dirty="0">
                <a:solidFill>
                  <a:schemeClr val="bg1"/>
                </a:solidFill>
                <a:latin typeface="Arial" panose="020B0604020202020204" pitchFamily="34" charset="0"/>
                <a:cs typeface="Arial" panose="020B0604020202020204" pitchFamily="34" charset="0"/>
              </a:rPr>
              <a:t>t</a:t>
            </a:r>
            <a:r>
              <a:rPr sz="5994" b="1" spc="-110" dirty="0">
                <a:solidFill>
                  <a:schemeClr val="bg1"/>
                </a:solidFill>
                <a:latin typeface="Arial" panose="020B0604020202020204" pitchFamily="34" charset="0"/>
                <a:cs typeface="Arial" panose="020B0604020202020204" pitchFamily="34" charset="0"/>
              </a:rPr>
              <a:t>u</a:t>
            </a:r>
            <a:r>
              <a:rPr sz="5994" b="1" spc="-20" dirty="0">
                <a:solidFill>
                  <a:schemeClr val="bg1"/>
                </a:solidFill>
                <a:latin typeface="Arial" panose="020B0604020202020204" pitchFamily="34" charset="0"/>
                <a:cs typeface="Arial" panose="020B0604020202020204" pitchFamily="34" charset="0"/>
              </a:rPr>
              <a:t>d</a:t>
            </a:r>
            <a:r>
              <a:rPr lang="en-GB" sz="5994" b="1" spc="-229" dirty="0" err="1">
                <a:solidFill>
                  <a:schemeClr val="bg1"/>
                </a:solidFill>
                <a:latin typeface="Arial" panose="020B0604020202020204" pitchFamily="34" charset="0"/>
                <a:cs typeface="Arial" panose="020B0604020202020204" pitchFamily="34" charset="0"/>
              </a:rPr>
              <a:t>ies</a:t>
            </a:r>
            <a:endParaRPr sz="5994" b="1" dirty="0">
              <a:solidFill>
                <a:schemeClr val="bg1"/>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E4C03750-3322-3DEC-8A79-2D9E9B9ED778}"/>
              </a:ext>
            </a:extLst>
          </p:cNvPr>
          <p:cNvSpPr/>
          <p:nvPr/>
        </p:nvSpPr>
        <p:spPr>
          <a:xfrm>
            <a:off x="594014" y="6539346"/>
            <a:ext cx="6374822" cy="3047999"/>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US" sz="1600" dirty="0">
                <a:solidFill>
                  <a:schemeClr val="bg1"/>
                </a:solidFill>
                <a:latin typeface="Arial" panose="020B0604020202020204" pitchFamily="34" charset="0"/>
                <a:cs typeface="Arial" panose="020B0604020202020204" pitchFamily="34" charset="0"/>
              </a:rPr>
              <a:t>Music leaders from three different music education hubs participated in a </a:t>
            </a:r>
            <a:r>
              <a:rPr lang="en-US" sz="1600" dirty="0" err="1">
                <a:solidFill>
                  <a:schemeClr val="bg1"/>
                </a:solidFill>
                <a:latin typeface="Arial" panose="020B0604020202020204" pitchFamily="34" charset="0"/>
                <a:cs typeface="Arial" panose="020B0604020202020204" pitchFamily="34" charset="0"/>
              </a:rPr>
              <a:t>programme</a:t>
            </a:r>
            <a:r>
              <a:rPr lang="en-US" sz="1600" dirty="0">
                <a:solidFill>
                  <a:schemeClr val="bg1"/>
                </a:solidFill>
                <a:latin typeface="Arial" panose="020B0604020202020204" pitchFamily="34" charset="0"/>
                <a:cs typeface="Arial" panose="020B0604020202020204" pitchFamily="34" charset="0"/>
              </a:rPr>
              <a:t> to learn how to include inclusive practice in their work.</a:t>
            </a:r>
          </a:p>
          <a:p>
            <a:endParaRPr lang="en-US" sz="1600" dirty="0">
              <a:solidFill>
                <a:schemeClr val="bg1"/>
              </a:solidFill>
              <a:latin typeface="Arial" panose="020B0604020202020204" pitchFamily="34" charset="0"/>
              <a:cs typeface="Arial" panose="020B0604020202020204" pitchFamily="34" charset="0"/>
            </a:endParaRPr>
          </a:p>
          <a:p>
            <a:r>
              <a:rPr lang="en-US" sz="1600" dirty="0">
                <a:solidFill>
                  <a:schemeClr val="bg1"/>
                </a:solidFill>
                <a:latin typeface="Arial" panose="020B0604020202020204" pitchFamily="34" charset="0"/>
                <a:cs typeface="Arial" panose="020B0604020202020204" pitchFamily="34" charset="0"/>
              </a:rPr>
              <a:t>The hubs were Essex Music Education Hub, Newham Music, and  THAMES (Tower Hamlets Arts and Music Education Service).  </a:t>
            </a:r>
          </a:p>
          <a:p>
            <a:endParaRPr lang="en-US" sz="1600" dirty="0">
              <a:solidFill>
                <a:schemeClr val="bg1"/>
              </a:solidFill>
              <a:latin typeface="Arial" panose="020B0604020202020204" pitchFamily="34" charset="0"/>
              <a:cs typeface="Arial" panose="020B0604020202020204" pitchFamily="34" charset="0"/>
            </a:endParaRPr>
          </a:p>
          <a:p>
            <a:r>
              <a:rPr lang="en-US" sz="1600" dirty="0">
                <a:solidFill>
                  <a:schemeClr val="bg1"/>
                </a:solidFill>
                <a:latin typeface="Arial" panose="020B0604020202020204" pitchFamily="34" charset="0"/>
                <a:cs typeface="Arial" panose="020B0604020202020204" pitchFamily="34" charset="0"/>
              </a:rPr>
              <a:t>The case studies they wrote illustrate how they applied the competencies they learned to their practice.</a:t>
            </a:r>
          </a:p>
        </p:txBody>
      </p:sp>
    </p:spTree>
    <p:extLst>
      <p:ext uri="{BB962C8B-B14F-4D97-AF65-F5344CB8AC3E}">
        <p14:creationId xmlns:p14="http://schemas.microsoft.com/office/powerpoint/2010/main" val="191891490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E81BAED-D9F0-DC4B-07CA-06E952641E70}"/>
              </a:ext>
            </a:extLst>
          </p:cNvPr>
          <p:cNvSpPr/>
          <p:nvPr/>
        </p:nvSpPr>
        <p:spPr>
          <a:xfrm>
            <a:off x="558987" y="2331472"/>
            <a:ext cx="6480000" cy="7560000"/>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6000"/>
              </a:lnSpc>
              <a:spcAft>
                <a:spcPts val="800"/>
              </a:spcAft>
            </a:pPr>
            <a:endParaRPr lang="en-US" b="1" kern="100">
              <a:solidFill>
                <a:schemeClr val="bg1"/>
              </a:solidFill>
              <a:latin typeface="Arial" panose="020B0604020202020204" pitchFamily="34" charset="0"/>
              <a:ea typeface="Calibri" panose="020F0502020204030204" pitchFamily="34" charset="0"/>
              <a:cs typeface="Times New Roman" panose="02020603050405020304" pitchFamily="18" charset="0"/>
            </a:endParaRPr>
          </a:p>
          <a:p>
            <a:pPr>
              <a:lnSpc>
                <a:spcPct val="106000"/>
              </a:lnSpc>
              <a:spcAft>
                <a:spcPts val="800"/>
              </a:spcAft>
            </a:pPr>
            <a:endParaRPr lang="en-US" sz="1800" b="1" kern="10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p>
            <a:pPr>
              <a:lnSpc>
                <a:spcPct val="106000"/>
              </a:lnSpc>
              <a:spcAft>
                <a:spcPts val="800"/>
              </a:spcAft>
            </a:pPr>
            <a:endParaRPr lang="en-US" sz="1800" b="1"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spcAft>
                <a:spcPts val="1800"/>
              </a:spcAft>
            </a:pPr>
            <a:endParaRPr lang="en-US">
              <a:solidFill>
                <a:srgbClr val="1F1F1F"/>
              </a:solidFill>
              <a:latin typeface="Arial" panose="020B0604020202020204" pitchFamily="34" charset="0"/>
              <a:ea typeface="Times New Roman" panose="02020603050405020304" pitchFamily="18" charset="0"/>
            </a:endParaRPr>
          </a:p>
          <a:p>
            <a:pPr>
              <a:spcAft>
                <a:spcPts val="1800"/>
              </a:spcAft>
            </a:pPr>
            <a:endParaRPr lang="en-US" sz="1800">
              <a:effectLst/>
              <a:latin typeface="Times New Roman" panose="02020603050405020304" pitchFamily="18" charset="0"/>
              <a:ea typeface="Times New Roman" panose="02020603050405020304" pitchFamily="18" charset="0"/>
            </a:endParaRPr>
          </a:p>
          <a:p>
            <a:pPr>
              <a:spcAft>
                <a:spcPts val="1800"/>
              </a:spcAft>
            </a:pPr>
            <a:endParaRPr lang="en-US" sz="1800">
              <a:effectLst/>
              <a:latin typeface="Times New Roman" panose="02020603050405020304" pitchFamily="18" charset="0"/>
              <a:ea typeface="Times New Roman" panose="02020603050405020304" pitchFamily="18" charset="0"/>
            </a:endParaRPr>
          </a:p>
          <a:p>
            <a:pPr algn="l">
              <a:spcBef>
                <a:spcPts val="1800"/>
              </a:spcBef>
              <a:spcAft>
                <a:spcPts val="1800"/>
              </a:spcAft>
            </a:pPr>
            <a:endParaRPr lang="en-US">
              <a:solidFill>
                <a:srgbClr val="1F1F1F"/>
              </a:solidFill>
              <a:latin typeface="Arial" panose="020B0604020202020204" pitchFamily="34" charset="0"/>
              <a:ea typeface="Times New Roman" panose="02020603050405020304" pitchFamily="18" charset="0"/>
            </a:endParaRPr>
          </a:p>
          <a:p>
            <a:pPr algn="l">
              <a:spcBef>
                <a:spcPts val="1800"/>
              </a:spcBef>
              <a:spcAft>
                <a:spcPts val="1800"/>
              </a:spcAft>
            </a:pPr>
            <a:endParaRPr lang="en-US" dirty="0">
              <a:solidFill>
                <a:srgbClr val="1F1F1F"/>
              </a:solidFill>
              <a:latin typeface="Arial" panose="020B0604020202020204" pitchFamily="34" charset="0"/>
              <a:ea typeface="Times New Roman" panose="02020603050405020304" pitchFamily="18" charset="0"/>
            </a:endParaRPr>
          </a:p>
        </p:txBody>
      </p:sp>
      <p:sp>
        <p:nvSpPr>
          <p:cNvPr id="3" name="object 3"/>
          <p:cNvSpPr txBox="1"/>
          <p:nvPr/>
        </p:nvSpPr>
        <p:spPr>
          <a:xfrm>
            <a:off x="3144982" y="9889238"/>
            <a:ext cx="1308010" cy="239432"/>
          </a:xfrm>
          <a:prstGeom prst="rect">
            <a:avLst/>
          </a:prstGeom>
        </p:spPr>
        <p:txBody>
          <a:bodyPr vert="horz" wrap="square" lIns="0" tIns="8881" rIns="0" bIns="0" rtlCol="0">
            <a:spAutoFit/>
          </a:bodyPr>
          <a:lstStyle/>
          <a:p>
            <a:pPr marL="12687">
              <a:spcBef>
                <a:spcPts val="70"/>
              </a:spcBef>
            </a:pPr>
            <a:r>
              <a:rPr sz="1499" b="1" spc="-20" dirty="0">
                <a:latin typeface="Tahoma"/>
                <a:cs typeface="Tahoma"/>
              </a:rPr>
              <a:t>Page</a:t>
            </a:r>
            <a:r>
              <a:rPr sz="1499" b="1" spc="170" dirty="0">
                <a:latin typeface="Tahoma"/>
                <a:cs typeface="Tahoma"/>
              </a:rPr>
              <a:t> </a:t>
            </a:r>
            <a:r>
              <a:rPr sz="1499" b="1" spc="-95" dirty="0">
                <a:latin typeface="Tahoma"/>
                <a:cs typeface="Tahoma"/>
              </a:rPr>
              <a:t>3</a:t>
            </a:r>
            <a:r>
              <a:rPr sz="1499" b="1" spc="170" dirty="0">
                <a:latin typeface="Tahoma"/>
                <a:cs typeface="Tahoma"/>
              </a:rPr>
              <a:t> </a:t>
            </a:r>
            <a:r>
              <a:rPr sz="1499" b="1" spc="10" dirty="0">
                <a:latin typeface="Tahoma"/>
                <a:cs typeface="Tahoma"/>
              </a:rPr>
              <a:t>of</a:t>
            </a:r>
            <a:r>
              <a:rPr sz="1499" b="1" spc="170" dirty="0">
                <a:latin typeface="Tahoma"/>
                <a:cs typeface="Tahoma"/>
              </a:rPr>
              <a:t> </a:t>
            </a:r>
            <a:r>
              <a:rPr sz="1499" b="1" spc="-30" dirty="0">
                <a:latin typeface="Tahoma"/>
                <a:cs typeface="Tahoma"/>
              </a:rPr>
              <a:t>38</a:t>
            </a:r>
            <a:endParaRPr sz="1499">
              <a:latin typeface="Tahoma"/>
              <a:cs typeface="Tahoma"/>
            </a:endParaRPr>
          </a:p>
        </p:txBody>
      </p:sp>
      <p:sp>
        <p:nvSpPr>
          <p:cNvPr id="8" name="Slide Number Placeholder 1">
            <a:extLst>
              <a:ext uri="{FF2B5EF4-FFF2-40B4-BE49-F238E27FC236}">
                <a16:creationId xmlns:a16="http://schemas.microsoft.com/office/drawing/2014/main" id="{5C1C749F-862E-B41A-09B6-09E11A0FDAEA}"/>
              </a:ext>
            </a:extLst>
          </p:cNvPr>
          <p:cNvSpPr>
            <a:spLocks noGrp="1"/>
          </p:cNvSpPr>
          <p:nvPr>
            <p:ph type="sldNum" sz="quarter" idx="12"/>
          </p:nvPr>
        </p:nvSpPr>
        <p:spPr>
          <a:xfrm>
            <a:off x="5420043" y="9906785"/>
            <a:ext cx="1764665" cy="569071"/>
          </a:xfrm>
        </p:spPr>
        <p:txBody>
          <a:bodyPr/>
          <a:lstStyle/>
          <a:p>
            <a:fld id="{2DD70488-1BA5-554A-927A-C902243CFC7F}" type="slidenum">
              <a:rPr lang="en-US" sz="1600" smtClean="0">
                <a:solidFill>
                  <a:schemeClr val="bg1"/>
                </a:solidFill>
                <a:latin typeface="Arial" panose="020B0604020202020204" pitchFamily="34" charset="0"/>
                <a:cs typeface="Arial" panose="020B0604020202020204" pitchFamily="34" charset="0"/>
              </a:rPr>
              <a:t>49</a:t>
            </a:fld>
            <a:endParaRPr lang="en-US" sz="1600" dirty="0">
              <a:solidFill>
                <a:schemeClr val="bg1"/>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7D867389-0BC6-15BD-56DC-330CEA4E82E9}"/>
              </a:ext>
            </a:extLst>
          </p:cNvPr>
          <p:cNvSpPr txBox="1"/>
          <p:nvPr/>
        </p:nvSpPr>
        <p:spPr>
          <a:xfrm>
            <a:off x="2270113" y="3188126"/>
            <a:ext cx="4516150" cy="1077218"/>
          </a:xfrm>
          <a:prstGeom prst="rect">
            <a:avLst/>
          </a:prstGeom>
          <a:noFill/>
        </p:spPr>
        <p:txBody>
          <a:bodyPr wrap="square">
            <a:spAutoFit/>
          </a:bodyPr>
          <a:lstStyle/>
          <a:p>
            <a:pPr>
              <a:spcAft>
                <a:spcPts val="1800"/>
              </a:spcAft>
            </a:pPr>
            <a:r>
              <a:rPr lang="en-US" sz="1600" dirty="0">
                <a:solidFill>
                  <a:srgbClr val="1F1F1F"/>
                </a:solidFill>
                <a:effectLst/>
                <a:latin typeface="Arial" panose="020B0604020202020204" pitchFamily="34" charset="0"/>
                <a:ea typeface="Times New Roman" panose="02020603050405020304" pitchFamily="18" charset="0"/>
              </a:rPr>
              <a:t>I am a music teacher for a 13-year-old boy called R who has complex needs. He has been taking piano lessons with me for six years in a special education school setting.</a:t>
            </a:r>
          </a:p>
        </p:txBody>
      </p:sp>
      <p:sp>
        <p:nvSpPr>
          <p:cNvPr id="17" name="TextBox 16">
            <a:extLst>
              <a:ext uri="{FF2B5EF4-FFF2-40B4-BE49-F238E27FC236}">
                <a16:creationId xmlns:a16="http://schemas.microsoft.com/office/drawing/2014/main" id="{028E695A-83AA-D51F-EBB0-1F0113F9B19A}"/>
              </a:ext>
            </a:extLst>
          </p:cNvPr>
          <p:cNvSpPr txBox="1"/>
          <p:nvPr/>
        </p:nvSpPr>
        <p:spPr>
          <a:xfrm>
            <a:off x="537704" y="633720"/>
            <a:ext cx="6480000" cy="1525610"/>
          </a:xfrm>
          <a:prstGeom prst="rect">
            <a:avLst/>
          </a:prstGeom>
          <a:noFill/>
        </p:spPr>
        <p:txBody>
          <a:bodyPr wrap="square">
            <a:spAutoFit/>
          </a:bodyPr>
          <a:lstStyle/>
          <a:p>
            <a:pPr>
              <a:lnSpc>
                <a:spcPct val="106000"/>
              </a:lnSpc>
              <a:spcAft>
                <a:spcPts val="800"/>
              </a:spcAft>
            </a:pPr>
            <a:r>
              <a:rPr lang="en-US" sz="3000" b="1" kern="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Underpin all practice with the Social Model by Amy Tolley, Essex Music Education Hub</a:t>
            </a:r>
          </a:p>
        </p:txBody>
      </p:sp>
      <p:sp>
        <p:nvSpPr>
          <p:cNvPr id="20" name="TextBox 19">
            <a:extLst>
              <a:ext uri="{FF2B5EF4-FFF2-40B4-BE49-F238E27FC236}">
                <a16:creationId xmlns:a16="http://schemas.microsoft.com/office/drawing/2014/main" id="{BAEA770B-2F95-FEFB-9762-818988805AC5}"/>
              </a:ext>
            </a:extLst>
          </p:cNvPr>
          <p:cNvSpPr txBox="1"/>
          <p:nvPr/>
        </p:nvSpPr>
        <p:spPr>
          <a:xfrm>
            <a:off x="2270113" y="5431629"/>
            <a:ext cx="4516150" cy="830997"/>
          </a:xfrm>
          <a:prstGeom prst="rect">
            <a:avLst/>
          </a:prstGeom>
          <a:noFill/>
        </p:spPr>
        <p:txBody>
          <a:bodyPr wrap="square">
            <a:spAutoFit/>
          </a:bodyPr>
          <a:lstStyle/>
          <a:p>
            <a:pPr algn="l">
              <a:spcBef>
                <a:spcPts val="1800"/>
              </a:spcBef>
              <a:spcAft>
                <a:spcPts val="1800"/>
              </a:spcAft>
            </a:pPr>
            <a:r>
              <a:rPr lang="en-US" sz="1600" dirty="0">
                <a:solidFill>
                  <a:srgbClr val="1F1F1F"/>
                </a:solidFill>
                <a:effectLst/>
                <a:latin typeface="Arial" panose="020B0604020202020204" pitchFamily="34" charset="0"/>
                <a:ea typeface="Times New Roman" panose="02020603050405020304" pitchFamily="18" charset="0"/>
              </a:rPr>
              <a:t>I make sure that the room is safe and comfortable for him. I also make sure that </a:t>
            </a:r>
            <a:r>
              <a:rPr lang="en-US" sz="1600" dirty="0">
                <a:solidFill>
                  <a:srgbClr val="1F1F1F"/>
                </a:solidFill>
                <a:latin typeface="Arial" panose="020B0604020202020204" pitchFamily="34" charset="0"/>
                <a:ea typeface="Times New Roman" panose="02020603050405020304" pitchFamily="18" charset="0"/>
              </a:rPr>
              <a:t>R</a:t>
            </a:r>
            <a:r>
              <a:rPr lang="en-US" sz="1600" dirty="0">
                <a:solidFill>
                  <a:srgbClr val="1F1F1F"/>
                </a:solidFill>
                <a:effectLst/>
                <a:latin typeface="Arial" panose="020B0604020202020204" pitchFamily="34" charset="0"/>
                <a:ea typeface="Times New Roman" panose="02020603050405020304" pitchFamily="18" charset="0"/>
              </a:rPr>
              <a:t> has a routine and that I know what his interests are.</a:t>
            </a:r>
          </a:p>
        </p:txBody>
      </p:sp>
      <p:sp>
        <p:nvSpPr>
          <p:cNvPr id="22" name="TextBox 21">
            <a:extLst>
              <a:ext uri="{FF2B5EF4-FFF2-40B4-BE49-F238E27FC236}">
                <a16:creationId xmlns:a16="http://schemas.microsoft.com/office/drawing/2014/main" id="{C7C3D619-077F-6E53-2D71-DFB394E867E4}"/>
              </a:ext>
            </a:extLst>
          </p:cNvPr>
          <p:cNvSpPr txBox="1"/>
          <p:nvPr/>
        </p:nvSpPr>
        <p:spPr>
          <a:xfrm>
            <a:off x="2270113" y="7522731"/>
            <a:ext cx="4516150" cy="830997"/>
          </a:xfrm>
          <a:prstGeom prst="rect">
            <a:avLst/>
          </a:prstGeom>
          <a:noFill/>
        </p:spPr>
        <p:txBody>
          <a:bodyPr wrap="square">
            <a:spAutoFit/>
          </a:bodyPr>
          <a:lstStyle/>
          <a:p>
            <a:pPr algn="l">
              <a:spcBef>
                <a:spcPts val="1800"/>
              </a:spcBef>
              <a:spcAft>
                <a:spcPts val="1800"/>
              </a:spcAft>
            </a:pPr>
            <a:r>
              <a:rPr lang="en-US" sz="1600" dirty="0">
                <a:solidFill>
                  <a:srgbClr val="1F1F1F"/>
                </a:solidFill>
                <a:effectLst/>
                <a:latin typeface="Arial" panose="020B0604020202020204" pitchFamily="34" charset="0"/>
                <a:ea typeface="Times New Roman" panose="02020603050405020304" pitchFamily="18" charset="0"/>
              </a:rPr>
              <a:t>We communicate through music. We play the piano, sing, and listen to recorded music. </a:t>
            </a:r>
            <a:r>
              <a:rPr lang="en-US" sz="1600" dirty="0">
                <a:solidFill>
                  <a:srgbClr val="1F1F1F"/>
                </a:solidFill>
                <a:latin typeface="Arial" panose="020B0604020202020204" pitchFamily="34" charset="0"/>
                <a:ea typeface="Times New Roman" panose="02020603050405020304" pitchFamily="18" charset="0"/>
              </a:rPr>
              <a:t>R</a:t>
            </a:r>
            <a:r>
              <a:rPr lang="en-US" sz="1600" dirty="0">
                <a:solidFill>
                  <a:srgbClr val="1F1F1F"/>
                </a:solidFill>
                <a:effectLst/>
                <a:latin typeface="Arial" panose="020B0604020202020204" pitchFamily="34" charset="0"/>
                <a:ea typeface="Times New Roman" panose="02020603050405020304" pitchFamily="18" charset="0"/>
              </a:rPr>
              <a:t> has learned a lot about music from me.</a:t>
            </a:r>
            <a:endParaRPr lang="en-US" sz="1600" dirty="0">
              <a:effectLst/>
              <a:latin typeface="Times New Roman" panose="02020603050405020304" pitchFamily="18" charset="0"/>
              <a:ea typeface="Times New Roman" panose="02020603050405020304" pitchFamily="18" charset="0"/>
            </a:endParaRPr>
          </a:p>
        </p:txBody>
      </p:sp>
      <p:pic>
        <p:nvPicPr>
          <p:cNvPr id="18" name="Picture 7" descr="Music notes with solid fill">
            <a:extLst>
              <a:ext uri="{FF2B5EF4-FFF2-40B4-BE49-F238E27FC236}">
                <a16:creationId xmlns:a16="http://schemas.microsoft.com/office/drawing/2014/main" id="{3A6D7C73-FA7A-4962-A93D-5F152AE0276F}"/>
              </a:ext>
            </a:extLst>
          </p:cNvPr>
          <p:cNvPicPr/>
          <p:nvPr/>
        </p:nvPicPr>
        <p:blipFill>
          <a:blip r:embed="rId2">
            <a:extLst>
              <a:ext uri="{96DAC541-7B7A-43D3-8B79-37D633B846F1}">
                <asvg:svgBlip xmlns:asvg="http://schemas.microsoft.com/office/drawing/2016/SVG/main" r:embed="rId3"/>
              </a:ext>
            </a:extLst>
          </a:blip>
          <a:srcRect/>
          <a:stretch/>
        </p:blipFill>
        <p:spPr>
          <a:xfrm>
            <a:off x="694550" y="7218229"/>
            <a:ext cx="1440000" cy="1440000"/>
          </a:xfrm>
          <a:prstGeom prst="rect">
            <a:avLst/>
          </a:prstGeom>
        </p:spPr>
      </p:pic>
      <p:pic>
        <p:nvPicPr>
          <p:cNvPr id="23" name="Picture 7" descr="Couch with solid fill">
            <a:extLst>
              <a:ext uri="{FF2B5EF4-FFF2-40B4-BE49-F238E27FC236}">
                <a16:creationId xmlns:a16="http://schemas.microsoft.com/office/drawing/2014/main" id="{049D7647-67F4-BF88-4107-5BBAC2CCB268}"/>
              </a:ext>
            </a:extLst>
          </p:cNvPr>
          <p:cNvPicPr/>
          <p:nvPr/>
        </p:nvPicPr>
        <p:blipFill>
          <a:blip r:embed="rId4">
            <a:extLst>
              <a:ext uri="{96DAC541-7B7A-43D3-8B79-37D633B846F1}">
                <asvg:svgBlip xmlns:asvg="http://schemas.microsoft.com/office/drawing/2016/SVG/main" r:embed="rId5"/>
              </a:ext>
            </a:extLst>
          </a:blip>
          <a:srcRect/>
          <a:stretch/>
        </p:blipFill>
        <p:spPr>
          <a:xfrm>
            <a:off x="701051" y="5311792"/>
            <a:ext cx="1440000" cy="1440000"/>
          </a:xfrm>
          <a:prstGeom prst="rect">
            <a:avLst/>
          </a:prstGeom>
        </p:spPr>
      </p:pic>
      <p:pic>
        <p:nvPicPr>
          <p:cNvPr id="2" name="Picture 7" descr="Piano with solid fill">
            <a:extLst>
              <a:ext uri="{FF2B5EF4-FFF2-40B4-BE49-F238E27FC236}">
                <a16:creationId xmlns:a16="http://schemas.microsoft.com/office/drawing/2014/main" id="{8F542547-3E5A-A6E5-57A7-4829551F6A1B}"/>
              </a:ext>
            </a:extLst>
          </p:cNvPr>
          <p:cNvPicPr/>
          <p:nvPr/>
        </p:nvPicPr>
        <p:blipFill>
          <a:blip r:embed="rId6">
            <a:extLst>
              <a:ext uri="{96DAC541-7B7A-43D3-8B79-37D633B846F1}">
                <asvg:svgBlip xmlns:asvg="http://schemas.microsoft.com/office/drawing/2016/SVG/main" r:embed="rId7"/>
              </a:ext>
            </a:extLst>
          </a:blip>
          <a:srcRect/>
          <a:stretch/>
        </p:blipFill>
        <p:spPr>
          <a:xfrm>
            <a:off x="701051" y="3009170"/>
            <a:ext cx="1440000" cy="1440000"/>
          </a:xfrm>
          <a:prstGeom prst="rect">
            <a:avLst/>
          </a:prstGeom>
        </p:spPr>
      </p:pic>
    </p:spTree>
    <p:extLst>
      <p:ext uri="{BB962C8B-B14F-4D97-AF65-F5344CB8AC3E}">
        <p14:creationId xmlns:p14="http://schemas.microsoft.com/office/powerpoint/2010/main" val="37641292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3CDE54B-74FC-35A6-AB48-0533CA3DF8BE}"/>
              </a:ext>
            </a:extLst>
          </p:cNvPr>
          <p:cNvSpPr/>
          <p:nvPr/>
        </p:nvSpPr>
        <p:spPr>
          <a:xfrm>
            <a:off x="707390" y="2482887"/>
            <a:ext cx="1481035" cy="7415581"/>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600" dirty="0"/>
          </a:p>
        </p:txBody>
      </p:sp>
      <p:sp>
        <p:nvSpPr>
          <p:cNvPr id="5" name="Rectangle 4">
            <a:extLst>
              <a:ext uri="{FF2B5EF4-FFF2-40B4-BE49-F238E27FC236}">
                <a16:creationId xmlns:a16="http://schemas.microsoft.com/office/drawing/2014/main" id="{B4383F13-0692-DAEB-9399-D750F9F68D6B}"/>
              </a:ext>
            </a:extLst>
          </p:cNvPr>
          <p:cNvSpPr/>
          <p:nvPr/>
        </p:nvSpPr>
        <p:spPr>
          <a:xfrm>
            <a:off x="2336220" y="2482888"/>
            <a:ext cx="4519240" cy="7415581"/>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600" dirty="0"/>
          </a:p>
        </p:txBody>
      </p:sp>
      <p:sp>
        <p:nvSpPr>
          <p:cNvPr id="10" name="Text Box 327">
            <a:extLst>
              <a:ext uri="{FF2B5EF4-FFF2-40B4-BE49-F238E27FC236}">
                <a16:creationId xmlns:a16="http://schemas.microsoft.com/office/drawing/2014/main" id="{719BA309-D226-4DA5-A628-F8C928E8548F}"/>
              </a:ext>
            </a:extLst>
          </p:cNvPr>
          <p:cNvSpPr txBox="1"/>
          <p:nvPr/>
        </p:nvSpPr>
        <p:spPr>
          <a:xfrm>
            <a:off x="707390" y="578736"/>
            <a:ext cx="6118860" cy="901700"/>
          </a:xfrm>
          <a:prstGeom prst="rect">
            <a:avLst/>
          </a:prstGeom>
          <a:noFill/>
          <a:ln>
            <a:noFill/>
          </a:ln>
          <a:effectLst/>
          <a:extLst>
            <a:ext uri="{C572A759-6A51-4108-AA02-DFA0A04FC94B}">
              <ma14:wrappingTextBoxFlag xmlns:ma14="http://schemas.microsoft.com/office/mac/drawingml/2011/main" xmlns="" val="1"/>
            </a:ext>
          </a:extLst>
        </p:spPr>
        <p:txBody>
          <a:bodyPr rot="0" spcFirstLastPara="0" vert="horz" wrap="square" lIns="0" tIns="0" rIns="0" bIns="0" numCol="1" spcCol="0" rtlCol="0" fromWordArt="0" anchor="t" anchorCtr="0" forceAA="0" compatLnSpc="1">
            <a:prstTxWarp prst="textNoShape">
              <a:avLst/>
            </a:prstTxWarp>
            <a:noAutofit/>
          </a:bodyPr>
          <a:lstStyle/>
          <a:p>
            <a:pPr>
              <a:lnSpc>
                <a:spcPct val="90000"/>
              </a:lnSpc>
              <a:spcAft>
                <a:spcPts val="0"/>
              </a:spcAft>
            </a:pPr>
            <a:endParaRPr lang="en-GB" sz="3000" b="1" kern="50">
              <a:solidFill>
                <a:srgbClr val="000000"/>
              </a:solidFill>
              <a:effectLst/>
              <a:latin typeface="Arial"/>
              <a:cs typeface="Times New Roman"/>
            </a:endParaRPr>
          </a:p>
        </p:txBody>
      </p:sp>
      <p:graphicFrame>
        <p:nvGraphicFramePr>
          <p:cNvPr id="2" name="Table 2">
            <a:extLst>
              <a:ext uri="{FF2B5EF4-FFF2-40B4-BE49-F238E27FC236}">
                <a16:creationId xmlns:a16="http://schemas.microsoft.com/office/drawing/2014/main" id="{6413FB7F-3778-4A25-BA04-BBC56FEA923C}"/>
              </a:ext>
            </a:extLst>
          </p:cNvPr>
          <p:cNvGraphicFramePr>
            <a:graphicFrameLocks noGrp="1"/>
          </p:cNvGraphicFramePr>
          <p:nvPr>
            <p:extLst>
              <p:ext uri="{D42A27DB-BD31-4B8C-83A1-F6EECF244321}">
                <p14:modId xmlns:p14="http://schemas.microsoft.com/office/powerpoint/2010/main" val="742353435"/>
              </p:ext>
            </p:extLst>
          </p:nvPr>
        </p:nvGraphicFramePr>
        <p:xfrm>
          <a:off x="736600" y="488001"/>
          <a:ext cx="6089650" cy="9319733"/>
        </p:xfrm>
        <a:graphic>
          <a:graphicData uri="http://schemas.openxmlformats.org/drawingml/2006/table">
            <a:tbl>
              <a:tblPr firstRow="1" bandRow="1">
                <a:tableStyleId>{5C22544A-7EE6-4342-B048-85BDC9FD1C3A}</a:tableStyleId>
              </a:tblPr>
              <a:tblGrid>
                <a:gridCol w="1628304">
                  <a:extLst>
                    <a:ext uri="{9D8B030D-6E8A-4147-A177-3AD203B41FA5}">
                      <a16:colId xmlns:a16="http://schemas.microsoft.com/office/drawing/2014/main" val="468589316"/>
                    </a:ext>
                  </a:extLst>
                </a:gridCol>
                <a:gridCol w="4461346">
                  <a:extLst>
                    <a:ext uri="{9D8B030D-6E8A-4147-A177-3AD203B41FA5}">
                      <a16:colId xmlns:a16="http://schemas.microsoft.com/office/drawing/2014/main" val="3251839166"/>
                    </a:ext>
                  </a:extLst>
                </a:gridCol>
              </a:tblGrid>
              <a:tr h="1035482">
                <a:tc grid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3000" b="1" kern="50" dirty="0">
                          <a:solidFill>
                            <a:srgbClr val="000000"/>
                          </a:solidFill>
                          <a:effectLst/>
                          <a:latin typeface="Arial"/>
                          <a:cs typeface="Times New Roman"/>
                        </a:rPr>
                        <a:t>Contents of the document </a:t>
                      </a:r>
                      <a:r>
                        <a:rPr lang="en-GB" sz="3000" b="1" kern="50" dirty="0">
                          <a:solidFill>
                            <a:srgbClr val="000000"/>
                          </a:solidFill>
                          <a:effectLst/>
                          <a:latin typeface="Arial"/>
                          <a:cs typeface="Times New Roman"/>
                        </a:rPr>
                        <a:t> </a:t>
                      </a:r>
                    </a:p>
                    <a:p>
                      <a:endParaRPr lang="en-GB" sz="3000" b="0"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dirty="0"/>
                    </a:p>
                  </a:txBody>
                  <a:tcPr/>
                </a:tc>
                <a:extLst>
                  <a:ext uri="{0D108BD9-81ED-4DB2-BD59-A6C34878D82A}">
                    <a16:rowId xmlns:a16="http://schemas.microsoft.com/office/drawing/2014/main" val="335199776"/>
                  </a:ext>
                </a:extLst>
              </a:tr>
              <a:tr h="471600">
                <a:tc gridSpan="2">
                  <a:txBody>
                    <a:bodyPr/>
                    <a:lstStyle/>
                    <a:p>
                      <a:r>
                        <a:rPr lang="en-GB" sz="1600" b="0" dirty="0">
                          <a:latin typeface="Arial" panose="020B0604020202020204" pitchFamily="34" charset="0"/>
                          <a:cs typeface="Arial" panose="020B0604020202020204" pitchFamily="34" charset="0"/>
                        </a:rPr>
                        <a:t>In this document you will find:</a:t>
                      </a:r>
                      <a:endParaRPr lang="en-GB" sz="1600" b="1"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r>
                        <a:rPr lang="en-GB" b="1" dirty="0">
                          <a:latin typeface="Arial" panose="020B0604020202020204" pitchFamily="34" charset="0"/>
                          <a:cs typeface="Arial" panose="020B0604020202020204" pitchFamily="34" charset="0"/>
                        </a:rPr>
                        <a:t>Introduction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09509703"/>
                  </a:ext>
                </a:extLst>
              </a:tr>
              <a:tr h="472346">
                <a:tc>
                  <a:txBody>
                    <a:bodyPr/>
                    <a:lstStyle/>
                    <a:p>
                      <a:r>
                        <a:rPr lang="en-GB" sz="1600" b="1" dirty="0">
                          <a:latin typeface="Arial" panose="020B0604020202020204" pitchFamily="34" charset="0"/>
                          <a:cs typeface="Arial" panose="020B0604020202020204" pitchFamily="34" charset="0"/>
                        </a:rPr>
                        <a:t>Page number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600" b="1" kern="50" dirty="0">
                          <a:solidFill>
                            <a:srgbClr val="000000"/>
                          </a:solidFill>
                          <a:effectLst/>
                          <a:latin typeface="Arial" panose="020B0604020202020204" pitchFamily="34" charset="0"/>
                          <a:cs typeface="Arial" panose="020B0604020202020204" pitchFamily="34" charset="0"/>
                        </a:rPr>
                        <a:t>Section</a:t>
                      </a:r>
                      <a:endParaRPr lang="en-GB" sz="1800" b="1" kern="50" dirty="0">
                        <a:solidFill>
                          <a:srgbClr val="000000"/>
                        </a:solidFill>
                        <a:effectLst/>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9923348"/>
                  </a:ext>
                </a:extLst>
              </a:tr>
              <a:tr h="83814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600" b="0" dirty="0">
                          <a:latin typeface="Arial"/>
                          <a:cs typeface="Arial"/>
                        </a:rPr>
                        <a:t>Page 37</a:t>
                      </a:r>
                      <a:endParaRPr lang="en-GB" sz="1600" b="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600" b="1" dirty="0">
                          <a:latin typeface="Arial" panose="020B0604020202020204" pitchFamily="34" charset="0"/>
                          <a:cs typeface="Arial" panose="020B0604020202020204" pitchFamily="34" charset="0"/>
                        </a:rPr>
                        <a:t>7. Structure sessions effectively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50702129"/>
                  </a:ext>
                </a:extLst>
              </a:tr>
              <a:tr h="838141">
                <a:tc>
                  <a:txBody>
                    <a:bodyPr/>
                    <a:lstStyle/>
                    <a:p>
                      <a:r>
                        <a:rPr lang="en-GB" sz="1600" b="0" kern="1200" dirty="0">
                          <a:solidFill>
                            <a:schemeClr val="dk1"/>
                          </a:solidFill>
                          <a:latin typeface="Arial"/>
                          <a:ea typeface="+mn-ea"/>
                          <a:cs typeface="Arial"/>
                        </a:rPr>
                        <a:t>Page 42</a:t>
                      </a:r>
                      <a:endParaRPr lang="en-GB" sz="1600" b="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kern="50" dirty="0">
                          <a:solidFill>
                            <a:srgbClr val="000000"/>
                          </a:solidFill>
                          <a:effectLst/>
                          <a:latin typeface="Arial"/>
                          <a:cs typeface="Arial"/>
                        </a:rPr>
                        <a:t>8. Scaffold activities so learners can work together</a:t>
                      </a:r>
                      <a:endParaRPr lang="en-GB" sz="1600" b="1"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79295890"/>
                  </a:ext>
                </a:extLst>
              </a:tr>
              <a:tr h="838141">
                <a:tc>
                  <a:txBody>
                    <a:bodyPr/>
                    <a:lstStyle/>
                    <a:p>
                      <a:r>
                        <a:rPr lang="en-GB" sz="1600" b="0" kern="1200" dirty="0">
                          <a:solidFill>
                            <a:schemeClr val="dk1"/>
                          </a:solidFill>
                          <a:latin typeface="Arial"/>
                          <a:ea typeface="+mn-ea"/>
                          <a:cs typeface="Arial"/>
                        </a:rPr>
                        <a:t>Page</a:t>
                      </a:r>
                      <a:r>
                        <a:rPr lang="en-GB" sz="1600" b="0" dirty="0">
                          <a:latin typeface="Arial"/>
                          <a:cs typeface="Arial"/>
                        </a:rPr>
                        <a:t> 45</a:t>
                      </a:r>
                      <a:endParaRPr lang="en-GB" sz="1600" b="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kern="50" dirty="0">
                          <a:solidFill>
                            <a:srgbClr val="000000"/>
                          </a:solidFill>
                          <a:effectLst/>
                          <a:latin typeface="Arial" panose="020B0604020202020204" pitchFamily="34" charset="0"/>
                          <a:cs typeface="Arial" panose="020B0604020202020204" pitchFamily="34" charset="0"/>
                        </a:rPr>
                        <a:t>9. Create a positive, nurturing environment</a:t>
                      </a:r>
                      <a:endParaRPr lang="en-GB" sz="1600" b="1"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27500180"/>
                  </a:ext>
                </a:extLst>
              </a:tr>
              <a:tr h="635177">
                <a:tc>
                  <a:txBody>
                    <a:bodyPr/>
                    <a:lstStyle/>
                    <a:p>
                      <a:endParaRPr lang="en-GB" sz="1600" b="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u="sng" kern="50" dirty="0">
                          <a:solidFill>
                            <a:srgbClr val="000000"/>
                          </a:solidFill>
                          <a:effectLst/>
                          <a:latin typeface="Arial" panose="020B0604020202020204" pitchFamily="34" charset="0"/>
                          <a:cs typeface="Arial" panose="020B0604020202020204" pitchFamily="34" charset="0"/>
                        </a:rPr>
                        <a:t>Case Studies: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89789687"/>
                  </a:ext>
                </a:extLst>
              </a:tr>
              <a:tr h="838141">
                <a:tc>
                  <a:txBody>
                    <a:bodyPr/>
                    <a:lstStyle/>
                    <a:p>
                      <a:r>
                        <a:rPr lang="en-GB" sz="1600" b="0" dirty="0">
                          <a:latin typeface="Arial"/>
                          <a:cs typeface="Arial"/>
                        </a:rPr>
                        <a:t>Page 49</a:t>
                      </a:r>
                      <a:endParaRPr lang="en-GB" sz="1600" b="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kern="50" dirty="0">
                          <a:solidFill>
                            <a:srgbClr val="000000"/>
                          </a:solidFill>
                          <a:effectLst/>
                          <a:latin typeface="Arial" panose="020B0604020202020204" pitchFamily="34" charset="0"/>
                          <a:cs typeface="Arial" panose="020B0604020202020204" pitchFamily="34" charset="0"/>
                        </a:rPr>
                        <a:t>1. Underpin all practice with Social Model by Amy Tolley</a:t>
                      </a:r>
                      <a:endParaRPr lang="en-GB" sz="1600" b="1"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38822620"/>
                  </a:ext>
                </a:extLst>
              </a:tr>
              <a:tr h="838141">
                <a:tc>
                  <a:txBody>
                    <a:bodyPr/>
                    <a:lstStyle/>
                    <a:p>
                      <a:r>
                        <a:rPr lang="en-GB" sz="1600" b="0" dirty="0">
                          <a:latin typeface="Arial"/>
                          <a:cs typeface="Arial"/>
                        </a:rPr>
                        <a:t>Page 52</a:t>
                      </a:r>
                      <a:endParaRPr lang="en-GB" sz="1600" b="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kern="50" dirty="0">
                          <a:solidFill>
                            <a:srgbClr val="000000"/>
                          </a:solidFill>
                          <a:effectLst/>
                          <a:latin typeface="Arial" panose="020B0604020202020204" pitchFamily="34" charset="0"/>
                          <a:cs typeface="Arial" panose="020B0604020202020204" pitchFamily="34" charset="0"/>
                        </a:rPr>
                        <a:t>2. Get to know the learners by Hilary Cornell</a:t>
                      </a:r>
                      <a:endParaRPr lang="en-GB" sz="1600" b="1"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43773493"/>
                  </a:ext>
                </a:extLst>
              </a:tr>
              <a:tr h="838141">
                <a:tc>
                  <a:txBody>
                    <a:bodyPr/>
                    <a:lstStyle/>
                    <a:p>
                      <a:r>
                        <a:rPr lang="en-GB" sz="1600" b="0" dirty="0">
                          <a:latin typeface="Arial"/>
                          <a:cs typeface="Arial"/>
                        </a:rPr>
                        <a:t>Page 58</a:t>
                      </a:r>
                      <a:endParaRPr lang="en-GB" sz="1600" b="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kern="50" dirty="0">
                          <a:solidFill>
                            <a:srgbClr val="000000"/>
                          </a:solidFill>
                          <a:effectLst/>
                          <a:latin typeface="Arial" panose="020B0604020202020204" pitchFamily="34" charset="0"/>
                          <a:cs typeface="Arial" panose="020B0604020202020204" pitchFamily="34" charset="0"/>
                        </a:rPr>
                        <a:t>3. Work with other adults to support learners effectively by Tim Wall</a:t>
                      </a:r>
                      <a:endParaRPr lang="en-GB" sz="1600" b="1"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70038916"/>
                  </a:ext>
                </a:extLst>
              </a:tr>
              <a:tr h="838141">
                <a:tc>
                  <a:txBody>
                    <a:bodyPr/>
                    <a:lstStyle/>
                    <a:p>
                      <a:r>
                        <a:rPr lang="en-GB" sz="1600" b="0" dirty="0">
                          <a:latin typeface="Arial"/>
                          <a:cs typeface="Arial"/>
                        </a:rPr>
                        <a:t>Page 62</a:t>
                      </a:r>
                      <a:endParaRPr lang="en-GB" sz="1600" b="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kern="50" dirty="0">
                          <a:solidFill>
                            <a:srgbClr val="000000"/>
                          </a:solidFill>
                          <a:effectLst/>
                          <a:latin typeface="Arial" panose="020B0604020202020204" pitchFamily="34" charset="0"/>
                          <a:cs typeface="Arial" panose="020B0604020202020204" pitchFamily="34" charset="0"/>
                        </a:rPr>
                        <a:t>4. Respond effectively and incorporate learners' ideas, actions and</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kern="50" dirty="0">
                          <a:solidFill>
                            <a:srgbClr val="000000"/>
                          </a:solidFill>
                          <a:effectLst/>
                          <a:latin typeface="Arial" panose="020B0604020202020204" pitchFamily="34" charset="0"/>
                          <a:cs typeface="Arial" panose="020B0604020202020204" pitchFamily="34" charset="0"/>
                        </a:rPr>
                        <a:t>contributions by George Webb</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23285424"/>
                  </a:ext>
                </a:extLst>
              </a:tr>
              <a:tr h="838141">
                <a:tc>
                  <a:txBody>
                    <a:bodyPr/>
                    <a:lstStyle/>
                    <a:p>
                      <a:r>
                        <a:rPr lang="en-GB" sz="1600" b="0" dirty="0">
                          <a:latin typeface="Arial"/>
                          <a:cs typeface="Arial"/>
                        </a:rPr>
                        <a:t>Page 67</a:t>
                      </a:r>
                      <a:endParaRPr lang="en-GB" sz="1600" b="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kern="50" dirty="0">
                          <a:solidFill>
                            <a:srgbClr val="000000"/>
                          </a:solidFill>
                          <a:effectLst/>
                          <a:latin typeface="Arial" panose="020B0604020202020204" pitchFamily="34" charset="0"/>
                          <a:cs typeface="Arial" panose="020B0604020202020204" pitchFamily="34" charset="0"/>
                        </a:rPr>
                        <a:t>5. Find and or use technology that removes barriers by </a:t>
                      </a:r>
                      <a:r>
                        <a:rPr lang="en-US" sz="1600" b="1" kern="50" dirty="0" err="1">
                          <a:solidFill>
                            <a:srgbClr val="000000"/>
                          </a:solidFill>
                          <a:effectLst/>
                          <a:latin typeface="Arial" panose="020B0604020202020204" pitchFamily="34" charset="0"/>
                          <a:cs typeface="Arial" panose="020B0604020202020204" pitchFamily="34" charset="0"/>
                        </a:rPr>
                        <a:t>Calina</a:t>
                      </a:r>
                      <a:r>
                        <a:rPr lang="en-US" sz="1600" b="1" kern="50" dirty="0">
                          <a:solidFill>
                            <a:srgbClr val="000000"/>
                          </a:solidFill>
                          <a:effectLst/>
                          <a:latin typeface="Arial" panose="020B0604020202020204" pitchFamily="34" charset="0"/>
                          <a:cs typeface="Arial" panose="020B0604020202020204" pitchFamily="34" charset="0"/>
                        </a:rPr>
                        <a:t> de la Mare</a:t>
                      </a:r>
                      <a:endParaRPr lang="en-GB" sz="1600" b="1"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71795274"/>
                  </a:ext>
                </a:extLst>
              </a:tr>
            </a:tbl>
          </a:graphicData>
        </a:graphic>
      </p:graphicFrame>
    </p:spTree>
    <p:extLst>
      <p:ext uri="{BB962C8B-B14F-4D97-AF65-F5344CB8AC3E}">
        <p14:creationId xmlns:p14="http://schemas.microsoft.com/office/powerpoint/2010/main" val="76441821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E81BAED-D9F0-DC4B-07CA-06E952641E70}"/>
              </a:ext>
            </a:extLst>
          </p:cNvPr>
          <p:cNvSpPr/>
          <p:nvPr/>
        </p:nvSpPr>
        <p:spPr>
          <a:xfrm>
            <a:off x="558987" y="2331472"/>
            <a:ext cx="6480000" cy="7560000"/>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6000"/>
              </a:lnSpc>
              <a:spcAft>
                <a:spcPts val="800"/>
              </a:spcAft>
            </a:pPr>
            <a:endParaRPr lang="en-US" b="1" kern="100">
              <a:solidFill>
                <a:schemeClr val="bg1"/>
              </a:solidFill>
              <a:latin typeface="Arial" panose="020B0604020202020204" pitchFamily="34" charset="0"/>
              <a:ea typeface="Calibri" panose="020F0502020204030204" pitchFamily="34" charset="0"/>
              <a:cs typeface="Times New Roman" panose="02020603050405020304" pitchFamily="18" charset="0"/>
            </a:endParaRPr>
          </a:p>
          <a:p>
            <a:pPr>
              <a:lnSpc>
                <a:spcPct val="106000"/>
              </a:lnSpc>
              <a:spcAft>
                <a:spcPts val="800"/>
              </a:spcAft>
            </a:pPr>
            <a:endParaRPr lang="en-US" sz="1800" b="1" kern="10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p>
            <a:pPr>
              <a:lnSpc>
                <a:spcPct val="106000"/>
              </a:lnSpc>
              <a:spcAft>
                <a:spcPts val="800"/>
              </a:spcAft>
            </a:pPr>
            <a:endParaRPr lang="en-US" sz="1800" b="1"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spcAft>
                <a:spcPts val="1800"/>
              </a:spcAft>
            </a:pPr>
            <a:endParaRPr lang="en-US">
              <a:solidFill>
                <a:srgbClr val="1F1F1F"/>
              </a:solidFill>
              <a:latin typeface="Arial" panose="020B0604020202020204" pitchFamily="34" charset="0"/>
              <a:ea typeface="Times New Roman" panose="02020603050405020304" pitchFamily="18" charset="0"/>
            </a:endParaRPr>
          </a:p>
          <a:p>
            <a:pPr>
              <a:spcAft>
                <a:spcPts val="1800"/>
              </a:spcAft>
            </a:pPr>
            <a:endParaRPr lang="en-US" sz="1800">
              <a:effectLst/>
              <a:latin typeface="Times New Roman" panose="02020603050405020304" pitchFamily="18" charset="0"/>
              <a:ea typeface="Times New Roman" panose="02020603050405020304" pitchFamily="18" charset="0"/>
            </a:endParaRPr>
          </a:p>
          <a:p>
            <a:pPr>
              <a:spcAft>
                <a:spcPts val="1800"/>
              </a:spcAft>
            </a:pPr>
            <a:endParaRPr lang="en-US" sz="1800">
              <a:effectLst/>
              <a:latin typeface="Times New Roman" panose="02020603050405020304" pitchFamily="18" charset="0"/>
              <a:ea typeface="Times New Roman" panose="02020603050405020304" pitchFamily="18" charset="0"/>
            </a:endParaRPr>
          </a:p>
          <a:p>
            <a:pPr algn="l">
              <a:spcBef>
                <a:spcPts val="1800"/>
              </a:spcBef>
              <a:spcAft>
                <a:spcPts val="1800"/>
              </a:spcAft>
            </a:pPr>
            <a:endParaRPr lang="en-US">
              <a:solidFill>
                <a:srgbClr val="1F1F1F"/>
              </a:solidFill>
              <a:latin typeface="Arial" panose="020B0604020202020204" pitchFamily="34" charset="0"/>
              <a:ea typeface="Times New Roman" panose="02020603050405020304" pitchFamily="18" charset="0"/>
            </a:endParaRPr>
          </a:p>
          <a:p>
            <a:pPr algn="l">
              <a:spcBef>
                <a:spcPts val="1800"/>
              </a:spcBef>
              <a:spcAft>
                <a:spcPts val="1800"/>
              </a:spcAft>
            </a:pPr>
            <a:endParaRPr lang="en-US" dirty="0">
              <a:solidFill>
                <a:srgbClr val="1F1F1F"/>
              </a:solidFill>
              <a:latin typeface="Arial" panose="020B0604020202020204" pitchFamily="34" charset="0"/>
              <a:ea typeface="Times New Roman" panose="02020603050405020304" pitchFamily="18" charset="0"/>
            </a:endParaRPr>
          </a:p>
        </p:txBody>
      </p:sp>
      <p:sp>
        <p:nvSpPr>
          <p:cNvPr id="3" name="object 3"/>
          <p:cNvSpPr txBox="1"/>
          <p:nvPr/>
        </p:nvSpPr>
        <p:spPr>
          <a:xfrm>
            <a:off x="3144982" y="9889238"/>
            <a:ext cx="1308010" cy="239432"/>
          </a:xfrm>
          <a:prstGeom prst="rect">
            <a:avLst/>
          </a:prstGeom>
        </p:spPr>
        <p:txBody>
          <a:bodyPr vert="horz" wrap="square" lIns="0" tIns="8881" rIns="0" bIns="0" rtlCol="0">
            <a:spAutoFit/>
          </a:bodyPr>
          <a:lstStyle/>
          <a:p>
            <a:pPr marL="12687">
              <a:spcBef>
                <a:spcPts val="70"/>
              </a:spcBef>
            </a:pPr>
            <a:r>
              <a:rPr sz="1499" b="1" spc="-20" dirty="0">
                <a:latin typeface="Tahoma"/>
                <a:cs typeface="Tahoma"/>
              </a:rPr>
              <a:t>Page</a:t>
            </a:r>
            <a:r>
              <a:rPr sz="1499" b="1" spc="170" dirty="0">
                <a:latin typeface="Tahoma"/>
                <a:cs typeface="Tahoma"/>
              </a:rPr>
              <a:t> </a:t>
            </a:r>
            <a:r>
              <a:rPr sz="1499" b="1" spc="-95" dirty="0">
                <a:latin typeface="Tahoma"/>
                <a:cs typeface="Tahoma"/>
              </a:rPr>
              <a:t>3</a:t>
            </a:r>
            <a:r>
              <a:rPr sz="1499" b="1" spc="170" dirty="0">
                <a:latin typeface="Tahoma"/>
                <a:cs typeface="Tahoma"/>
              </a:rPr>
              <a:t> </a:t>
            </a:r>
            <a:r>
              <a:rPr sz="1499" b="1" spc="10" dirty="0">
                <a:latin typeface="Tahoma"/>
                <a:cs typeface="Tahoma"/>
              </a:rPr>
              <a:t>of</a:t>
            </a:r>
            <a:r>
              <a:rPr sz="1499" b="1" spc="170" dirty="0">
                <a:latin typeface="Tahoma"/>
                <a:cs typeface="Tahoma"/>
              </a:rPr>
              <a:t> </a:t>
            </a:r>
            <a:r>
              <a:rPr sz="1499" b="1" spc="-30" dirty="0">
                <a:latin typeface="Tahoma"/>
                <a:cs typeface="Tahoma"/>
              </a:rPr>
              <a:t>38</a:t>
            </a:r>
            <a:endParaRPr sz="1499">
              <a:latin typeface="Tahoma"/>
              <a:cs typeface="Tahoma"/>
            </a:endParaRPr>
          </a:p>
        </p:txBody>
      </p:sp>
      <p:sp>
        <p:nvSpPr>
          <p:cNvPr id="8" name="Slide Number Placeholder 1">
            <a:extLst>
              <a:ext uri="{FF2B5EF4-FFF2-40B4-BE49-F238E27FC236}">
                <a16:creationId xmlns:a16="http://schemas.microsoft.com/office/drawing/2014/main" id="{5C1C749F-862E-B41A-09B6-09E11A0FDAEA}"/>
              </a:ext>
            </a:extLst>
          </p:cNvPr>
          <p:cNvSpPr>
            <a:spLocks noGrp="1"/>
          </p:cNvSpPr>
          <p:nvPr>
            <p:ph type="sldNum" sz="quarter" idx="12"/>
          </p:nvPr>
        </p:nvSpPr>
        <p:spPr>
          <a:xfrm>
            <a:off x="5420043" y="9906785"/>
            <a:ext cx="1764665" cy="569071"/>
          </a:xfrm>
        </p:spPr>
        <p:txBody>
          <a:bodyPr/>
          <a:lstStyle/>
          <a:p>
            <a:fld id="{2DD70488-1BA5-554A-927A-C902243CFC7F}" type="slidenum">
              <a:rPr lang="en-US" sz="1600" smtClean="0">
                <a:solidFill>
                  <a:schemeClr val="bg1"/>
                </a:solidFill>
                <a:latin typeface="Arial" panose="020B0604020202020204" pitchFamily="34" charset="0"/>
                <a:cs typeface="Arial" panose="020B0604020202020204" pitchFamily="34" charset="0"/>
              </a:rPr>
              <a:t>50</a:t>
            </a:fld>
            <a:endParaRPr lang="en-US" sz="1600" dirty="0">
              <a:solidFill>
                <a:schemeClr val="bg1"/>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7D867389-0BC6-15BD-56DC-330CEA4E82E9}"/>
              </a:ext>
            </a:extLst>
          </p:cNvPr>
          <p:cNvSpPr txBox="1"/>
          <p:nvPr/>
        </p:nvSpPr>
        <p:spPr>
          <a:xfrm>
            <a:off x="2270113" y="2653018"/>
            <a:ext cx="4516150" cy="1077218"/>
          </a:xfrm>
          <a:prstGeom prst="rect">
            <a:avLst/>
          </a:prstGeom>
          <a:noFill/>
        </p:spPr>
        <p:txBody>
          <a:bodyPr wrap="square">
            <a:spAutoFit/>
          </a:bodyPr>
          <a:lstStyle/>
          <a:p>
            <a:pPr algn="l">
              <a:spcBef>
                <a:spcPts val="1800"/>
              </a:spcBef>
              <a:spcAft>
                <a:spcPts val="1800"/>
              </a:spcAft>
            </a:pPr>
            <a:r>
              <a:rPr lang="en-US" sz="1600" dirty="0">
                <a:solidFill>
                  <a:srgbClr val="1F1F1F"/>
                </a:solidFill>
                <a:latin typeface="Arial" panose="020B0604020202020204" pitchFamily="34" charset="0"/>
                <a:ea typeface="Times New Roman" panose="02020603050405020304" pitchFamily="18" charset="0"/>
              </a:rPr>
              <a:t>R</a:t>
            </a:r>
            <a:r>
              <a:rPr lang="en-US" sz="1600" dirty="0">
                <a:solidFill>
                  <a:srgbClr val="1F1F1F"/>
                </a:solidFill>
                <a:effectLst/>
                <a:latin typeface="Arial" panose="020B0604020202020204" pitchFamily="34" charset="0"/>
                <a:ea typeface="Times New Roman" panose="02020603050405020304" pitchFamily="18" charset="0"/>
              </a:rPr>
              <a:t> has also performed in front of his class and the whole school. He played piano in a performance of The Lion King, and he has participated in talent shows and assemblies.</a:t>
            </a:r>
            <a:endParaRPr lang="en-US" sz="1600" dirty="0">
              <a:effectLst/>
              <a:latin typeface="Times New Roman" panose="02020603050405020304" pitchFamily="18" charset="0"/>
              <a:ea typeface="Times New Roman" panose="02020603050405020304" pitchFamily="18" charset="0"/>
            </a:endParaRPr>
          </a:p>
        </p:txBody>
      </p:sp>
      <p:sp>
        <p:nvSpPr>
          <p:cNvPr id="17" name="TextBox 16">
            <a:extLst>
              <a:ext uri="{FF2B5EF4-FFF2-40B4-BE49-F238E27FC236}">
                <a16:creationId xmlns:a16="http://schemas.microsoft.com/office/drawing/2014/main" id="{028E695A-83AA-D51F-EBB0-1F0113F9B19A}"/>
              </a:ext>
            </a:extLst>
          </p:cNvPr>
          <p:cNvSpPr txBox="1"/>
          <p:nvPr/>
        </p:nvSpPr>
        <p:spPr>
          <a:xfrm>
            <a:off x="537704" y="633720"/>
            <a:ext cx="6480000" cy="1525610"/>
          </a:xfrm>
          <a:prstGeom prst="rect">
            <a:avLst/>
          </a:prstGeom>
          <a:noFill/>
        </p:spPr>
        <p:txBody>
          <a:bodyPr wrap="square">
            <a:spAutoFit/>
          </a:bodyPr>
          <a:lstStyle/>
          <a:p>
            <a:pPr>
              <a:lnSpc>
                <a:spcPct val="106000"/>
              </a:lnSpc>
              <a:spcAft>
                <a:spcPts val="800"/>
              </a:spcAft>
            </a:pPr>
            <a:r>
              <a:rPr lang="en-US" sz="3000" b="1" kern="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Underpin all practice with the Social Model by Amy Tolley, Essex Music Education Hub</a:t>
            </a:r>
          </a:p>
        </p:txBody>
      </p:sp>
      <p:sp>
        <p:nvSpPr>
          <p:cNvPr id="20" name="TextBox 19">
            <a:extLst>
              <a:ext uri="{FF2B5EF4-FFF2-40B4-BE49-F238E27FC236}">
                <a16:creationId xmlns:a16="http://schemas.microsoft.com/office/drawing/2014/main" id="{BAEA770B-2F95-FEFB-9762-818988805AC5}"/>
              </a:ext>
            </a:extLst>
          </p:cNvPr>
          <p:cNvSpPr txBox="1"/>
          <p:nvPr/>
        </p:nvSpPr>
        <p:spPr>
          <a:xfrm>
            <a:off x="2270113" y="4651522"/>
            <a:ext cx="4516150" cy="830997"/>
          </a:xfrm>
          <a:prstGeom prst="rect">
            <a:avLst/>
          </a:prstGeom>
          <a:noFill/>
        </p:spPr>
        <p:txBody>
          <a:bodyPr wrap="square">
            <a:spAutoFit/>
          </a:bodyPr>
          <a:lstStyle/>
          <a:p>
            <a:pPr algn="l">
              <a:spcBef>
                <a:spcPts val="1800"/>
              </a:spcBef>
              <a:spcAft>
                <a:spcPts val="1800"/>
              </a:spcAft>
            </a:pPr>
            <a:r>
              <a:rPr lang="en-US" sz="1600" dirty="0">
                <a:solidFill>
                  <a:srgbClr val="1F1F1F"/>
                </a:solidFill>
                <a:effectLst/>
                <a:latin typeface="Arial" panose="020B0604020202020204" pitchFamily="34" charset="0"/>
                <a:ea typeface="Times New Roman" panose="02020603050405020304" pitchFamily="18" charset="0"/>
              </a:rPr>
              <a:t>My teaching practice is learner-led and flexible. I make notes after each lesson so that I can improve my teaching. </a:t>
            </a:r>
            <a:endParaRPr lang="en-US" sz="1600" dirty="0">
              <a:effectLst/>
              <a:latin typeface="Times New Roman" panose="02020603050405020304" pitchFamily="18" charset="0"/>
              <a:ea typeface="Times New Roman" panose="02020603050405020304" pitchFamily="18" charset="0"/>
            </a:endParaRPr>
          </a:p>
        </p:txBody>
      </p:sp>
      <p:sp>
        <p:nvSpPr>
          <p:cNvPr id="22" name="TextBox 21">
            <a:extLst>
              <a:ext uri="{FF2B5EF4-FFF2-40B4-BE49-F238E27FC236}">
                <a16:creationId xmlns:a16="http://schemas.microsoft.com/office/drawing/2014/main" id="{C7C3D619-077F-6E53-2D71-DFB394E867E4}"/>
              </a:ext>
            </a:extLst>
          </p:cNvPr>
          <p:cNvSpPr txBox="1"/>
          <p:nvPr/>
        </p:nvSpPr>
        <p:spPr>
          <a:xfrm>
            <a:off x="2270113" y="8256295"/>
            <a:ext cx="4516150" cy="584775"/>
          </a:xfrm>
          <a:prstGeom prst="rect">
            <a:avLst/>
          </a:prstGeom>
          <a:noFill/>
        </p:spPr>
        <p:txBody>
          <a:bodyPr wrap="square">
            <a:spAutoFit/>
          </a:bodyPr>
          <a:lstStyle/>
          <a:p>
            <a:pPr algn="l">
              <a:spcBef>
                <a:spcPts val="1800"/>
              </a:spcBef>
              <a:spcAft>
                <a:spcPts val="1800"/>
              </a:spcAft>
            </a:pPr>
            <a:r>
              <a:rPr lang="en-US" sz="1600" dirty="0">
                <a:solidFill>
                  <a:srgbClr val="1F1F1F"/>
                </a:solidFill>
                <a:effectLst/>
                <a:latin typeface="Arial" panose="020B0604020202020204" pitchFamily="34" charset="0"/>
                <a:ea typeface="Times New Roman" panose="02020603050405020304" pitchFamily="18" charset="0"/>
              </a:rPr>
              <a:t>I am proud of his progress, and I am committed to helping him reach his full musical potential.</a:t>
            </a:r>
            <a:endParaRPr lang="en-US" sz="1600" dirty="0">
              <a:effectLst/>
              <a:latin typeface="Times New Roman" panose="02020603050405020304" pitchFamily="18" charset="0"/>
              <a:ea typeface="Times New Roman" panose="02020603050405020304" pitchFamily="18" charset="0"/>
            </a:endParaRPr>
          </a:p>
        </p:txBody>
      </p:sp>
      <p:pic>
        <p:nvPicPr>
          <p:cNvPr id="18" name="Picture 7" descr="Aspiration with solid fill">
            <a:extLst>
              <a:ext uri="{FF2B5EF4-FFF2-40B4-BE49-F238E27FC236}">
                <a16:creationId xmlns:a16="http://schemas.microsoft.com/office/drawing/2014/main" id="{3A6D7C73-FA7A-4962-A93D-5F152AE0276F}"/>
              </a:ext>
            </a:extLst>
          </p:cNvPr>
          <p:cNvPicPr/>
          <p:nvPr/>
        </p:nvPicPr>
        <p:blipFill>
          <a:blip r:embed="rId2">
            <a:extLst>
              <a:ext uri="{96DAC541-7B7A-43D3-8B79-37D633B846F1}">
                <asvg:svgBlip xmlns:asvg="http://schemas.microsoft.com/office/drawing/2016/SVG/main" r:embed="rId3"/>
              </a:ext>
            </a:extLst>
          </a:blip>
          <a:srcRect/>
          <a:stretch/>
        </p:blipFill>
        <p:spPr>
          <a:xfrm>
            <a:off x="701051" y="7828682"/>
            <a:ext cx="1440000" cy="1440000"/>
          </a:xfrm>
          <a:prstGeom prst="rect">
            <a:avLst/>
          </a:prstGeom>
        </p:spPr>
      </p:pic>
      <p:pic>
        <p:nvPicPr>
          <p:cNvPr id="23" name="Picture 7" descr="Clipboard with solid fill">
            <a:extLst>
              <a:ext uri="{FF2B5EF4-FFF2-40B4-BE49-F238E27FC236}">
                <a16:creationId xmlns:a16="http://schemas.microsoft.com/office/drawing/2014/main" id="{049D7647-67F4-BF88-4107-5BBAC2CCB268}"/>
              </a:ext>
            </a:extLst>
          </p:cNvPr>
          <p:cNvPicPr/>
          <p:nvPr/>
        </p:nvPicPr>
        <p:blipFill>
          <a:blip r:embed="rId4">
            <a:extLst>
              <a:ext uri="{96DAC541-7B7A-43D3-8B79-37D633B846F1}">
                <asvg:svgBlip xmlns:asvg="http://schemas.microsoft.com/office/drawing/2016/SVG/main" r:embed="rId5"/>
              </a:ext>
            </a:extLst>
          </a:blip>
          <a:srcRect/>
          <a:stretch/>
        </p:blipFill>
        <p:spPr>
          <a:xfrm>
            <a:off x="701051" y="4394148"/>
            <a:ext cx="1440000" cy="1440000"/>
          </a:xfrm>
          <a:prstGeom prst="rect">
            <a:avLst/>
          </a:prstGeom>
        </p:spPr>
      </p:pic>
      <p:pic>
        <p:nvPicPr>
          <p:cNvPr id="24" name="Picture 7" descr="Performance Curtains with solid fill">
            <a:extLst>
              <a:ext uri="{FF2B5EF4-FFF2-40B4-BE49-F238E27FC236}">
                <a16:creationId xmlns:a16="http://schemas.microsoft.com/office/drawing/2014/main" id="{9DF6D2CC-C853-0DEC-DCB2-712D610BC9E8}"/>
              </a:ext>
            </a:extLst>
          </p:cNvPr>
          <p:cNvPicPr/>
          <p:nvPr/>
        </p:nvPicPr>
        <p:blipFill>
          <a:blip r:embed="rId6">
            <a:extLst>
              <a:ext uri="{96DAC541-7B7A-43D3-8B79-37D633B846F1}">
                <asvg:svgBlip xmlns:asvg="http://schemas.microsoft.com/office/drawing/2016/SVG/main" r:embed="rId7"/>
              </a:ext>
            </a:extLst>
          </a:blip>
          <a:srcRect/>
          <a:stretch/>
        </p:blipFill>
        <p:spPr>
          <a:xfrm>
            <a:off x="701051" y="2471627"/>
            <a:ext cx="1440000" cy="1440000"/>
          </a:xfrm>
          <a:prstGeom prst="rect">
            <a:avLst/>
          </a:prstGeom>
        </p:spPr>
      </p:pic>
      <p:sp>
        <p:nvSpPr>
          <p:cNvPr id="2" name="TextBox 1">
            <a:extLst>
              <a:ext uri="{FF2B5EF4-FFF2-40B4-BE49-F238E27FC236}">
                <a16:creationId xmlns:a16="http://schemas.microsoft.com/office/drawing/2014/main" id="{F9827C50-B118-ECE6-5CEC-83A4F72C4231}"/>
              </a:ext>
            </a:extLst>
          </p:cNvPr>
          <p:cNvSpPr txBox="1"/>
          <p:nvPr/>
        </p:nvSpPr>
        <p:spPr>
          <a:xfrm>
            <a:off x="2270113" y="6390754"/>
            <a:ext cx="4516150" cy="830997"/>
          </a:xfrm>
          <a:prstGeom prst="rect">
            <a:avLst/>
          </a:prstGeom>
          <a:noFill/>
        </p:spPr>
        <p:txBody>
          <a:bodyPr wrap="square">
            <a:spAutoFit/>
          </a:bodyPr>
          <a:lstStyle/>
          <a:p>
            <a:pPr algn="l">
              <a:spcBef>
                <a:spcPts val="1800"/>
              </a:spcBef>
              <a:spcAft>
                <a:spcPts val="1800"/>
              </a:spcAft>
            </a:pPr>
            <a:r>
              <a:rPr lang="en-US" sz="1600" dirty="0">
                <a:solidFill>
                  <a:srgbClr val="1F1F1F"/>
                </a:solidFill>
                <a:effectLst/>
                <a:latin typeface="Arial" panose="020B0604020202020204" pitchFamily="34" charset="0"/>
                <a:ea typeface="Times New Roman" panose="02020603050405020304" pitchFamily="18" charset="0"/>
              </a:rPr>
              <a:t>I also make sure that the lessons are relevant to R and that they support his musical development.</a:t>
            </a:r>
            <a:endParaRPr lang="en-US" sz="1600" dirty="0">
              <a:effectLst/>
              <a:latin typeface="Times New Roman" panose="02020603050405020304" pitchFamily="18" charset="0"/>
              <a:ea typeface="Times New Roman" panose="02020603050405020304" pitchFamily="18" charset="0"/>
            </a:endParaRPr>
          </a:p>
        </p:txBody>
      </p:sp>
      <p:pic>
        <p:nvPicPr>
          <p:cNvPr id="4" name="Picture 7" descr="Business Growth with solid fill">
            <a:extLst>
              <a:ext uri="{FF2B5EF4-FFF2-40B4-BE49-F238E27FC236}">
                <a16:creationId xmlns:a16="http://schemas.microsoft.com/office/drawing/2014/main" id="{F766C32C-ED30-607B-65D6-89F433DE08D6}"/>
              </a:ext>
            </a:extLst>
          </p:cNvPr>
          <p:cNvPicPr/>
          <p:nvPr/>
        </p:nvPicPr>
        <p:blipFill>
          <a:blip r:embed="rId8">
            <a:extLst>
              <a:ext uri="{96DAC541-7B7A-43D3-8B79-37D633B846F1}">
                <asvg:svgBlip xmlns:asvg="http://schemas.microsoft.com/office/drawing/2016/SVG/main" r:embed="rId9"/>
              </a:ext>
            </a:extLst>
          </a:blip>
          <a:srcRect/>
          <a:stretch/>
        </p:blipFill>
        <p:spPr>
          <a:xfrm>
            <a:off x="701051" y="6162316"/>
            <a:ext cx="1440000" cy="1440000"/>
          </a:xfrm>
          <a:prstGeom prst="rect">
            <a:avLst/>
          </a:prstGeom>
        </p:spPr>
      </p:pic>
    </p:spTree>
    <p:extLst>
      <p:ext uri="{BB962C8B-B14F-4D97-AF65-F5344CB8AC3E}">
        <p14:creationId xmlns:p14="http://schemas.microsoft.com/office/powerpoint/2010/main" val="229764519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3144982" y="9889238"/>
            <a:ext cx="1308010" cy="239432"/>
          </a:xfrm>
          <a:prstGeom prst="rect">
            <a:avLst/>
          </a:prstGeom>
        </p:spPr>
        <p:txBody>
          <a:bodyPr vert="horz" wrap="square" lIns="0" tIns="8881" rIns="0" bIns="0" rtlCol="0">
            <a:spAutoFit/>
          </a:bodyPr>
          <a:lstStyle/>
          <a:p>
            <a:pPr marL="12687">
              <a:spcBef>
                <a:spcPts val="70"/>
              </a:spcBef>
            </a:pPr>
            <a:r>
              <a:rPr sz="1499" b="1" spc="-20" dirty="0">
                <a:latin typeface="Tahoma"/>
                <a:cs typeface="Tahoma"/>
              </a:rPr>
              <a:t>Page</a:t>
            </a:r>
            <a:r>
              <a:rPr sz="1499" b="1" spc="170" dirty="0">
                <a:latin typeface="Tahoma"/>
                <a:cs typeface="Tahoma"/>
              </a:rPr>
              <a:t> </a:t>
            </a:r>
            <a:r>
              <a:rPr sz="1499" b="1" spc="-95" dirty="0">
                <a:latin typeface="Tahoma"/>
                <a:cs typeface="Tahoma"/>
              </a:rPr>
              <a:t>3</a:t>
            </a:r>
            <a:r>
              <a:rPr sz="1499" b="1" spc="170" dirty="0">
                <a:latin typeface="Tahoma"/>
                <a:cs typeface="Tahoma"/>
              </a:rPr>
              <a:t> </a:t>
            </a:r>
            <a:r>
              <a:rPr sz="1499" b="1" spc="10" dirty="0">
                <a:latin typeface="Tahoma"/>
                <a:cs typeface="Tahoma"/>
              </a:rPr>
              <a:t>of</a:t>
            </a:r>
            <a:r>
              <a:rPr sz="1499" b="1" spc="170" dirty="0">
                <a:latin typeface="Tahoma"/>
                <a:cs typeface="Tahoma"/>
              </a:rPr>
              <a:t> </a:t>
            </a:r>
            <a:r>
              <a:rPr sz="1499" b="1" spc="-30" dirty="0">
                <a:latin typeface="Tahoma"/>
                <a:cs typeface="Tahoma"/>
              </a:rPr>
              <a:t>38</a:t>
            </a:r>
            <a:endParaRPr sz="1499" dirty="0">
              <a:latin typeface="Tahoma"/>
              <a:cs typeface="Tahoma"/>
            </a:endParaRPr>
          </a:p>
        </p:txBody>
      </p:sp>
      <p:sp>
        <p:nvSpPr>
          <p:cNvPr id="7" name="Rectangle 6">
            <a:extLst>
              <a:ext uri="{FF2B5EF4-FFF2-40B4-BE49-F238E27FC236}">
                <a16:creationId xmlns:a16="http://schemas.microsoft.com/office/drawing/2014/main" id="{2E81BAED-D9F0-DC4B-07CA-06E952641E70}"/>
              </a:ext>
            </a:extLst>
          </p:cNvPr>
          <p:cNvSpPr/>
          <p:nvPr/>
        </p:nvSpPr>
        <p:spPr>
          <a:xfrm>
            <a:off x="540326" y="559968"/>
            <a:ext cx="6480000" cy="9000000"/>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6000"/>
              </a:lnSpc>
              <a:spcAft>
                <a:spcPts val="800"/>
              </a:spcAft>
            </a:pPr>
            <a:r>
              <a:rPr lang="en-US" sz="1800" b="1" kern="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8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Slide Number Placeholder 1">
            <a:extLst>
              <a:ext uri="{FF2B5EF4-FFF2-40B4-BE49-F238E27FC236}">
                <a16:creationId xmlns:a16="http://schemas.microsoft.com/office/drawing/2014/main" id="{5C1C749F-862E-B41A-09B6-09E11A0FDAEA}"/>
              </a:ext>
            </a:extLst>
          </p:cNvPr>
          <p:cNvSpPr>
            <a:spLocks noGrp="1"/>
          </p:cNvSpPr>
          <p:nvPr>
            <p:ph type="sldNum" sz="quarter" idx="12"/>
          </p:nvPr>
        </p:nvSpPr>
        <p:spPr>
          <a:xfrm>
            <a:off x="5420043" y="9906785"/>
            <a:ext cx="1764665" cy="569071"/>
          </a:xfrm>
        </p:spPr>
        <p:txBody>
          <a:bodyPr/>
          <a:lstStyle/>
          <a:p>
            <a:fld id="{2DD70488-1BA5-554A-927A-C902243CFC7F}" type="slidenum">
              <a:rPr lang="en-US" sz="1600" smtClean="0">
                <a:solidFill>
                  <a:schemeClr val="bg1"/>
                </a:solidFill>
                <a:latin typeface="Arial" panose="020B0604020202020204" pitchFamily="34" charset="0"/>
                <a:cs typeface="Arial" panose="020B0604020202020204" pitchFamily="34" charset="0"/>
              </a:rPr>
              <a:t>51</a:t>
            </a:fld>
            <a:endParaRPr lang="en-US" sz="1600" dirty="0">
              <a:solidFill>
                <a:schemeClr val="bg1"/>
              </a:solidFill>
              <a:latin typeface="Arial" panose="020B0604020202020204" pitchFamily="34" charset="0"/>
              <a:cs typeface="Arial" panose="020B0604020202020204" pitchFamily="34" charset="0"/>
            </a:endParaRPr>
          </a:p>
        </p:txBody>
      </p:sp>
      <p:pic>
        <p:nvPicPr>
          <p:cNvPr id="2" name="object 2">
            <a:extLst>
              <a:ext uri="{FF2B5EF4-FFF2-40B4-BE49-F238E27FC236}">
                <a16:creationId xmlns:a16="http://schemas.microsoft.com/office/drawing/2014/main" id="{E1E2D2B3-78A4-E00C-2751-B021393E8FBD}"/>
              </a:ext>
            </a:extLst>
          </p:cNvPr>
          <p:cNvPicPr/>
          <p:nvPr/>
        </p:nvPicPr>
        <p:blipFill>
          <a:blip r:embed="rId2" cstate="print"/>
          <a:stretch>
            <a:fillRect/>
          </a:stretch>
        </p:blipFill>
        <p:spPr>
          <a:xfrm>
            <a:off x="1705493" y="1360594"/>
            <a:ext cx="4186988" cy="7398747"/>
          </a:xfrm>
          <a:prstGeom prst="rect">
            <a:avLst/>
          </a:prstGeom>
        </p:spPr>
      </p:pic>
      <p:sp>
        <p:nvSpPr>
          <p:cNvPr id="5" name="object 14">
            <a:extLst>
              <a:ext uri="{FF2B5EF4-FFF2-40B4-BE49-F238E27FC236}">
                <a16:creationId xmlns:a16="http://schemas.microsoft.com/office/drawing/2014/main" id="{AD14ED6D-7852-C574-8CEA-E35DC019F69F}"/>
              </a:ext>
            </a:extLst>
          </p:cNvPr>
          <p:cNvSpPr/>
          <p:nvPr/>
        </p:nvSpPr>
        <p:spPr>
          <a:xfrm>
            <a:off x="4408111" y="597097"/>
            <a:ext cx="2664399" cy="2664399"/>
          </a:xfrm>
          <a:custGeom>
            <a:avLst/>
            <a:gdLst/>
            <a:ahLst/>
            <a:cxnLst/>
            <a:rect l="l" t="t" r="r" b="b"/>
            <a:pathLst>
              <a:path w="1950084" h="1950084">
                <a:moveTo>
                  <a:pt x="974849" y="1949962"/>
                </a:moveTo>
                <a:lnTo>
                  <a:pt x="926182" y="1948769"/>
                </a:lnTo>
                <a:lnTo>
                  <a:pt x="878146" y="1945227"/>
                </a:lnTo>
                <a:lnTo>
                  <a:pt x="830782" y="1939391"/>
                </a:lnTo>
                <a:lnTo>
                  <a:pt x="784148" y="1931318"/>
                </a:lnTo>
                <a:lnTo>
                  <a:pt x="738299" y="1921063"/>
                </a:lnTo>
                <a:lnTo>
                  <a:pt x="693291" y="1908683"/>
                </a:lnTo>
                <a:lnTo>
                  <a:pt x="649179" y="1894232"/>
                </a:lnTo>
                <a:lnTo>
                  <a:pt x="606020" y="1877768"/>
                </a:lnTo>
                <a:lnTo>
                  <a:pt x="563870" y="1859345"/>
                </a:lnTo>
                <a:lnTo>
                  <a:pt x="522783" y="1839020"/>
                </a:lnTo>
                <a:lnTo>
                  <a:pt x="482817" y="1816849"/>
                </a:lnTo>
                <a:lnTo>
                  <a:pt x="444027" y="1792887"/>
                </a:lnTo>
                <a:lnTo>
                  <a:pt x="406469" y="1767190"/>
                </a:lnTo>
                <a:lnTo>
                  <a:pt x="370198" y="1739815"/>
                </a:lnTo>
                <a:lnTo>
                  <a:pt x="335271" y="1710816"/>
                </a:lnTo>
                <a:lnTo>
                  <a:pt x="301744" y="1680250"/>
                </a:lnTo>
                <a:lnTo>
                  <a:pt x="269671" y="1648173"/>
                </a:lnTo>
                <a:lnTo>
                  <a:pt x="239110" y="1614641"/>
                </a:lnTo>
                <a:lnTo>
                  <a:pt x="210116" y="1579708"/>
                </a:lnTo>
                <a:lnTo>
                  <a:pt x="182744" y="1543432"/>
                </a:lnTo>
                <a:lnTo>
                  <a:pt x="157051" y="1505869"/>
                </a:lnTo>
                <a:lnTo>
                  <a:pt x="133093" y="1467073"/>
                </a:lnTo>
                <a:lnTo>
                  <a:pt x="110925" y="1427101"/>
                </a:lnTo>
                <a:lnTo>
                  <a:pt x="90603" y="1386009"/>
                </a:lnTo>
                <a:lnTo>
                  <a:pt x="72183" y="1343852"/>
                </a:lnTo>
                <a:lnTo>
                  <a:pt x="55721" y="1300687"/>
                </a:lnTo>
                <a:lnTo>
                  <a:pt x="41272" y="1256568"/>
                </a:lnTo>
                <a:lnTo>
                  <a:pt x="28894" y="1211554"/>
                </a:lnTo>
                <a:lnTo>
                  <a:pt x="18641" y="1165698"/>
                </a:lnTo>
                <a:lnTo>
                  <a:pt x="10569" y="1119057"/>
                </a:lnTo>
                <a:lnTo>
                  <a:pt x="4734" y="1071686"/>
                </a:lnTo>
                <a:lnTo>
                  <a:pt x="1192" y="1023642"/>
                </a:lnTo>
                <a:lnTo>
                  <a:pt x="0" y="974952"/>
                </a:lnTo>
                <a:lnTo>
                  <a:pt x="1192" y="926319"/>
                </a:lnTo>
                <a:lnTo>
                  <a:pt x="4734" y="878276"/>
                </a:lnTo>
                <a:lnTo>
                  <a:pt x="10569" y="830905"/>
                </a:lnTo>
                <a:lnTo>
                  <a:pt x="18641" y="784264"/>
                </a:lnTo>
                <a:lnTo>
                  <a:pt x="28894" y="738408"/>
                </a:lnTo>
                <a:lnTo>
                  <a:pt x="41272" y="693393"/>
                </a:lnTo>
                <a:lnTo>
                  <a:pt x="55721" y="649275"/>
                </a:lnTo>
                <a:lnTo>
                  <a:pt x="72183" y="606110"/>
                </a:lnTo>
                <a:lnTo>
                  <a:pt x="90603" y="563953"/>
                </a:lnTo>
                <a:lnTo>
                  <a:pt x="110925" y="522861"/>
                </a:lnTo>
                <a:lnTo>
                  <a:pt x="133093" y="482889"/>
                </a:lnTo>
                <a:lnTo>
                  <a:pt x="157051" y="444093"/>
                </a:lnTo>
                <a:lnTo>
                  <a:pt x="182744" y="406530"/>
                </a:lnTo>
                <a:lnTo>
                  <a:pt x="210116" y="370254"/>
                </a:lnTo>
                <a:lnTo>
                  <a:pt x="239110" y="335322"/>
                </a:lnTo>
                <a:lnTo>
                  <a:pt x="269671" y="301789"/>
                </a:lnTo>
                <a:lnTo>
                  <a:pt x="301744" y="269712"/>
                </a:lnTo>
                <a:lnTo>
                  <a:pt x="335271" y="239146"/>
                </a:lnTo>
                <a:lnTo>
                  <a:pt x="370198" y="210147"/>
                </a:lnTo>
                <a:lnTo>
                  <a:pt x="406469" y="182772"/>
                </a:lnTo>
                <a:lnTo>
                  <a:pt x="444027" y="157075"/>
                </a:lnTo>
                <a:lnTo>
                  <a:pt x="482817" y="133113"/>
                </a:lnTo>
                <a:lnTo>
                  <a:pt x="522783" y="110942"/>
                </a:lnTo>
                <a:lnTo>
                  <a:pt x="563870" y="90617"/>
                </a:lnTo>
                <a:lnTo>
                  <a:pt x="606020" y="72194"/>
                </a:lnTo>
                <a:lnTo>
                  <a:pt x="649179" y="55730"/>
                </a:lnTo>
                <a:lnTo>
                  <a:pt x="693291" y="41279"/>
                </a:lnTo>
                <a:lnTo>
                  <a:pt x="738299" y="28899"/>
                </a:lnTo>
                <a:lnTo>
                  <a:pt x="784148" y="18644"/>
                </a:lnTo>
                <a:lnTo>
                  <a:pt x="830782" y="10571"/>
                </a:lnTo>
                <a:lnTo>
                  <a:pt x="878146" y="4735"/>
                </a:lnTo>
                <a:lnTo>
                  <a:pt x="926182" y="1193"/>
                </a:lnTo>
                <a:lnTo>
                  <a:pt x="974832" y="0"/>
                </a:lnTo>
                <a:lnTo>
                  <a:pt x="1023491" y="1193"/>
                </a:lnTo>
                <a:lnTo>
                  <a:pt x="1071528" y="4735"/>
                </a:lnTo>
                <a:lnTo>
                  <a:pt x="1118891" y="10571"/>
                </a:lnTo>
                <a:lnTo>
                  <a:pt x="1165525" y="18644"/>
                </a:lnTo>
                <a:lnTo>
                  <a:pt x="1211374" y="28899"/>
                </a:lnTo>
                <a:lnTo>
                  <a:pt x="1256383" y="41279"/>
                </a:lnTo>
                <a:lnTo>
                  <a:pt x="1300494" y="55730"/>
                </a:lnTo>
                <a:lnTo>
                  <a:pt x="1343653" y="72194"/>
                </a:lnTo>
                <a:lnTo>
                  <a:pt x="1385804" y="90617"/>
                </a:lnTo>
                <a:lnTo>
                  <a:pt x="1426890" y="110942"/>
                </a:lnTo>
                <a:lnTo>
                  <a:pt x="1466856" y="133113"/>
                </a:lnTo>
                <a:lnTo>
                  <a:pt x="1505646" y="157075"/>
                </a:lnTo>
                <a:lnTo>
                  <a:pt x="1543204" y="182772"/>
                </a:lnTo>
                <a:lnTo>
                  <a:pt x="1579475" y="210147"/>
                </a:lnTo>
                <a:lnTo>
                  <a:pt x="1614402" y="239146"/>
                </a:lnTo>
                <a:lnTo>
                  <a:pt x="1647930" y="269712"/>
                </a:lnTo>
                <a:lnTo>
                  <a:pt x="1680002" y="301789"/>
                </a:lnTo>
                <a:lnTo>
                  <a:pt x="1710563" y="335322"/>
                </a:lnTo>
                <a:lnTo>
                  <a:pt x="1739558" y="370254"/>
                </a:lnTo>
                <a:lnTo>
                  <a:pt x="1766929" y="406530"/>
                </a:lnTo>
                <a:lnTo>
                  <a:pt x="1792622" y="444093"/>
                </a:lnTo>
                <a:lnTo>
                  <a:pt x="1816581" y="482889"/>
                </a:lnTo>
                <a:lnTo>
                  <a:pt x="1838749" y="522861"/>
                </a:lnTo>
                <a:lnTo>
                  <a:pt x="1859071" y="563953"/>
                </a:lnTo>
                <a:lnTo>
                  <a:pt x="1877490" y="606110"/>
                </a:lnTo>
                <a:lnTo>
                  <a:pt x="1893952" y="649275"/>
                </a:lnTo>
                <a:lnTo>
                  <a:pt x="1908401" y="693393"/>
                </a:lnTo>
                <a:lnTo>
                  <a:pt x="1920779" y="738408"/>
                </a:lnTo>
                <a:lnTo>
                  <a:pt x="1931033" y="784264"/>
                </a:lnTo>
                <a:lnTo>
                  <a:pt x="1939105" y="830905"/>
                </a:lnTo>
                <a:lnTo>
                  <a:pt x="1944940" y="878276"/>
                </a:lnTo>
                <a:lnTo>
                  <a:pt x="1948481" y="926319"/>
                </a:lnTo>
                <a:lnTo>
                  <a:pt x="1949673" y="974981"/>
                </a:lnTo>
                <a:lnTo>
                  <a:pt x="1948481" y="1023642"/>
                </a:lnTo>
                <a:lnTo>
                  <a:pt x="1944940" y="1071686"/>
                </a:lnTo>
                <a:lnTo>
                  <a:pt x="1939105" y="1119057"/>
                </a:lnTo>
                <a:lnTo>
                  <a:pt x="1931033" y="1165698"/>
                </a:lnTo>
                <a:lnTo>
                  <a:pt x="1920779" y="1211554"/>
                </a:lnTo>
                <a:lnTo>
                  <a:pt x="1908401" y="1256568"/>
                </a:lnTo>
                <a:lnTo>
                  <a:pt x="1893952" y="1300687"/>
                </a:lnTo>
                <a:lnTo>
                  <a:pt x="1877490" y="1343852"/>
                </a:lnTo>
                <a:lnTo>
                  <a:pt x="1859071" y="1386009"/>
                </a:lnTo>
                <a:lnTo>
                  <a:pt x="1838749" y="1427101"/>
                </a:lnTo>
                <a:lnTo>
                  <a:pt x="1816581" y="1467073"/>
                </a:lnTo>
                <a:lnTo>
                  <a:pt x="1792622" y="1505869"/>
                </a:lnTo>
                <a:lnTo>
                  <a:pt x="1766929" y="1543432"/>
                </a:lnTo>
                <a:lnTo>
                  <a:pt x="1739558" y="1579708"/>
                </a:lnTo>
                <a:lnTo>
                  <a:pt x="1710563" y="1614641"/>
                </a:lnTo>
                <a:lnTo>
                  <a:pt x="1680002" y="1648173"/>
                </a:lnTo>
                <a:lnTo>
                  <a:pt x="1647930" y="1680250"/>
                </a:lnTo>
                <a:lnTo>
                  <a:pt x="1614402" y="1710816"/>
                </a:lnTo>
                <a:lnTo>
                  <a:pt x="1579475" y="1739815"/>
                </a:lnTo>
                <a:lnTo>
                  <a:pt x="1543204" y="1767190"/>
                </a:lnTo>
                <a:lnTo>
                  <a:pt x="1505646" y="1792887"/>
                </a:lnTo>
                <a:lnTo>
                  <a:pt x="1466856" y="1816849"/>
                </a:lnTo>
                <a:lnTo>
                  <a:pt x="1426890" y="1839020"/>
                </a:lnTo>
                <a:lnTo>
                  <a:pt x="1385804" y="1859345"/>
                </a:lnTo>
                <a:lnTo>
                  <a:pt x="1343653" y="1877768"/>
                </a:lnTo>
                <a:lnTo>
                  <a:pt x="1300494" y="1894232"/>
                </a:lnTo>
                <a:lnTo>
                  <a:pt x="1256383" y="1908683"/>
                </a:lnTo>
                <a:lnTo>
                  <a:pt x="1211374" y="1921063"/>
                </a:lnTo>
                <a:lnTo>
                  <a:pt x="1165525" y="1931318"/>
                </a:lnTo>
                <a:lnTo>
                  <a:pt x="1118891" y="1939391"/>
                </a:lnTo>
                <a:lnTo>
                  <a:pt x="1071528" y="1945227"/>
                </a:lnTo>
                <a:lnTo>
                  <a:pt x="1023491" y="1948769"/>
                </a:lnTo>
                <a:lnTo>
                  <a:pt x="974849" y="1949962"/>
                </a:lnTo>
                <a:close/>
              </a:path>
            </a:pathLst>
          </a:custGeom>
          <a:solidFill>
            <a:srgbClr val="FDE745"/>
          </a:solidFill>
        </p:spPr>
        <p:txBody>
          <a:bodyPr wrap="square" lIns="0" tIns="0" rIns="0" bIns="0" rtlCol="0"/>
          <a:lstStyle/>
          <a:p>
            <a:endParaRPr dirty="0"/>
          </a:p>
        </p:txBody>
      </p:sp>
      <p:sp>
        <p:nvSpPr>
          <p:cNvPr id="10" name="TextBox 9">
            <a:extLst>
              <a:ext uri="{FF2B5EF4-FFF2-40B4-BE49-F238E27FC236}">
                <a16:creationId xmlns:a16="http://schemas.microsoft.com/office/drawing/2014/main" id="{3FD2A332-DBF5-503A-06F7-17CE94288D8B}"/>
              </a:ext>
            </a:extLst>
          </p:cNvPr>
          <p:cNvSpPr txBox="1"/>
          <p:nvPr/>
        </p:nvSpPr>
        <p:spPr>
          <a:xfrm>
            <a:off x="4785659" y="1254143"/>
            <a:ext cx="1909302" cy="1210011"/>
          </a:xfrm>
          <a:prstGeom prst="rect">
            <a:avLst/>
          </a:prstGeom>
          <a:noFill/>
        </p:spPr>
        <p:txBody>
          <a:bodyPr wrap="square">
            <a:spAutoFit/>
          </a:bodyPr>
          <a:lstStyle/>
          <a:p>
            <a:pPr marL="138430" marR="5080" indent="-126364" algn="ctr">
              <a:lnSpc>
                <a:spcPct val="115999"/>
              </a:lnSpc>
              <a:spcBef>
                <a:spcPts val="100"/>
              </a:spcBef>
            </a:pPr>
            <a:r>
              <a:rPr lang="en-US" sz="1600" b="1" u="sng" spc="30" dirty="0">
                <a:solidFill>
                  <a:schemeClr val="bg1"/>
                </a:solidFill>
                <a:uFill>
                  <a:solidFill>
                    <a:srgbClr val="000000"/>
                  </a:solidFill>
                </a:u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Watch</a:t>
            </a:r>
            <a:r>
              <a:rPr lang="en-US" sz="1600" b="1" u="sng" spc="60" dirty="0">
                <a:solidFill>
                  <a:schemeClr val="bg1"/>
                </a:solidFill>
                <a:uFill>
                  <a:solidFill>
                    <a:srgbClr val="000000"/>
                  </a:solidFill>
                </a:u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 </a:t>
            </a:r>
            <a:r>
              <a:rPr lang="en-US" sz="1600" b="1" u="sng" spc="-20" dirty="0">
                <a:solidFill>
                  <a:schemeClr val="bg1"/>
                </a:solidFill>
                <a:uFill>
                  <a:solidFill>
                    <a:srgbClr val="000000"/>
                  </a:solidFill>
                </a:u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R's</a:t>
            </a:r>
            <a:r>
              <a:rPr lang="en-US" sz="1600" b="1" u="sng" spc="60" dirty="0">
                <a:solidFill>
                  <a:schemeClr val="bg1"/>
                </a:solidFill>
                <a:uFill>
                  <a:solidFill>
                    <a:srgbClr val="000000"/>
                  </a:solidFill>
                </a:u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 </a:t>
            </a:r>
            <a:r>
              <a:rPr lang="en-US" sz="1600" b="1" u="sng" spc="55" dirty="0">
                <a:solidFill>
                  <a:schemeClr val="bg1"/>
                </a:solidFill>
                <a:uFill>
                  <a:solidFill>
                    <a:srgbClr val="000000"/>
                  </a:solidFill>
                </a:u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100 </a:t>
            </a:r>
            <a:r>
              <a:rPr lang="en-US" sz="1600" b="1" u="sng" spc="-409" dirty="0">
                <a:solidFill>
                  <a:schemeClr val="bg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 </a:t>
            </a:r>
            <a:r>
              <a:rPr lang="en-US" sz="1600" b="1" u="sng" dirty="0">
                <a:solidFill>
                  <a:schemeClr val="bg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piano</a:t>
            </a:r>
            <a:r>
              <a:rPr lang="en-US" sz="1600" b="1" u="sng" spc="60" dirty="0">
                <a:solidFill>
                  <a:schemeClr val="bg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 </a:t>
            </a:r>
            <a:r>
              <a:rPr lang="en-US" sz="1600" b="1" u="sng" spc="20" dirty="0">
                <a:solidFill>
                  <a:schemeClr val="bg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songs</a:t>
            </a:r>
            <a:r>
              <a:rPr lang="en-US" sz="1600" b="1" u="sng" spc="20" dirty="0">
                <a:solidFill>
                  <a:schemeClr val="bg1"/>
                </a:solidFill>
                <a:latin typeface="Arial" panose="020B0604020202020204" pitchFamily="34" charset="0"/>
                <a:cs typeface="Arial" panose="020B0604020202020204" pitchFamily="34" charset="0"/>
              </a:rPr>
              <a:t> performance here.</a:t>
            </a:r>
            <a:endParaRPr lang="en-US" sz="1600" b="1" u="sng" dirty="0">
              <a:solidFill>
                <a:schemeClr val="bg1"/>
              </a:solidFill>
              <a:latin typeface="Arial" panose="020B0604020202020204" pitchFamily="34" charset="0"/>
              <a:cs typeface="Arial" panose="020B0604020202020204" pitchFamily="34" charset="0"/>
            </a:endParaRPr>
          </a:p>
        </p:txBody>
      </p:sp>
      <p:sp>
        <p:nvSpPr>
          <p:cNvPr id="11" name="object 4">
            <a:extLst>
              <a:ext uri="{FF2B5EF4-FFF2-40B4-BE49-F238E27FC236}">
                <a16:creationId xmlns:a16="http://schemas.microsoft.com/office/drawing/2014/main" id="{2903F8C5-2745-4A9A-8BA0-DDA9CF6756C7}"/>
              </a:ext>
            </a:extLst>
          </p:cNvPr>
          <p:cNvSpPr/>
          <p:nvPr/>
        </p:nvSpPr>
        <p:spPr>
          <a:xfrm>
            <a:off x="469912" y="6508451"/>
            <a:ext cx="3617179" cy="3620219"/>
          </a:xfrm>
          <a:custGeom>
            <a:avLst/>
            <a:gdLst/>
            <a:ahLst/>
            <a:cxnLst/>
            <a:rect l="l" t="t" r="r" b="b"/>
            <a:pathLst>
              <a:path w="3021965" h="3024504">
                <a:moveTo>
                  <a:pt x="1510744" y="3024020"/>
                </a:moveTo>
                <a:lnTo>
                  <a:pt x="1462773" y="3023273"/>
                </a:lnTo>
                <a:lnTo>
                  <a:pt x="1415189" y="3021045"/>
                </a:lnTo>
                <a:lnTo>
                  <a:pt x="1367999" y="3017360"/>
                </a:lnTo>
                <a:lnTo>
                  <a:pt x="1321227" y="3012239"/>
                </a:lnTo>
                <a:lnTo>
                  <a:pt x="1274894" y="3005705"/>
                </a:lnTo>
                <a:lnTo>
                  <a:pt x="1229021" y="2997779"/>
                </a:lnTo>
                <a:lnTo>
                  <a:pt x="1183632" y="2988484"/>
                </a:lnTo>
                <a:lnTo>
                  <a:pt x="1138749" y="2977842"/>
                </a:lnTo>
                <a:lnTo>
                  <a:pt x="1094392" y="2965875"/>
                </a:lnTo>
                <a:lnTo>
                  <a:pt x="1050586" y="2952605"/>
                </a:lnTo>
                <a:lnTo>
                  <a:pt x="1007351" y="2938054"/>
                </a:lnTo>
                <a:lnTo>
                  <a:pt x="964710" y="2922244"/>
                </a:lnTo>
                <a:lnTo>
                  <a:pt x="922685" y="2905199"/>
                </a:lnTo>
                <a:lnTo>
                  <a:pt x="881299" y="2886939"/>
                </a:lnTo>
                <a:lnTo>
                  <a:pt x="840572" y="2867486"/>
                </a:lnTo>
                <a:lnTo>
                  <a:pt x="800528" y="2846864"/>
                </a:lnTo>
                <a:lnTo>
                  <a:pt x="761188" y="2825094"/>
                </a:lnTo>
                <a:lnTo>
                  <a:pt x="722575" y="2802198"/>
                </a:lnTo>
                <a:lnTo>
                  <a:pt x="684711" y="2778199"/>
                </a:lnTo>
                <a:lnTo>
                  <a:pt x="647617" y="2753118"/>
                </a:lnTo>
                <a:lnTo>
                  <a:pt x="611316" y="2726978"/>
                </a:lnTo>
                <a:lnTo>
                  <a:pt x="575831" y="2699801"/>
                </a:lnTo>
                <a:lnTo>
                  <a:pt x="541183" y="2671608"/>
                </a:lnTo>
                <a:lnTo>
                  <a:pt x="507394" y="2642423"/>
                </a:lnTo>
                <a:lnTo>
                  <a:pt x="474486" y="2612267"/>
                </a:lnTo>
                <a:lnTo>
                  <a:pt x="442482" y="2581162"/>
                </a:lnTo>
                <a:lnTo>
                  <a:pt x="411404" y="2549131"/>
                </a:lnTo>
                <a:lnTo>
                  <a:pt x="381273" y="2516196"/>
                </a:lnTo>
                <a:lnTo>
                  <a:pt x="352113" y="2482378"/>
                </a:lnTo>
                <a:lnTo>
                  <a:pt x="323944" y="2447701"/>
                </a:lnTo>
                <a:lnTo>
                  <a:pt x="296790" y="2412185"/>
                </a:lnTo>
                <a:lnTo>
                  <a:pt x="270672" y="2375854"/>
                </a:lnTo>
                <a:lnTo>
                  <a:pt x="245612" y="2338729"/>
                </a:lnTo>
                <a:lnTo>
                  <a:pt x="221633" y="2300832"/>
                </a:lnTo>
                <a:lnTo>
                  <a:pt x="198757" y="2262186"/>
                </a:lnTo>
                <a:lnTo>
                  <a:pt x="177005" y="2222813"/>
                </a:lnTo>
                <a:lnTo>
                  <a:pt x="156400" y="2182735"/>
                </a:lnTo>
                <a:lnTo>
                  <a:pt x="136965" y="2141974"/>
                </a:lnTo>
                <a:lnTo>
                  <a:pt x="118720" y="2100552"/>
                </a:lnTo>
                <a:lnTo>
                  <a:pt x="101689" y="2058492"/>
                </a:lnTo>
                <a:lnTo>
                  <a:pt x="85893" y="2015815"/>
                </a:lnTo>
                <a:lnTo>
                  <a:pt x="71354" y="1972543"/>
                </a:lnTo>
                <a:lnTo>
                  <a:pt x="58095" y="1928700"/>
                </a:lnTo>
                <a:lnTo>
                  <a:pt x="46138" y="1884306"/>
                </a:lnTo>
                <a:lnTo>
                  <a:pt x="35505" y="1839385"/>
                </a:lnTo>
                <a:lnTo>
                  <a:pt x="26218" y="1793957"/>
                </a:lnTo>
                <a:lnTo>
                  <a:pt x="18299" y="1748046"/>
                </a:lnTo>
                <a:lnTo>
                  <a:pt x="11770" y="1701673"/>
                </a:lnTo>
                <a:lnTo>
                  <a:pt x="6654" y="1654861"/>
                </a:lnTo>
                <a:lnTo>
                  <a:pt x="2971" y="1607632"/>
                </a:lnTo>
                <a:lnTo>
                  <a:pt x="746" y="1560007"/>
                </a:lnTo>
                <a:lnTo>
                  <a:pt x="0" y="1511998"/>
                </a:lnTo>
                <a:lnTo>
                  <a:pt x="746" y="1464013"/>
                </a:lnTo>
                <a:lnTo>
                  <a:pt x="2971" y="1416388"/>
                </a:lnTo>
                <a:lnTo>
                  <a:pt x="6654" y="1369159"/>
                </a:lnTo>
                <a:lnTo>
                  <a:pt x="11770" y="1322347"/>
                </a:lnTo>
                <a:lnTo>
                  <a:pt x="18299" y="1275974"/>
                </a:lnTo>
                <a:lnTo>
                  <a:pt x="26218" y="1230063"/>
                </a:lnTo>
                <a:lnTo>
                  <a:pt x="35505" y="1184635"/>
                </a:lnTo>
                <a:lnTo>
                  <a:pt x="46138" y="1139713"/>
                </a:lnTo>
                <a:lnTo>
                  <a:pt x="58095" y="1095320"/>
                </a:lnTo>
                <a:lnTo>
                  <a:pt x="71354" y="1051476"/>
                </a:lnTo>
                <a:lnTo>
                  <a:pt x="85893" y="1008205"/>
                </a:lnTo>
                <a:lnTo>
                  <a:pt x="101689" y="965528"/>
                </a:lnTo>
                <a:lnTo>
                  <a:pt x="118720" y="923467"/>
                </a:lnTo>
                <a:lnTo>
                  <a:pt x="136965" y="882045"/>
                </a:lnTo>
                <a:lnTo>
                  <a:pt x="156400" y="841284"/>
                </a:lnTo>
                <a:lnTo>
                  <a:pt x="177005" y="801206"/>
                </a:lnTo>
                <a:lnTo>
                  <a:pt x="198757" y="761833"/>
                </a:lnTo>
                <a:lnTo>
                  <a:pt x="221633" y="723187"/>
                </a:lnTo>
                <a:lnTo>
                  <a:pt x="245612" y="685291"/>
                </a:lnTo>
                <a:lnTo>
                  <a:pt x="270672" y="648166"/>
                </a:lnTo>
                <a:lnTo>
                  <a:pt x="296790" y="611834"/>
                </a:lnTo>
                <a:lnTo>
                  <a:pt x="323944" y="576319"/>
                </a:lnTo>
                <a:lnTo>
                  <a:pt x="352113" y="541641"/>
                </a:lnTo>
                <a:lnTo>
                  <a:pt x="381273" y="507824"/>
                </a:lnTo>
                <a:lnTo>
                  <a:pt x="411404" y="474888"/>
                </a:lnTo>
                <a:lnTo>
                  <a:pt x="442482" y="442857"/>
                </a:lnTo>
                <a:lnTo>
                  <a:pt x="474486" y="411752"/>
                </a:lnTo>
                <a:lnTo>
                  <a:pt x="507394" y="381596"/>
                </a:lnTo>
                <a:lnTo>
                  <a:pt x="541183" y="352411"/>
                </a:lnTo>
                <a:lnTo>
                  <a:pt x="575831" y="324219"/>
                </a:lnTo>
                <a:lnTo>
                  <a:pt x="611316" y="297041"/>
                </a:lnTo>
                <a:lnTo>
                  <a:pt x="647617" y="270901"/>
                </a:lnTo>
                <a:lnTo>
                  <a:pt x="684711" y="245820"/>
                </a:lnTo>
                <a:lnTo>
                  <a:pt x="722575" y="221821"/>
                </a:lnTo>
                <a:lnTo>
                  <a:pt x="761188" y="198925"/>
                </a:lnTo>
                <a:lnTo>
                  <a:pt x="800528" y="177155"/>
                </a:lnTo>
                <a:lnTo>
                  <a:pt x="840572" y="156533"/>
                </a:lnTo>
                <a:lnTo>
                  <a:pt x="881299" y="137081"/>
                </a:lnTo>
                <a:lnTo>
                  <a:pt x="922685" y="118821"/>
                </a:lnTo>
                <a:lnTo>
                  <a:pt x="964710" y="101775"/>
                </a:lnTo>
                <a:lnTo>
                  <a:pt x="1007351" y="85966"/>
                </a:lnTo>
                <a:lnTo>
                  <a:pt x="1050586" y="71415"/>
                </a:lnTo>
                <a:lnTo>
                  <a:pt x="1094392" y="58145"/>
                </a:lnTo>
                <a:lnTo>
                  <a:pt x="1138749" y="46178"/>
                </a:lnTo>
                <a:lnTo>
                  <a:pt x="1183632" y="35535"/>
                </a:lnTo>
                <a:lnTo>
                  <a:pt x="1229021" y="26240"/>
                </a:lnTo>
                <a:lnTo>
                  <a:pt x="1274894" y="18315"/>
                </a:lnTo>
                <a:lnTo>
                  <a:pt x="1321227" y="11780"/>
                </a:lnTo>
                <a:lnTo>
                  <a:pt x="1367999" y="6659"/>
                </a:lnTo>
                <a:lnTo>
                  <a:pt x="1415189" y="2974"/>
                </a:lnTo>
                <a:lnTo>
                  <a:pt x="1462773" y="747"/>
                </a:lnTo>
                <a:lnTo>
                  <a:pt x="1510730" y="0"/>
                </a:lnTo>
                <a:lnTo>
                  <a:pt x="1558687" y="747"/>
                </a:lnTo>
                <a:lnTo>
                  <a:pt x="1606271" y="2974"/>
                </a:lnTo>
                <a:lnTo>
                  <a:pt x="1653460" y="6659"/>
                </a:lnTo>
                <a:lnTo>
                  <a:pt x="1700233" y="11780"/>
                </a:lnTo>
                <a:lnTo>
                  <a:pt x="1746566" y="18315"/>
                </a:lnTo>
                <a:lnTo>
                  <a:pt x="1792438" y="26240"/>
                </a:lnTo>
                <a:lnTo>
                  <a:pt x="1837827" y="35535"/>
                </a:lnTo>
                <a:lnTo>
                  <a:pt x="1882711" y="46178"/>
                </a:lnTo>
                <a:lnTo>
                  <a:pt x="1927067" y="58145"/>
                </a:lnTo>
                <a:lnTo>
                  <a:pt x="1970874" y="71415"/>
                </a:lnTo>
                <a:lnTo>
                  <a:pt x="2014108" y="85966"/>
                </a:lnTo>
                <a:lnTo>
                  <a:pt x="2056749" y="101775"/>
                </a:lnTo>
                <a:lnTo>
                  <a:pt x="2098774" y="118821"/>
                </a:lnTo>
                <a:lnTo>
                  <a:pt x="2140161" y="137081"/>
                </a:lnTo>
                <a:lnTo>
                  <a:pt x="2180888" y="156533"/>
                </a:lnTo>
                <a:lnTo>
                  <a:pt x="2220932" y="177155"/>
                </a:lnTo>
                <a:lnTo>
                  <a:pt x="2260271" y="198925"/>
                </a:lnTo>
                <a:lnTo>
                  <a:pt x="2298885" y="221821"/>
                </a:lnTo>
                <a:lnTo>
                  <a:pt x="2336749" y="245820"/>
                </a:lnTo>
                <a:lnTo>
                  <a:pt x="2373842" y="270901"/>
                </a:lnTo>
                <a:lnTo>
                  <a:pt x="2410143" y="297041"/>
                </a:lnTo>
                <a:lnTo>
                  <a:pt x="2445629" y="324219"/>
                </a:lnTo>
                <a:lnTo>
                  <a:pt x="2480277" y="352411"/>
                </a:lnTo>
                <a:lnTo>
                  <a:pt x="2514066" y="381596"/>
                </a:lnTo>
                <a:lnTo>
                  <a:pt x="2546973" y="411752"/>
                </a:lnTo>
                <a:lnTo>
                  <a:pt x="2578977" y="442857"/>
                </a:lnTo>
                <a:lnTo>
                  <a:pt x="2610056" y="474888"/>
                </a:lnTo>
                <a:lnTo>
                  <a:pt x="2640186" y="507824"/>
                </a:lnTo>
                <a:lnTo>
                  <a:pt x="2669347" y="541641"/>
                </a:lnTo>
                <a:lnTo>
                  <a:pt x="2697515" y="576319"/>
                </a:lnTo>
                <a:lnTo>
                  <a:pt x="2724670" y="611834"/>
                </a:lnTo>
                <a:lnTo>
                  <a:pt x="2750788" y="648166"/>
                </a:lnTo>
                <a:lnTo>
                  <a:pt x="2775847" y="685291"/>
                </a:lnTo>
                <a:lnTo>
                  <a:pt x="2799826" y="723187"/>
                </a:lnTo>
                <a:lnTo>
                  <a:pt x="2822703" y="761833"/>
                </a:lnTo>
                <a:lnTo>
                  <a:pt x="2844454" y="801206"/>
                </a:lnTo>
                <a:lnTo>
                  <a:pt x="2865059" y="841284"/>
                </a:lnTo>
                <a:lnTo>
                  <a:pt x="2884495" y="882045"/>
                </a:lnTo>
                <a:lnTo>
                  <a:pt x="2902739" y="923467"/>
                </a:lnTo>
                <a:lnTo>
                  <a:pt x="2919771" y="965528"/>
                </a:lnTo>
                <a:lnTo>
                  <a:pt x="2935567" y="1008205"/>
                </a:lnTo>
                <a:lnTo>
                  <a:pt x="2950105" y="1051476"/>
                </a:lnTo>
                <a:lnTo>
                  <a:pt x="2963364" y="1095320"/>
                </a:lnTo>
                <a:lnTo>
                  <a:pt x="2975321" y="1139713"/>
                </a:lnTo>
                <a:lnTo>
                  <a:pt x="2985954" y="1184635"/>
                </a:lnTo>
                <a:lnTo>
                  <a:pt x="2995241" y="1230063"/>
                </a:lnTo>
                <a:lnTo>
                  <a:pt x="3003161" y="1275974"/>
                </a:lnTo>
                <a:lnTo>
                  <a:pt x="3009689" y="1322347"/>
                </a:lnTo>
                <a:lnTo>
                  <a:pt x="3014806" y="1369159"/>
                </a:lnTo>
                <a:lnTo>
                  <a:pt x="3018488" y="1416388"/>
                </a:lnTo>
                <a:lnTo>
                  <a:pt x="3020713" y="1464013"/>
                </a:lnTo>
                <a:lnTo>
                  <a:pt x="3021460" y="1512010"/>
                </a:lnTo>
                <a:lnTo>
                  <a:pt x="3020713" y="1560007"/>
                </a:lnTo>
                <a:lnTo>
                  <a:pt x="3018488" y="1607632"/>
                </a:lnTo>
                <a:lnTo>
                  <a:pt x="3014806" y="1654861"/>
                </a:lnTo>
                <a:lnTo>
                  <a:pt x="3009689" y="1701673"/>
                </a:lnTo>
                <a:lnTo>
                  <a:pt x="3003161" y="1748046"/>
                </a:lnTo>
                <a:lnTo>
                  <a:pt x="2995241" y="1793957"/>
                </a:lnTo>
                <a:lnTo>
                  <a:pt x="2985954" y="1839385"/>
                </a:lnTo>
                <a:lnTo>
                  <a:pt x="2975321" y="1884306"/>
                </a:lnTo>
                <a:lnTo>
                  <a:pt x="2963364" y="1928700"/>
                </a:lnTo>
                <a:lnTo>
                  <a:pt x="2950105" y="1972543"/>
                </a:lnTo>
                <a:lnTo>
                  <a:pt x="2935567" y="2015815"/>
                </a:lnTo>
                <a:lnTo>
                  <a:pt x="2919771" y="2058492"/>
                </a:lnTo>
                <a:lnTo>
                  <a:pt x="2902739" y="2100552"/>
                </a:lnTo>
                <a:lnTo>
                  <a:pt x="2884495" y="2141974"/>
                </a:lnTo>
                <a:lnTo>
                  <a:pt x="2865059" y="2182735"/>
                </a:lnTo>
                <a:lnTo>
                  <a:pt x="2844454" y="2222813"/>
                </a:lnTo>
                <a:lnTo>
                  <a:pt x="2822703" y="2262186"/>
                </a:lnTo>
                <a:lnTo>
                  <a:pt x="2799826" y="2300832"/>
                </a:lnTo>
                <a:lnTo>
                  <a:pt x="2775847" y="2338729"/>
                </a:lnTo>
                <a:lnTo>
                  <a:pt x="2750788" y="2375854"/>
                </a:lnTo>
                <a:lnTo>
                  <a:pt x="2724670" y="2412185"/>
                </a:lnTo>
                <a:lnTo>
                  <a:pt x="2697515" y="2447701"/>
                </a:lnTo>
                <a:lnTo>
                  <a:pt x="2669347" y="2482378"/>
                </a:lnTo>
                <a:lnTo>
                  <a:pt x="2640186" y="2516196"/>
                </a:lnTo>
                <a:lnTo>
                  <a:pt x="2610056" y="2549131"/>
                </a:lnTo>
                <a:lnTo>
                  <a:pt x="2578977" y="2581162"/>
                </a:lnTo>
                <a:lnTo>
                  <a:pt x="2546973" y="2612267"/>
                </a:lnTo>
                <a:lnTo>
                  <a:pt x="2514066" y="2642423"/>
                </a:lnTo>
                <a:lnTo>
                  <a:pt x="2480277" y="2671608"/>
                </a:lnTo>
                <a:lnTo>
                  <a:pt x="2445629" y="2699801"/>
                </a:lnTo>
                <a:lnTo>
                  <a:pt x="2410143" y="2726978"/>
                </a:lnTo>
                <a:lnTo>
                  <a:pt x="2373842" y="2753118"/>
                </a:lnTo>
                <a:lnTo>
                  <a:pt x="2336749" y="2778199"/>
                </a:lnTo>
                <a:lnTo>
                  <a:pt x="2298885" y="2802198"/>
                </a:lnTo>
                <a:lnTo>
                  <a:pt x="2260271" y="2825094"/>
                </a:lnTo>
                <a:lnTo>
                  <a:pt x="2220932" y="2846864"/>
                </a:lnTo>
                <a:lnTo>
                  <a:pt x="2180888" y="2867486"/>
                </a:lnTo>
                <a:lnTo>
                  <a:pt x="2140161" y="2886939"/>
                </a:lnTo>
                <a:lnTo>
                  <a:pt x="2098774" y="2905199"/>
                </a:lnTo>
                <a:lnTo>
                  <a:pt x="2056749" y="2922244"/>
                </a:lnTo>
                <a:lnTo>
                  <a:pt x="2014108" y="2938054"/>
                </a:lnTo>
                <a:lnTo>
                  <a:pt x="1970874" y="2952605"/>
                </a:lnTo>
                <a:lnTo>
                  <a:pt x="1927067" y="2965875"/>
                </a:lnTo>
                <a:lnTo>
                  <a:pt x="1882711" y="2977842"/>
                </a:lnTo>
                <a:lnTo>
                  <a:pt x="1837827" y="2988484"/>
                </a:lnTo>
                <a:lnTo>
                  <a:pt x="1792438" y="2997779"/>
                </a:lnTo>
                <a:lnTo>
                  <a:pt x="1746566" y="3005705"/>
                </a:lnTo>
                <a:lnTo>
                  <a:pt x="1700233" y="3012239"/>
                </a:lnTo>
                <a:lnTo>
                  <a:pt x="1653460" y="3017360"/>
                </a:lnTo>
                <a:lnTo>
                  <a:pt x="1606271" y="3021045"/>
                </a:lnTo>
                <a:lnTo>
                  <a:pt x="1558687" y="3023273"/>
                </a:lnTo>
                <a:lnTo>
                  <a:pt x="1510744" y="3024020"/>
                </a:lnTo>
                <a:close/>
              </a:path>
            </a:pathLst>
          </a:custGeom>
          <a:solidFill>
            <a:srgbClr val="FDE745"/>
          </a:solidFill>
        </p:spPr>
        <p:txBody>
          <a:bodyPr wrap="square" lIns="0" tIns="0" rIns="0" bIns="0" rtlCol="0"/>
          <a:lstStyle/>
          <a:p>
            <a:endParaRPr/>
          </a:p>
        </p:txBody>
      </p:sp>
      <p:sp>
        <p:nvSpPr>
          <p:cNvPr id="12" name="object 5">
            <a:extLst>
              <a:ext uri="{FF2B5EF4-FFF2-40B4-BE49-F238E27FC236}">
                <a16:creationId xmlns:a16="http://schemas.microsoft.com/office/drawing/2014/main" id="{70950067-EE88-C2B4-4519-BF64A1DD0B3F}"/>
              </a:ext>
            </a:extLst>
          </p:cNvPr>
          <p:cNvSpPr txBox="1"/>
          <p:nvPr/>
        </p:nvSpPr>
        <p:spPr>
          <a:xfrm>
            <a:off x="903013" y="7315412"/>
            <a:ext cx="2767982" cy="1987275"/>
          </a:xfrm>
          <a:prstGeom prst="rect">
            <a:avLst/>
          </a:prstGeom>
        </p:spPr>
        <p:txBody>
          <a:bodyPr vert="horz" wrap="square" lIns="0" tIns="12700" rIns="0" bIns="0" rtlCol="0">
            <a:spAutoFit/>
          </a:bodyPr>
          <a:lstStyle/>
          <a:p>
            <a:pPr marL="12700" marR="5080" indent="107950" algn="ctr">
              <a:lnSpc>
                <a:spcPct val="115999"/>
              </a:lnSpc>
              <a:spcBef>
                <a:spcPts val="100"/>
              </a:spcBef>
            </a:pPr>
            <a:r>
              <a:rPr lang="en-US" sz="1600" b="0" i="0" dirty="0">
                <a:solidFill>
                  <a:srgbClr val="1F1F1F"/>
                </a:solidFill>
                <a:effectLst/>
                <a:latin typeface="Arial" panose="020B0604020202020204" pitchFamily="34" charset="0"/>
                <a:cs typeface="Arial" panose="020B0604020202020204" pitchFamily="34" charset="0"/>
              </a:rPr>
              <a:t>“It is important that we share the same language. Over time, I have worked with him and seen his music knowledge and understanding grow through our shared language of music.”</a:t>
            </a:r>
            <a:endParaRPr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920330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E81BAED-D9F0-DC4B-07CA-06E952641E70}"/>
              </a:ext>
            </a:extLst>
          </p:cNvPr>
          <p:cNvSpPr/>
          <p:nvPr/>
        </p:nvSpPr>
        <p:spPr>
          <a:xfrm>
            <a:off x="537704" y="1828771"/>
            <a:ext cx="6480000" cy="7560000"/>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6000"/>
              </a:lnSpc>
              <a:spcAft>
                <a:spcPts val="800"/>
              </a:spcAft>
            </a:pPr>
            <a:endParaRPr lang="en-US" b="1" kern="100">
              <a:solidFill>
                <a:schemeClr val="bg1"/>
              </a:solidFill>
              <a:latin typeface="Arial" panose="020B0604020202020204" pitchFamily="34" charset="0"/>
              <a:ea typeface="Calibri" panose="020F0502020204030204" pitchFamily="34" charset="0"/>
              <a:cs typeface="Times New Roman" panose="02020603050405020304" pitchFamily="18" charset="0"/>
            </a:endParaRPr>
          </a:p>
          <a:p>
            <a:pPr>
              <a:lnSpc>
                <a:spcPct val="106000"/>
              </a:lnSpc>
              <a:spcAft>
                <a:spcPts val="800"/>
              </a:spcAft>
            </a:pPr>
            <a:endParaRPr lang="en-US" sz="1800" b="1" kern="10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p>
            <a:pPr>
              <a:lnSpc>
                <a:spcPct val="106000"/>
              </a:lnSpc>
              <a:spcAft>
                <a:spcPts val="800"/>
              </a:spcAft>
            </a:pPr>
            <a:endParaRPr lang="en-US" sz="1800" b="1"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spcAft>
                <a:spcPts val="1800"/>
              </a:spcAft>
            </a:pPr>
            <a:endParaRPr lang="en-US">
              <a:solidFill>
                <a:srgbClr val="1F1F1F"/>
              </a:solidFill>
              <a:latin typeface="Arial" panose="020B0604020202020204" pitchFamily="34" charset="0"/>
              <a:ea typeface="Times New Roman" panose="02020603050405020304" pitchFamily="18" charset="0"/>
            </a:endParaRPr>
          </a:p>
          <a:p>
            <a:pPr>
              <a:spcAft>
                <a:spcPts val="1800"/>
              </a:spcAft>
            </a:pPr>
            <a:endParaRPr lang="en-US" sz="1800">
              <a:effectLst/>
              <a:latin typeface="Times New Roman" panose="02020603050405020304" pitchFamily="18" charset="0"/>
              <a:ea typeface="Times New Roman" panose="02020603050405020304" pitchFamily="18" charset="0"/>
            </a:endParaRPr>
          </a:p>
          <a:p>
            <a:pPr>
              <a:spcAft>
                <a:spcPts val="1800"/>
              </a:spcAft>
            </a:pPr>
            <a:endParaRPr lang="en-US" sz="1800">
              <a:effectLst/>
              <a:latin typeface="Times New Roman" panose="02020603050405020304" pitchFamily="18" charset="0"/>
              <a:ea typeface="Times New Roman" panose="02020603050405020304" pitchFamily="18" charset="0"/>
            </a:endParaRPr>
          </a:p>
          <a:p>
            <a:pPr algn="l">
              <a:spcBef>
                <a:spcPts val="1800"/>
              </a:spcBef>
              <a:spcAft>
                <a:spcPts val="1800"/>
              </a:spcAft>
            </a:pPr>
            <a:endParaRPr lang="en-US">
              <a:solidFill>
                <a:srgbClr val="1F1F1F"/>
              </a:solidFill>
              <a:latin typeface="Arial" panose="020B0604020202020204" pitchFamily="34" charset="0"/>
              <a:ea typeface="Times New Roman" panose="02020603050405020304" pitchFamily="18" charset="0"/>
            </a:endParaRPr>
          </a:p>
          <a:p>
            <a:pPr algn="l">
              <a:spcBef>
                <a:spcPts val="1800"/>
              </a:spcBef>
              <a:spcAft>
                <a:spcPts val="1800"/>
              </a:spcAft>
            </a:pPr>
            <a:endParaRPr lang="en-US" dirty="0">
              <a:solidFill>
                <a:srgbClr val="1F1F1F"/>
              </a:solidFill>
              <a:latin typeface="Arial" panose="020B0604020202020204" pitchFamily="34" charset="0"/>
              <a:ea typeface="Times New Roman" panose="02020603050405020304" pitchFamily="18" charset="0"/>
            </a:endParaRPr>
          </a:p>
        </p:txBody>
      </p:sp>
      <p:sp>
        <p:nvSpPr>
          <p:cNvPr id="3" name="object 3"/>
          <p:cNvSpPr txBox="1"/>
          <p:nvPr/>
        </p:nvSpPr>
        <p:spPr>
          <a:xfrm>
            <a:off x="3144982" y="9889238"/>
            <a:ext cx="1308010" cy="239432"/>
          </a:xfrm>
          <a:prstGeom prst="rect">
            <a:avLst/>
          </a:prstGeom>
        </p:spPr>
        <p:txBody>
          <a:bodyPr vert="horz" wrap="square" lIns="0" tIns="8881" rIns="0" bIns="0" rtlCol="0">
            <a:spAutoFit/>
          </a:bodyPr>
          <a:lstStyle/>
          <a:p>
            <a:pPr marL="12687">
              <a:spcBef>
                <a:spcPts val="70"/>
              </a:spcBef>
            </a:pPr>
            <a:r>
              <a:rPr sz="1499" b="1" spc="-20" dirty="0">
                <a:latin typeface="Tahoma"/>
                <a:cs typeface="Tahoma"/>
              </a:rPr>
              <a:t>Page</a:t>
            </a:r>
            <a:r>
              <a:rPr sz="1499" b="1" spc="170" dirty="0">
                <a:latin typeface="Tahoma"/>
                <a:cs typeface="Tahoma"/>
              </a:rPr>
              <a:t> </a:t>
            </a:r>
            <a:r>
              <a:rPr sz="1499" b="1" spc="-95" dirty="0">
                <a:latin typeface="Tahoma"/>
                <a:cs typeface="Tahoma"/>
              </a:rPr>
              <a:t>3</a:t>
            </a:r>
            <a:r>
              <a:rPr sz="1499" b="1" spc="170" dirty="0">
                <a:latin typeface="Tahoma"/>
                <a:cs typeface="Tahoma"/>
              </a:rPr>
              <a:t> </a:t>
            </a:r>
            <a:r>
              <a:rPr sz="1499" b="1" spc="10" dirty="0">
                <a:latin typeface="Tahoma"/>
                <a:cs typeface="Tahoma"/>
              </a:rPr>
              <a:t>of</a:t>
            </a:r>
            <a:r>
              <a:rPr sz="1499" b="1" spc="170" dirty="0">
                <a:latin typeface="Tahoma"/>
                <a:cs typeface="Tahoma"/>
              </a:rPr>
              <a:t> </a:t>
            </a:r>
            <a:r>
              <a:rPr sz="1499" b="1" spc="-30" dirty="0">
                <a:latin typeface="Tahoma"/>
                <a:cs typeface="Tahoma"/>
              </a:rPr>
              <a:t>38</a:t>
            </a:r>
            <a:endParaRPr sz="1499">
              <a:latin typeface="Tahoma"/>
              <a:cs typeface="Tahoma"/>
            </a:endParaRPr>
          </a:p>
        </p:txBody>
      </p:sp>
      <p:sp>
        <p:nvSpPr>
          <p:cNvPr id="8" name="Slide Number Placeholder 1">
            <a:extLst>
              <a:ext uri="{FF2B5EF4-FFF2-40B4-BE49-F238E27FC236}">
                <a16:creationId xmlns:a16="http://schemas.microsoft.com/office/drawing/2014/main" id="{5C1C749F-862E-B41A-09B6-09E11A0FDAEA}"/>
              </a:ext>
            </a:extLst>
          </p:cNvPr>
          <p:cNvSpPr>
            <a:spLocks noGrp="1"/>
          </p:cNvSpPr>
          <p:nvPr>
            <p:ph type="sldNum" sz="quarter" idx="12"/>
          </p:nvPr>
        </p:nvSpPr>
        <p:spPr>
          <a:xfrm>
            <a:off x="5420043" y="9906785"/>
            <a:ext cx="1764665" cy="569071"/>
          </a:xfrm>
        </p:spPr>
        <p:txBody>
          <a:bodyPr/>
          <a:lstStyle/>
          <a:p>
            <a:fld id="{2DD70488-1BA5-554A-927A-C902243CFC7F}" type="slidenum">
              <a:rPr lang="en-US" sz="1600" smtClean="0">
                <a:solidFill>
                  <a:schemeClr val="bg1"/>
                </a:solidFill>
                <a:latin typeface="Arial" panose="020B0604020202020204" pitchFamily="34" charset="0"/>
                <a:cs typeface="Arial" panose="020B0604020202020204" pitchFamily="34" charset="0"/>
              </a:rPr>
              <a:t>52</a:t>
            </a:fld>
            <a:endParaRPr lang="en-US" sz="1600" dirty="0">
              <a:solidFill>
                <a:schemeClr val="bg1"/>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028E695A-83AA-D51F-EBB0-1F0113F9B19A}"/>
              </a:ext>
            </a:extLst>
          </p:cNvPr>
          <p:cNvSpPr txBox="1"/>
          <p:nvPr/>
        </p:nvSpPr>
        <p:spPr>
          <a:xfrm>
            <a:off x="537704" y="633720"/>
            <a:ext cx="6480000" cy="1036246"/>
          </a:xfrm>
          <a:prstGeom prst="rect">
            <a:avLst/>
          </a:prstGeom>
          <a:noFill/>
        </p:spPr>
        <p:txBody>
          <a:bodyPr wrap="square">
            <a:spAutoFit/>
          </a:bodyPr>
          <a:lstStyle/>
          <a:p>
            <a:pPr>
              <a:lnSpc>
                <a:spcPct val="106000"/>
              </a:lnSpc>
              <a:spcAft>
                <a:spcPts val="800"/>
              </a:spcAft>
            </a:pPr>
            <a:r>
              <a:rPr lang="en-US" sz="3000" b="1" dirty="0">
                <a:solidFill>
                  <a:schemeClr val="bg1"/>
                </a:solidFill>
                <a:latin typeface="Arial" panose="020B0604020202020204" pitchFamily="34" charset="0"/>
                <a:cs typeface="Arial" panose="020B0604020202020204" pitchFamily="34" charset="0"/>
              </a:rPr>
              <a:t>Get to know the learners by Hilary Cornell</a:t>
            </a:r>
          </a:p>
        </p:txBody>
      </p:sp>
      <p:sp>
        <p:nvSpPr>
          <p:cNvPr id="20" name="TextBox 19">
            <a:extLst>
              <a:ext uri="{FF2B5EF4-FFF2-40B4-BE49-F238E27FC236}">
                <a16:creationId xmlns:a16="http://schemas.microsoft.com/office/drawing/2014/main" id="{BAEA770B-2F95-FEFB-9762-818988805AC5}"/>
              </a:ext>
            </a:extLst>
          </p:cNvPr>
          <p:cNvSpPr txBox="1"/>
          <p:nvPr/>
        </p:nvSpPr>
        <p:spPr>
          <a:xfrm>
            <a:off x="2343265" y="4248304"/>
            <a:ext cx="4516150" cy="1117678"/>
          </a:xfrm>
          <a:prstGeom prst="rect">
            <a:avLst/>
          </a:prstGeom>
          <a:noFill/>
        </p:spPr>
        <p:txBody>
          <a:bodyPr wrap="square">
            <a:spAutoFit/>
          </a:bodyPr>
          <a:lstStyle/>
          <a:p>
            <a:pPr>
              <a:lnSpc>
                <a:spcPct val="106000"/>
              </a:lnSpc>
              <a:spcAft>
                <a:spcPts val="800"/>
              </a:spcAft>
            </a:pPr>
            <a:r>
              <a:rPr lang="en-US" sz="1600" kern="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The Special Education Needs Coordinator (SENCO) gave me some information about the pupils. This was to support my understanding about each individual pupil.</a:t>
            </a:r>
            <a:endParaRPr lang="en-US" sz="16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2" name="TextBox 21">
            <a:extLst>
              <a:ext uri="{FF2B5EF4-FFF2-40B4-BE49-F238E27FC236}">
                <a16:creationId xmlns:a16="http://schemas.microsoft.com/office/drawing/2014/main" id="{C7C3D619-077F-6E53-2D71-DFB394E867E4}"/>
              </a:ext>
            </a:extLst>
          </p:cNvPr>
          <p:cNvSpPr txBox="1"/>
          <p:nvPr/>
        </p:nvSpPr>
        <p:spPr>
          <a:xfrm>
            <a:off x="2343265" y="7605187"/>
            <a:ext cx="4516150" cy="1117678"/>
          </a:xfrm>
          <a:prstGeom prst="rect">
            <a:avLst/>
          </a:prstGeom>
          <a:noFill/>
        </p:spPr>
        <p:txBody>
          <a:bodyPr wrap="square">
            <a:spAutoFit/>
          </a:bodyPr>
          <a:lstStyle/>
          <a:p>
            <a:pPr>
              <a:lnSpc>
                <a:spcPct val="106000"/>
              </a:lnSpc>
              <a:spcAft>
                <a:spcPts val="800"/>
              </a:spcAft>
            </a:pPr>
            <a:r>
              <a:rPr lang="en-US" sz="1600" kern="100" dirty="0">
                <a:solidFill>
                  <a:schemeClr val="bg1"/>
                </a:solidFill>
                <a:effectLst/>
                <a:latin typeface="Arial" panose="020B0604020202020204" pitchFamily="34" charset="0"/>
                <a:ea typeface="Calibri" panose="020F0502020204030204" pitchFamily="34" charset="0"/>
                <a:cs typeface="Arial" panose="020B0604020202020204" pitchFamily="34" charset="0"/>
              </a:rPr>
              <a:t>I used a variety of musical instruments and activities in the sessions. This included the guitar, ukulele, drums, vocals, and apps like GarageBand and </a:t>
            </a:r>
            <a:r>
              <a:rPr lang="en-US" sz="1600" kern="1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ThumbJam</a:t>
            </a:r>
            <a:r>
              <a:rPr lang="en-US" sz="1600" kern="100" dirty="0">
                <a:solidFill>
                  <a:schemeClr val="bg1"/>
                </a:solidFill>
                <a:effectLst/>
                <a:latin typeface="Arial" panose="020B0604020202020204" pitchFamily="34" charset="0"/>
                <a:ea typeface="Calibri" panose="020F0502020204030204" pitchFamily="34" charset="0"/>
                <a:cs typeface="Arial" panose="020B0604020202020204" pitchFamily="34" charset="0"/>
              </a:rPr>
              <a:t>.</a:t>
            </a:r>
          </a:p>
        </p:txBody>
      </p:sp>
      <p:pic>
        <p:nvPicPr>
          <p:cNvPr id="18" name="Picture 7">
            <a:extLst>
              <a:ext uri="{FF2B5EF4-FFF2-40B4-BE49-F238E27FC236}">
                <a16:creationId xmlns:a16="http://schemas.microsoft.com/office/drawing/2014/main" id="{3A6D7C73-FA7A-4962-A93D-5F152AE0276F}"/>
              </a:ext>
            </a:extLst>
          </p:cNvPr>
          <p:cNvPicPr/>
          <p:nvPr/>
        </p:nvPicPr>
        <p:blipFill>
          <a:blip r:embed="rId2">
            <a:extLst>
              <a:ext uri="{96DAC541-7B7A-43D3-8B79-37D633B846F1}">
                <asvg:svgBlip xmlns:asvg="http://schemas.microsoft.com/office/drawing/2016/SVG/main" r:embed="rId3"/>
              </a:ext>
            </a:extLst>
          </a:blip>
          <a:srcRect/>
          <a:stretch/>
        </p:blipFill>
        <p:spPr>
          <a:xfrm>
            <a:off x="774203" y="7428342"/>
            <a:ext cx="1440000" cy="1440000"/>
          </a:xfrm>
          <a:prstGeom prst="rect">
            <a:avLst/>
          </a:prstGeom>
        </p:spPr>
      </p:pic>
      <p:pic>
        <p:nvPicPr>
          <p:cNvPr id="23" name="Picture 7">
            <a:extLst>
              <a:ext uri="{FF2B5EF4-FFF2-40B4-BE49-F238E27FC236}">
                <a16:creationId xmlns:a16="http://schemas.microsoft.com/office/drawing/2014/main" id="{049D7647-67F4-BF88-4107-5BBAC2CCB268}"/>
              </a:ext>
            </a:extLst>
          </p:cNvPr>
          <p:cNvPicPr/>
          <p:nvPr/>
        </p:nvPicPr>
        <p:blipFill>
          <a:blip r:embed="rId4">
            <a:extLst>
              <a:ext uri="{96DAC541-7B7A-43D3-8B79-37D633B846F1}">
                <asvg:svgBlip xmlns:asvg="http://schemas.microsoft.com/office/drawing/2016/SVG/main" r:embed="rId5"/>
              </a:ext>
            </a:extLst>
          </a:blip>
          <a:srcRect/>
          <a:stretch/>
        </p:blipFill>
        <p:spPr>
          <a:xfrm>
            <a:off x="774203" y="4000862"/>
            <a:ext cx="1440000" cy="1440000"/>
          </a:xfrm>
          <a:prstGeom prst="rect">
            <a:avLst/>
          </a:prstGeom>
        </p:spPr>
      </p:pic>
      <p:pic>
        <p:nvPicPr>
          <p:cNvPr id="24" name="Picture 7">
            <a:extLst>
              <a:ext uri="{FF2B5EF4-FFF2-40B4-BE49-F238E27FC236}">
                <a16:creationId xmlns:a16="http://schemas.microsoft.com/office/drawing/2014/main" id="{9DF6D2CC-C853-0DEC-DCB2-712D610BC9E8}"/>
              </a:ext>
            </a:extLst>
          </p:cNvPr>
          <p:cNvPicPr/>
          <p:nvPr/>
        </p:nvPicPr>
        <p:blipFill>
          <a:blip r:embed="rId6">
            <a:extLst>
              <a:ext uri="{96DAC541-7B7A-43D3-8B79-37D633B846F1}">
                <asvg:svgBlip xmlns:asvg="http://schemas.microsoft.com/office/drawing/2016/SVG/main" r:embed="rId7"/>
              </a:ext>
            </a:extLst>
          </a:blip>
          <a:srcRect/>
          <a:stretch/>
        </p:blipFill>
        <p:spPr>
          <a:xfrm>
            <a:off x="739918" y="2295848"/>
            <a:ext cx="1440000" cy="1440000"/>
          </a:xfrm>
          <a:prstGeom prst="rect">
            <a:avLst/>
          </a:prstGeom>
        </p:spPr>
      </p:pic>
      <p:sp>
        <p:nvSpPr>
          <p:cNvPr id="2" name="TextBox 1">
            <a:extLst>
              <a:ext uri="{FF2B5EF4-FFF2-40B4-BE49-F238E27FC236}">
                <a16:creationId xmlns:a16="http://schemas.microsoft.com/office/drawing/2014/main" id="{F9827C50-B118-ECE6-5CEC-83A4F72C4231}"/>
              </a:ext>
            </a:extLst>
          </p:cNvPr>
          <p:cNvSpPr txBox="1"/>
          <p:nvPr/>
        </p:nvSpPr>
        <p:spPr>
          <a:xfrm>
            <a:off x="2343265" y="5934314"/>
            <a:ext cx="4516150" cy="862544"/>
          </a:xfrm>
          <a:prstGeom prst="rect">
            <a:avLst/>
          </a:prstGeom>
          <a:noFill/>
        </p:spPr>
        <p:txBody>
          <a:bodyPr wrap="square">
            <a:spAutoFit/>
          </a:bodyPr>
          <a:lstStyle/>
          <a:p>
            <a:pPr>
              <a:lnSpc>
                <a:spcPct val="106000"/>
              </a:lnSpc>
              <a:spcAft>
                <a:spcPts val="800"/>
              </a:spcAft>
            </a:pPr>
            <a:r>
              <a:rPr lang="en-US" sz="1600" kern="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At first, C was shy and </a:t>
            </a:r>
            <a:r>
              <a:rPr lang="en-US" sz="1600" kern="100" dirty="0">
                <a:solidFill>
                  <a:schemeClr val="bg1"/>
                </a:solidFill>
                <a:latin typeface="Arial" panose="020B0604020202020204" pitchFamily="34" charset="0"/>
                <a:ea typeface="Calibri" panose="020F0502020204030204" pitchFamily="34" charset="0"/>
                <a:cs typeface="Times New Roman" panose="02020603050405020304" pitchFamily="18" charset="0"/>
              </a:rPr>
              <a:t>not keen </a:t>
            </a:r>
            <a:r>
              <a:rPr lang="en-US" sz="1600" kern="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to participate. But I was patient and supportive, and she slowly began to trust me.  </a:t>
            </a:r>
            <a:endParaRPr lang="en-US" sz="16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7">
            <a:extLst>
              <a:ext uri="{FF2B5EF4-FFF2-40B4-BE49-F238E27FC236}">
                <a16:creationId xmlns:a16="http://schemas.microsoft.com/office/drawing/2014/main" id="{F766C32C-ED30-607B-65D6-89F433DE08D6}"/>
              </a:ext>
            </a:extLst>
          </p:cNvPr>
          <p:cNvPicPr/>
          <p:nvPr/>
        </p:nvPicPr>
        <p:blipFill>
          <a:blip r:embed="rId8">
            <a:extLst>
              <a:ext uri="{96DAC541-7B7A-43D3-8B79-37D633B846F1}">
                <asvg:svgBlip xmlns:asvg="http://schemas.microsoft.com/office/drawing/2016/SVG/main" r:embed="rId9"/>
              </a:ext>
            </a:extLst>
          </a:blip>
          <a:srcRect/>
          <a:stretch/>
        </p:blipFill>
        <p:spPr>
          <a:xfrm>
            <a:off x="774203" y="5705876"/>
            <a:ext cx="1440000" cy="1440000"/>
          </a:xfrm>
          <a:prstGeom prst="rect">
            <a:avLst/>
          </a:prstGeom>
        </p:spPr>
      </p:pic>
      <p:sp>
        <p:nvSpPr>
          <p:cNvPr id="5" name="TextBox 4">
            <a:extLst>
              <a:ext uri="{FF2B5EF4-FFF2-40B4-BE49-F238E27FC236}">
                <a16:creationId xmlns:a16="http://schemas.microsoft.com/office/drawing/2014/main" id="{0132F0C0-D5B0-95FF-2DE8-4183BF928D57}"/>
              </a:ext>
            </a:extLst>
          </p:cNvPr>
          <p:cNvSpPr txBox="1"/>
          <p:nvPr/>
        </p:nvSpPr>
        <p:spPr>
          <a:xfrm>
            <a:off x="2343265" y="2583266"/>
            <a:ext cx="4516150" cy="1117678"/>
          </a:xfrm>
          <a:prstGeom prst="rect">
            <a:avLst/>
          </a:prstGeom>
          <a:noFill/>
        </p:spPr>
        <p:txBody>
          <a:bodyPr wrap="square">
            <a:spAutoFit/>
          </a:bodyPr>
          <a:lstStyle/>
          <a:p>
            <a:pPr>
              <a:spcAft>
                <a:spcPts val="1800"/>
              </a:spcAft>
            </a:pPr>
            <a:r>
              <a:rPr lang="en-US" sz="1600" dirty="0">
                <a:solidFill>
                  <a:schemeClr val="bg1"/>
                </a:solidFill>
                <a:effectLst/>
                <a:latin typeface="Arial" panose="020B0604020202020204" pitchFamily="34" charset="0"/>
                <a:ea typeface="Calibri" panose="020F0502020204030204" pitchFamily="34" charset="0"/>
              </a:rPr>
              <a:t>I am a music teacher and I started working with a 10-year-old student named C in one-to-one music sessions. C was part of a group of four students that each had high support needs.</a:t>
            </a:r>
            <a:endParaRPr lang="en-US" sz="1600" dirty="0">
              <a:solidFill>
                <a:schemeClr val="bg1"/>
              </a:solidFill>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376451999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E81BAED-D9F0-DC4B-07CA-06E952641E70}"/>
              </a:ext>
            </a:extLst>
          </p:cNvPr>
          <p:cNvSpPr/>
          <p:nvPr/>
        </p:nvSpPr>
        <p:spPr>
          <a:xfrm>
            <a:off x="537704" y="1828771"/>
            <a:ext cx="6480000" cy="7560000"/>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6000"/>
              </a:lnSpc>
              <a:spcAft>
                <a:spcPts val="800"/>
              </a:spcAft>
            </a:pPr>
            <a:endParaRPr lang="en-US" b="1" kern="100">
              <a:solidFill>
                <a:schemeClr val="bg1"/>
              </a:solidFill>
              <a:latin typeface="Arial" panose="020B0604020202020204" pitchFamily="34" charset="0"/>
              <a:ea typeface="Calibri" panose="020F0502020204030204" pitchFamily="34" charset="0"/>
              <a:cs typeface="Times New Roman" panose="02020603050405020304" pitchFamily="18" charset="0"/>
            </a:endParaRPr>
          </a:p>
          <a:p>
            <a:pPr>
              <a:lnSpc>
                <a:spcPct val="106000"/>
              </a:lnSpc>
              <a:spcAft>
                <a:spcPts val="800"/>
              </a:spcAft>
            </a:pPr>
            <a:endParaRPr lang="en-US" sz="1800" b="1" kern="10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p>
            <a:pPr>
              <a:lnSpc>
                <a:spcPct val="106000"/>
              </a:lnSpc>
              <a:spcAft>
                <a:spcPts val="800"/>
              </a:spcAft>
            </a:pPr>
            <a:endParaRPr lang="en-US" sz="1800" b="1"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spcAft>
                <a:spcPts val="1800"/>
              </a:spcAft>
            </a:pPr>
            <a:endParaRPr lang="en-US">
              <a:solidFill>
                <a:srgbClr val="1F1F1F"/>
              </a:solidFill>
              <a:latin typeface="Arial" panose="020B0604020202020204" pitchFamily="34" charset="0"/>
              <a:ea typeface="Times New Roman" panose="02020603050405020304" pitchFamily="18" charset="0"/>
            </a:endParaRPr>
          </a:p>
          <a:p>
            <a:pPr>
              <a:spcAft>
                <a:spcPts val="1800"/>
              </a:spcAft>
            </a:pPr>
            <a:endParaRPr lang="en-US" sz="1800">
              <a:effectLst/>
              <a:latin typeface="Times New Roman" panose="02020603050405020304" pitchFamily="18" charset="0"/>
              <a:ea typeface="Times New Roman" panose="02020603050405020304" pitchFamily="18" charset="0"/>
            </a:endParaRPr>
          </a:p>
          <a:p>
            <a:pPr>
              <a:spcAft>
                <a:spcPts val="1800"/>
              </a:spcAft>
            </a:pPr>
            <a:endParaRPr lang="en-US" sz="1800">
              <a:effectLst/>
              <a:latin typeface="Times New Roman" panose="02020603050405020304" pitchFamily="18" charset="0"/>
              <a:ea typeface="Times New Roman" panose="02020603050405020304" pitchFamily="18" charset="0"/>
            </a:endParaRPr>
          </a:p>
          <a:p>
            <a:pPr algn="l">
              <a:spcBef>
                <a:spcPts val="1800"/>
              </a:spcBef>
              <a:spcAft>
                <a:spcPts val="1800"/>
              </a:spcAft>
            </a:pPr>
            <a:endParaRPr lang="en-US">
              <a:solidFill>
                <a:srgbClr val="1F1F1F"/>
              </a:solidFill>
              <a:latin typeface="Arial" panose="020B0604020202020204" pitchFamily="34" charset="0"/>
              <a:ea typeface="Times New Roman" panose="02020603050405020304" pitchFamily="18" charset="0"/>
            </a:endParaRPr>
          </a:p>
          <a:p>
            <a:pPr algn="l">
              <a:spcBef>
                <a:spcPts val="1800"/>
              </a:spcBef>
              <a:spcAft>
                <a:spcPts val="1800"/>
              </a:spcAft>
            </a:pPr>
            <a:endParaRPr lang="en-US" dirty="0">
              <a:solidFill>
                <a:srgbClr val="1F1F1F"/>
              </a:solidFill>
              <a:latin typeface="Arial" panose="020B0604020202020204" pitchFamily="34" charset="0"/>
              <a:ea typeface="Times New Roman" panose="02020603050405020304" pitchFamily="18" charset="0"/>
            </a:endParaRPr>
          </a:p>
        </p:txBody>
      </p:sp>
      <p:sp>
        <p:nvSpPr>
          <p:cNvPr id="3" name="object 3"/>
          <p:cNvSpPr txBox="1"/>
          <p:nvPr/>
        </p:nvSpPr>
        <p:spPr>
          <a:xfrm>
            <a:off x="3144982" y="9889238"/>
            <a:ext cx="1308010" cy="239432"/>
          </a:xfrm>
          <a:prstGeom prst="rect">
            <a:avLst/>
          </a:prstGeom>
        </p:spPr>
        <p:txBody>
          <a:bodyPr vert="horz" wrap="square" lIns="0" tIns="8881" rIns="0" bIns="0" rtlCol="0">
            <a:spAutoFit/>
          </a:bodyPr>
          <a:lstStyle/>
          <a:p>
            <a:pPr marL="12687">
              <a:spcBef>
                <a:spcPts val="70"/>
              </a:spcBef>
            </a:pPr>
            <a:r>
              <a:rPr sz="1499" b="1" spc="-20" dirty="0">
                <a:latin typeface="Tahoma"/>
                <a:cs typeface="Tahoma"/>
              </a:rPr>
              <a:t>Page</a:t>
            </a:r>
            <a:r>
              <a:rPr sz="1499" b="1" spc="170" dirty="0">
                <a:latin typeface="Tahoma"/>
                <a:cs typeface="Tahoma"/>
              </a:rPr>
              <a:t> </a:t>
            </a:r>
            <a:r>
              <a:rPr sz="1499" b="1" spc="-95" dirty="0">
                <a:latin typeface="Tahoma"/>
                <a:cs typeface="Tahoma"/>
              </a:rPr>
              <a:t>3</a:t>
            </a:r>
            <a:r>
              <a:rPr sz="1499" b="1" spc="170" dirty="0">
                <a:latin typeface="Tahoma"/>
                <a:cs typeface="Tahoma"/>
              </a:rPr>
              <a:t> </a:t>
            </a:r>
            <a:r>
              <a:rPr sz="1499" b="1" spc="10" dirty="0">
                <a:latin typeface="Tahoma"/>
                <a:cs typeface="Tahoma"/>
              </a:rPr>
              <a:t>of</a:t>
            </a:r>
            <a:r>
              <a:rPr sz="1499" b="1" spc="170" dirty="0">
                <a:latin typeface="Tahoma"/>
                <a:cs typeface="Tahoma"/>
              </a:rPr>
              <a:t> </a:t>
            </a:r>
            <a:r>
              <a:rPr sz="1499" b="1" spc="-30" dirty="0">
                <a:latin typeface="Tahoma"/>
                <a:cs typeface="Tahoma"/>
              </a:rPr>
              <a:t>38</a:t>
            </a:r>
            <a:endParaRPr sz="1499">
              <a:latin typeface="Tahoma"/>
              <a:cs typeface="Tahoma"/>
            </a:endParaRPr>
          </a:p>
        </p:txBody>
      </p:sp>
      <p:sp>
        <p:nvSpPr>
          <p:cNvPr id="8" name="Slide Number Placeholder 1">
            <a:extLst>
              <a:ext uri="{FF2B5EF4-FFF2-40B4-BE49-F238E27FC236}">
                <a16:creationId xmlns:a16="http://schemas.microsoft.com/office/drawing/2014/main" id="{5C1C749F-862E-B41A-09B6-09E11A0FDAEA}"/>
              </a:ext>
            </a:extLst>
          </p:cNvPr>
          <p:cNvSpPr>
            <a:spLocks noGrp="1"/>
          </p:cNvSpPr>
          <p:nvPr>
            <p:ph type="sldNum" sz="quarter" idx="12"/>
          </p:nvPr>
        </p:nvSpPr>
        <p:spPr>
          <a:xfrm>
            <a:off x="5420043" y="9906785"/>
            <a:ext cx="1764665" cy="569071"/>
          </a:xfrm>
        </p:spPr>
        <p:txBody>
          <a:bodyPr/>
          <a:lstStyle/>
          <a:p>
            <a:fld id="{2DD70488-1BA5-554A-927A-C902243CFC7F}" type="slidenum">
              <a:rPr lang="en-US" sz="1600" smtClean="0">
                <a:solidFill>
                  <a:schemeClr val="bg1"/>
                </a:solidFill>
                <a:latin typeface="Arial" panose="020B0604020202020204" pitchFamily="34" charset="0"/>
                <a:cs typeface="Arial" panose="020B0604020202020204" pitchFamily="34" charset="0"/>
              </a:rPr>
              <a:t>53</a:t>
            </a:fld>
            <a:endParaRPr lang="en-US" sz="1600" dirty="0">
              <a:solidFill>
                <a:schemeClr val="bg1"/>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028E695A-83AA-D51F-EBB0-1F0113F9B19A}"/>
              </a:ext>
            </a:extLst>
          </p:cNvPr>
          <p:cNvSpPr txBox="1"/>
          <p:nvPr/>
        </p:nvSpPr>
        <p:spPr>
          <a:xfrm>
            <a:off x="537704" y="633720"/>
            <a:ext cx="6480000" cy="1036246"/>
          </a:xfrm>
          <a:prstGeom prst="rect">
            <a:avLst/>
          </a:prstGeom>
          <a:noFill/>
        </p:spPr>
        <p:txBody>
          <a:bodyPr wrap="square">
            <a:spAutoFit/>
          </a:bodyPr>
          <a:lstStyle/>
          <a:p>
            <a:pPr>
              <a:lnSpc>
                <a:spcPct val="106000"/>
              </a:lnSpc>
              <a:spcAft>
                <a:spcPts val="800"/>
              </a:spcAft>
            </a:pPr>
            <a:r>
              <a:rPr lang="en-US" sz="3000" b="1" dirty="0">
                <a:solidFill>
                  <a:schemeClr val="bg1"/>
                </a:solidFill>
                <a:latin typeface="Arial" panose="020B0604020202020204" pitchFamily="34" charset="0"/>
                <a:cs typeface="Arial" panose="020B0604020202020204" pitchFamily="34" charset="0"/>
              </a:rPr>
              <a:t>Get to know the learners by Hilary Cornell</a:t>
            </a:r>
          </a:p>
        </p:txBody>
      </p:sp>
      <p:sp>
        <p:nvSpPr>
          <p:cNvPr id="20" name="TextBox 19">
            <a:extLst>
              <a:ext uri="{FF2B5EF4-FFF2-40B4-BE49-F238E27FC236}">
                <a16:creationId xmlns:a16="http://schemas.microsoft.com/office/drawing/2014/main" id="{BAEA770B-2F95-FEFB-9762-818988805AC5}"/>
              </a:ext>
            </a:extLst>
          </p:cNvPr>
          <p:cNvSpPr txBox="1"/>
          <p:nvPr/>
        </p:nvSpPr>
        <p:spPr>
          <a:xfrm>
            <a:off x="2335796" y="4269276"/>
            <a:ext cx="4516150" cy="856709"/>
          </a:xfrm>
          <a:prstGeom prst="rect">
            <a:avLst/>
          </a:prstGeom>
          <a:noFill/>
        </p:spPr>
        <p:txBody>
          <a:bodyPr wrap="square">
            <a:spAutoFit/>
          </a:bodyPr>
          <a:lstStyle/>
          <a:p>
            <a:pPr>
              <a:lnSpc>
                <a:spcPct val="106000"/>
              </a:lnSpc>
              <a:spcAft>
                <a:spcPts val="800"/>
              </a:spcAft>
            </a:pPr>
            <a:r>
              <a:rPr lang="en-US" sz="1600" kern="100" dirty="0">
                <a:solidFill>
                  <a:schemeClr val="bg1"/>
                </a:solidFill>
                <a:effectLst/>
                <a:latin typeface="Arial" panose="020B0604020202020204" pitchFamily="34" charset="0"/>
                <a:ea typeface="Calibri" panose="020F0502020204030204" pitchFamily="34" charset="0"/>
                <a:cs typeface="Arial" panose="020B0604020202020204" pitchFamily="34" charset="0"/>
              </a:rPr>
              <a:t>C's sessions were shorter and involved encouraging her to enter the music room with a positive feeling towards music. </a:t>
            </a:r>
          </a:p>
        </p:txBody>
      </p:sp>
      <p:sp>
        <p:nvSpPr>
          <p:cNvPr id="22" name="TextBox 21">
            <a:extLst>
              <a:ext uri="{FF2B5EF4-FFF2-40B4-BE49-F238E27FC236}">
                <a16:creationId xmlns:a16="http://schemas.microsoft.com/office/drawing/2014/main" id="{C7C3D619-077F-6E53-2D71-DFB394E867E4}"/>
              </a:ext>
            </a:extLst>
          </p:cNvPr>
          <p:cNvSpPr txBox="1"/>
          <p:nvPr/>
        </p:nvSpPr>
        <p:spPr>
          <a:xfrm>
            <a:off x="2343265" y="7400573"/>
            <a:ext cx="4516150" cy="1384482"/>
          </a:xfrm>
          <a:prstGeom prst="rect">
            <a:avLst/>
          </a:prstGeom>
          <a:noFill/>
        </p:spPr>
        <p:txBody>
          <a:bodyPr wrap="square">
            <a:spAutoFit/>
          </a:bodyPr>
          <a:lstStyle/>
          <a:p>
            <a:pPr>
              <a:lnSpc>
                <a:spcPct val="106000"/>
              </a:lnSpc>
              <a:spcAft>
                <a:spcPts val="800"/>
              </a:spcAft>
            </a:pPr>
            <a:r>
              <a:rPr lang="en-US" sz="1600" kern="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C quickly began to show trust in me, knowing that I would not force her to continue if she was distressed. I also allowed her to indicate when she would like to finish and ended each session with a goodbye song.</a:t>
            </a:r>
            <a:endParaRPr lang="en-US" sz="16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8" name="Picture 7" descr="Wave Gesture with solid fill">
            <a:extLst>
              <a:ext uri="{FF2B5EF4-FFF2-40B4-BE49-F238E27FC236}">
                <a16:creationId xmlns:a16="http://schemas.microsoft.com/office/drawing/2014/main" id="{3A6D7C73-FA7A-4962-A93D-5F152AE0276F}"/>
              </a:ext>
            </a:extLst>
          </p:cNvPr>
          <p:cNvPicPr/>
          <p:nvPr/>
        </p:nvPicPr>
        <p:blipFill>
          <a:blip r:embed="rId2">
            <a:extLst>
              <a:ext uri="{96DAC541-7B7A-43D3-8B79-37D633B846F1}">
                <asvg:svgBlip xmlns:asvg="http://schemas.microsoft.com/office/drawing/2016/SVG/main" r:embed="rId3"/>
              </a:ext>
            </a:extLst>
          </a:blip>
          <a:srcRect/>
          <a:stretch/>
        </p:blipFill>
        <p:spPr>
          <a:xfrm>
            <a:off x="774203" y="7428342"/>
            <a:ext cx="1440000" cy="1440000"/>
          </a:xfrm>
          <a:prstGeom prst="rect">
            <a:avLst/>
          </a:prstGeom>
        </p:spPr>
      </p:pic>
      <p:pic>
        <p:nvPicPr>
          <p:cNvPr id="23" name="Picture 7">
            <a:extLst>
              <a:ext uri="{FF2B5EF4-FFF2-40B4-BE49-F238E27FC236}">
                <a16:creationId xmlns:a16="http://schemas.microsoft.com/office/drawing/2014/main" id="{049D7647-67F4-BF88-4107-5BBAC2CCB268}"/>
              </a:ext>
            </a:extLst>
          </p:cNvPr>
          <p:cNvPicPr/>
          <p:nvPr/>
        </p:nvPicPr>
        <p:blipFill>
          <a:blip r:embed="rId4">
            <a:extLst>
              <a:ext uri="{96DAC541-7B7A-43D3-8B79-37D633B846F1}">
                <asvg:svgBlip xmlns:asvg="http://schemas.microsoft.com/office/drawing/2016/SVG/main" r:embed="rId5"/>
              </a:ext>
            </a:extLst>
          </a:blip>
          <a:srcRect/>
          <a:stretch/>
        </p:blipFill>
        <p:spPr>
          <a:xfrm>
            <a:off x="774203" y="3983410"/>
            <a:ext cx="1440000" cy="1440000"/>
          </a:xfrm>
          <a:prstGeom prst="rect">
            <a:avLst/>
          </a:prstGeom>
        </p:spPr>
      </p:pic>
      <p:pic>
        <p:nvPicPr>
          <p:cNvPr id="24" name="Picture 7" descr="Blueprint with solid fill">
            <a:extLst>
              <a:ext uri="{FF2B5EF4-FFF2-40B4-BE49-F238E27FC236}">
                <a16:creationId xmlns:a16="http://schemas.microsoft.com/office/drawing/2014/main" id="{9DF6D2CC-C853-0DEC-DCB2-712D610BC9E8}"/>
              </a:ext>
            </a:extLst>
          </p:cNvPr>
          <p:cNvPicPr/>
          <p:nvPr/>
        </p:nvPicPr>
        <p:blipFill>
          <a:blip r:embed="rId6">
            <a:extLst>
              <a:ext uri="{96DAC541-7B7A-43D3-8B79-37D633B846F1}">
                <asvg:svgBlip xmlns:asvg="http://schemas.microsoft.com/office/drawing/2016/SVG/main" r:embed="rId7"/>
              </a:ext>
            </a:extLst>
          </a:blip>
          <a:srcRect/>
          <a:stretch/>
        </p:blipFill>
        <p:spPr>
          <a:xfrm>
            <a:off x="739918" y="2295848"/>
            <a:ext cx="1440000" cy="1440000"/>
          </a:xfrm>
          <a:prstGeom prst="rect">
            <a:avLst/>
          </a:prstGeom>
        </p:spPr>
      </p:pic>
      <p:sp>
        <p:nvSpPr>
          <p:cNvPr id="2" name="TextBox 1">
            <a:extLst>
              <a:ext uri="{FF2B5EF4-FFF2-40B4-BE49-F238E27FC236}">
                <a16:creationId xmlns:a16="http://schemas.microsoft.com/office/drawing/2014/main" id="{F9827C50-B118-ECE6-5CEC-83A4F72C4231}"/>
              </a:ext>
            </a:extLst>
          </p:cNvPr>
          <p:cNvSpPr txBox="1"/>
          <p:nvPr/>
        </p:nvSpPr>
        <p:spPr>
          <a:xfrm>
            <a:off x="2343265" y="5897970"/>
            <a:ext cx="4516150" cy="862544"/>
          </a:xfrm>
          <a:prstGeom prst="rect">
            <a:avLst/>
          </a:prstGeom>
          <a:noFill/>
        </p:spPr>
        <p:txBody>
          <a:bodyPr wrap="square">
            <a:spAutoFit/>
          </a:bodyPr>
          <a:lstStyle/>
          <a:p>
            <a:pPr>
              <a:lnSpc>
                <a:spcPct val="106000"/>
              </a:lnSpc>
              <a:spcAft>
                <a:spcPts val="800"/>
              </a:spcAft>
            </a:pPr>
            <a:r>
              <a:rPr lang="en-US" sz="1600" kern="100" dirty="0">
                <a:solidFill>
                  <a:schemeClr val="bg1"/>
                </a:solidFill>
                <a:effectLst/>
                <a:latin typeface="Arial" panose="020B0604020202020204" pitchFamily="34" charset="0"/>
                <a:ea typeface="Calibri" panose="020F0502020204030204" pitchFamily="34" charset="0"/>
                <a:cs typeface="Arial" panose="020B0604020202020204" pitchFamily="34" charset="0"/>
              </a:rPr>
              <a:t>At first, her sessions were about engaging her in music and increasing her resilience to music lessons each week.</a:t>
            </a:r>
            <a:endParaRPr lang="en-US" sz="16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7" descr="Music note with solid fill">
            <a:extLst>
              <a:ext uri="{FF2B5EF4-FFF2-40B4-BE49-F238E27FC236}">
                <a16:creationId xmlns:a16="http://schemas.microsoft.com/office/drawing/2014/main" id="{F766C32C-ED30-607B-65D6-89F433DE08D6}"/>
              </a:ext>
            </a:extLst>
          </p:cNvPr>
          <p:cNvPicPr/>
          <p:nvPr/>
        </p:nvPicPr>
        <p:blipFill>
          <a:blip r:embed="rId8">
            <a:extLst>
              <a:ext uri="{96DAC541-7B7A-43D3-8B79-37D633B846F1}">
                <asvg:svgBlip xmlns:asvg="http://schemas.microsoft.com/office/drawing/2016/SVG/main" r:embed="rId9"/>
              </a:ext>
            </a:extLst>
          </a:blip>
          <a:srcRect/>
          <a:stretch/>
        </p:blipFill>
        <p:spPr>
          <a:xfrm>
            <a:off x="774203" y="5705876"/>
            <a:ext cx="1440000" cy="1440000"/>
          </a:xfrm>
          <a:prstGeom prst="rect">
            <a:avLst/>
          </a:prstGeom>
        </p:spPr>
      </p:pic>
      <p:sp>
        <p:nvSpPr>
          <p:cNvPr id="5" name="TextBox 4">
            <a:extLst>
              <a:ext uri="{FF2B5EF4-FFF2-40B4-BE49-F238E27FC236}">
                <a16:creationId xmlns:a16="http://schemas.microsoft.com/office/drawing/2014/main" id="{0132F0C0-D5B0-95FF-2DE8-4183BF928D57}"/>
              </a:ext>
            </a:extLst>
          </p:cNvPr>
          <p:cNvSpPr txBox="1"/>
          <p:nvPr/>
        </p:nvSpPr>
        <p:spPr>
          <a:xfrm>
            <a:off x="2343265" y="2583266"/>
            <a:ext cx="4516150" cy="1117678"/>
          </a:xfrm>
          <a:prstGeom prst="rect">
            <a:avLst/>
          </a:prstGeom>
          <a:noFill/>
        </p:spPr>
        <p:txBody>
          <a:bodyPr wrap="square">
            <a:spAutoFit/>
          </a:bodyPr>
          <a:lstStyle/>
          <a:p>
            <a:pPr>
              <a:lnSpc>
                <a:spcPct val="106000"/>
              </a:lnSpc>
              <a:spcAft>
                <a:spcPts val="800"/>
              </a:spcAft>
            </a:pPr>
            <a:r>
              <a:rPr lang="en-US" sz="1600" kern="100" dirty="0">
                <a:solidFill>
                  <a:schemeClr val="bg1"/>
                </a:solidFill>
                <a:effectLst/>
                <a:latin typeface="Arial" panose="020B0604020202020204" pitchFamily="34" charset="0"/>
                <a:ea typeface="Calibri" panose="020F0502020204030204" pitchFamily="34" charset="0"/>
                <a:cs typeface="Arial" panose="020B0604020202020204" pitchFamily="34" charset="0"/>
              </a:rPr>
              <a:t>I planned the sessions in small sections, with time to reflect and discuss what we liked or disliked. This allowed me to take note of C's progress, engagement, and </a:t>
            </a:r>
            <a:r>
              <a:rPr lang="en-US" sz="1600" kern="100" dirty="0">
                <a:solidFill>
                  <a:schemeClr val="bg1"/>
                </a:solidFill>
                <a:latin typeface="Arial" panose="020B0604020202020204" pitchFamily="34" charset="0"/>
                <a:ea typeface="Calibri" panose="020F0502020204030204" pitchFamily="34" charset="0"/>
                <a:cs typeface="Arial" panose="020B0604020202020204" pitchFamily="34" charset="0"/>
              </a:rPr>
              <a:t>“</a:t>
            </a:r>
            <a:r>
              <a:rPr lang="en-US" sz="1600" kern="100" dirty="0">
                <a:solidFill>
                  <a:schemeClr val="bg1"/>
                </a:solidFill>
                <a:effectLst/>
                <a:latin typeface="Arial" panose="020B0604020202020204" pitchFamily="34" charset="0"/>
                <a:ea typeface="Calibri" panose="020F0502020204030204" pitchFamily="34" charset="0"/>
                <a:cs typeface="Arial" panose="020B0604020202020204" pitchFamily="34" charset="0"/>
              </a:rPr>
              <a:t>WOW” moments.</a:t>
            </a:r>
          </a:p>
        </p:txBody>
      </p:sp>
    </p:spTree>
    <p:extLst>
      <p:ext uri="{BB962C8B-B14F-4D97-AF65-F5344CB8AC3E}">
        <p14:creationId xmlns:p14="http://schemas.microsoft.com/office/powerpoint/2010/main" val="302158242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E81BAED-D9F0-DC4B-07CA-06E952641E70}"/>
              </a:ext>
            </a:extLst>
          </p:cNvPr>
          <p:cNvSpPr/>
          <p:nvPr/>
        </p:nvSpPr>
        <p:spPr>
          <a:xfrm>
            <a:off x="537704" y="1828771"/>
            <a:ext cx="6480000" cy="7560000"/>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6000"/>
              </a:lnSpc>
              <a:spcAft>
                <a:spcPts val="800"/>
              </a:spcAft>
            </a:pPr>
            <a:endParaRPr lang="en-US" b="1" kern="100">
              <a:solidFill>
                <a:schemeClr val="bg1"/>
              </a:solidFill>
              <a:latin typeface="Arial" panose="020B0604020202020204" pitchFamily="34" charset="0"/>
              <a:ea typeface="Calibri" panose="020F0502020204030204" pitchFamily="34" charset="0"/>
              <a:cs typeface="Times New Roman" panose="02020603050405020304" pitchFamily="18" charset="0"/>
            </a:endParaRPr>
          </a:p>
          <a:p>
            <a:pPr>
              <a:lnSpc>
                <a:spcPct val="106000"/>
              </a:lnSpc>
              <a:spcAft>
                <a:spcPts val="800"/>
              </a:spcAft>
            </a:pPr>
            <a:endParaRPr lang="en-US" sz="1800" b="1" kern="10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p>
            <a:pPr>
              <a:lnSpc>
                <a:spcPct val="106000"/>
              </a:lnSpc>
              <a:spcAft>
                <a:spcPts val="800"/>
              </a:spcAft>
            </a:pPr>
            <a:endParaRPr lang="en-US" sz="1800" b="1"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spcAft>
                <a:spcPts val="1800"/>
              </a:spcAft>
            </a:pPr>
            <a:endParaRPr lang="en-US">
              <a:solidFill>
                <a:srgbClr val="1F1F1F"/>
              </a:solidFill>
              <a:latin typeface="Arial" panose="020B0604020202020204" pitchFamily="34" charset="0"/>
              <a:ea typeface="Times New Roman" panose="02020603050405020304" pitchFamily="18" charset="0"/>
            </a:endParaRPr>
          </a:p>
          <a:p>
            <a:pPr>
              <a:spcAft>
                <a:spcPts val="1800"/>
              </a:spcAft>
            </a:pPr>
            <a:endParaRPr lang="en-US" sz="1800">
              <a:effectLst/>
              <a:latin typeface="Times New Roman" panose="02020603050405020304" pitchFamily="18" charset="0"/>
              <a:ea typeface="Times New Roman" panose="02020603050405020304" pitchFamily="18" charset="0"/>
            </a:endParaRPr>
          </a:p>
          <a:p>
            <a:pPr>
              <a:spcAft>
                <a:spcPts val="1800"/>
              </a:spcAft>
            </a:pPr>
            <a:endParaRPr lang="en-US" sz="1800">
              <a:effectLst/>
              <a:latin typeface="Times New Roman" panose="02020603050405020304" pitchFamily="18" charset="0"/>
              <a:ea typeface="Times New Roman" panose="02020603050405020304" pitchFamily="18" charset="0"/>
            </a:endParaRPr>
          </a:p>
          <a:p>
            <a:pPr algn="l">
              <a:spcBef>
                <a:spcPts val="1800"/>
              </a:spcBef>
              <a:spcAft>
                <a:spcPts val="1800"/>
              </a:spcAft>
            </a:pPr>
            <a:endParaRPr lang="en-US">
              <a:solidFill>
                <a:srgbClr val="1F1F1F"/>
              </a:solidFill>
              <a:latin typeface="Arial" panose="020B0604020202020204" pitchFamily="34" charset="0"/>
              <a:ea typeface="Times New Roman" panose="02020603050405020304" pitchFamily="18" charset="0"/>
            </a:endParaRPr>
          </a:p>
          <a:p>
            <a:pPr algn="l">
              <a:spcBef>
                <a:spcPts val="1800"/>
              </a:spcBef>
              <a:spcAft>
                <a:spcPts val="1800"/>
              </a:spcAft>
            </a:pPr>
            <a:endParaRPr lang="en-US" dirty="0">
              <a:solidFill>
                <a:srgbClr val="1F1F1F"/>
              </a:solidFill>
              <a:latin typeface="Arial" panose="020B0604020202020204" pitchFamily="34" charset="0"/>
              <a:ea typeface="Times New Roman" panose="02020603050405020304" pitchFamily="18" charset="0"/>
            </a:endParaRPr>
          </a:p>
        </p:txBody>
      </p:sp>
      <p:sp>
        <p:nvSpPr>
          <p:cNvPr id="3" name="object 3"/>
          <p:cNvSpPr txBox="1"/>
          <p:nvPr/>
        </p:nvSpPr>
        <p:spPr>
          <a:xfrm>
            <a:off x="3144982" y="9889238"/>
            <a:ext cx="1308010" cy="239432"/>
          </a:xfrm>
          <a:prstGeom prst="rect">
            <a:avLst/>
          </a:prstGeom>
        </p:spPr>
        <p:txBody>
          <a:bodyPr vert="horz" wrap="square" lIns="0" tIns="8881" rIns="0" bIns="0" rtlCol="0">
            <a:spAutoFit/>
          </a:bodyPr>
          <a:lstStyle/>
          <a:p>
            <a:pPr marL="12687">
              <a:spcBef>
                <a:spcPts val="70"/>
              </a:spcBef>
            </a:pPr>
            <a:r>
              <a:rPr sz="1499" b="1" spc="-20" dirty="0">
                <a:latin typeface="Tahoma"/>
                <a:cs typeface="Tahoma"/>
              </a:rPr>
              <a:t>Page</a:t>
            </a:r>
            <a:r>
              <a:rPr sz="1499" b="1" spc="170" dirty="0">
                <a:latin typeface="Tahoma"/>
                <a:cs typeface="Tahoma"/>
              </a:rPr>
              <a:t> </a:t>
            </a:r>
            <a:r>
              <a:rPr sz="1499" b="1" spc="-95" dirty="0">
                <a:latin typeface="Tahoma"/>
                <a:cs typeface="Tahoma"/>
              </a:rPr>
              <a:t>3</a:t>
            </a:r>
            <a:r>
              <a:rPr sz="1499" b="1" spc="170" dirty="0">
                <a:latin typeface="Tahoma"/>
                <a:cs typeface="Tahoma"/>
              </a:rPr>
              <a:t> </a:t>
            </a:r>
            <a:r>
              <a:rPr sz="1499" b="1" spc="10" dirty="0">
                <a:latin typeface="Tahoma"/>
                <a:cs typeface="Tahoma"/>
              </a:rPr>
              <a:t>of</a:t>
            </a:r>
            <a:r>
              <a:rPr sz="1499" b="1" spc="170" dirty="0">
                <a:latin typeface="Tahoma"/>
                <a:cs typeface="Tahoma"/>
              </a:rPr>
              <a:t> </a:t>
            </a:r>
            <a:r>
              <a:rPr sz="1499" b="1" spc="-30" dirty="0">
                <a:latin typeface="Tahoma"/>
                <a:cs typeface="Tahoma"/>
              </a:rPr>
              <a:t>38</a:t>
            </a:r>
            <a:endParaRPr sz="1499">
              <a:latin typeface="Tahoma"/>
              <a:cs typeface="Tahoma"/>
            </a:endParaRPr>
          </a:p>
        </p:txBody>
      </p:sp>
      <p:sp>
        <p:nvSpPr>
          <p:cNvPr id="8" name="Slide Number Placeholder 1">
            <a:extLst>
              <a:ext uri="{FF2B5EF4-FFF2-40B4-BE49-F238E27FC236}">
                <a16:creationId xmlns:a16="http://schemas.microsoft.com/office/drawing/2014/main" id="{5C1C749F-862E-B41A-09B6-09E11A0FDAEA}"/>
              </a:ext>
            </a:extLst>
          </p:cNvPr>
          <p:cNvSpPr>
            <a:spLocks noGrp="1"/>
          </p:cNvSpPr>
          <p:nvPr>
            <p:ph type="sldNum" sz="quarter" idx="12"/>
          </p:nvPr>
        </p:nvSpPr>
        <p:spPr>
          <a:xfrm>
            <a:off x="5420043" y="9906785"/>
            <a:ext cx="1764665" cy="569071"/>
          </a:xfrm>
        </p:spPr>
        <p:txBody>
          <a:bodyPr/>
          <a:lstStyle/>
          <a:p>
            <a:fld id="{2DD70488-1BA5-554A-927A-C902243CFC7F}" type="slidenum">
              <a:rPr lang="en-US" sz="1600" smtClean="0">
                <a:solidFill>
                  <a:schemeClr val="bg1"/>
                </a:solidFill>
                <a:latin typeface="Arial" panose="020B0604020202020204" pitchFamily="34" charset="0"/>
                <a:cs typeface="Arial" panose="020B0604020202020204" pitchFamily="34" charset="0"/>
              </a:rPr>
              <a:t>54</a:t>
            </a:fld>
            <a:endParaRPr lang="en-US" sz="1600" dirty="0">
              <a:solidFill>
                <a:schemeClr val="bg1"/>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028E695A-83AA-D51F-EBB0-1F0113F9B19A}"/>
              </a:ext>
            </a:extLst>
          </p:cNvPr>
          <p:cNvSpPr txBox="1"/>
          <p:nvPr/>
        </p:nvSpPr>
        <p:spPr>
          <a:xfrm>
            <a:off x="537704" y="633720"/>
            <a:ext cx="6480000" cy="1036246"/>
          </a:xfrm>
          <a:prstGeom prst="rect">
            <a:avLst/>
          </a:prstGeom>
          <a:noFill/>
        </p:spPr>
        <p:txBody>
          <a:bodyPr wrap="square">
            <a:spAutoFit/>
          </a:bodyPr>
          <a:lstStyle/>
          <a:p>
            <a:pPr>
              <a:lnSpc>
                <a:spcPct val="106000"/>
              </a:lnSpc>
              <a:spcAft>
                <a:spcPts val="800"/>
              </a:spcAft>
            </a:pPr>
            <a:r>
              <a:rPr lang="en-US" sz="3000" b="1" dirty="0">
                <a:solidFill>
                  <a:schemeClr val="bg1"/>
                </a:solidFill>
                <a:latin typeface="Arial" panose="020B0604020202020204" pitchFamily="34" charset="0"/>
                <a:cs typeface="Arial" panose="020B0604020202020204" pitchFamily="34" charset="0"/>
              </a:rPr>
              <a:t>Get to know the learners by Hilary Cornell</a:t>
            </a:r>
          </a:p>
        </p:txBody>
      </p:sp>
      <p:sp>
        <p:nvSpPr>
          <p:cNvPr id="20" name="TextBox 19">
            <a:extLst>
              <a:ext uri="{FF2B5EF4-FFF2-40B4-BE49-F238E27FC236}">
                <a16:creationId xmlns:a16="http://schemas.microsoft.com/office/drawing/2014/main" id="{BAEA770B-2F95-FEFB-9762-818988805AC5}"/>
              </a:ext>
            </a:extLst>
          </p:cNvPr>
          <p:cNvSpPr txBox="1"/>
          <p:nvPr/>
        </p:nvSpPr>
        <p:spPr>
          <a:xfrm>
            <a:off x="2343265" y="4405539"/>
            <a:ext cx="4516150" cy="595741"/>
          </a:xfrm>
          <a:prstGeom prst="rect">
            <a:avLst/>
          </a:prstGeom>
          <a:noFill/>
        </p:spPr>
        <p:txBody>
          <a:bodyPr wrap="square">
            <a:spAutoFit/>
          </a:bodyPr>
          <a:lstStyle/>
          <a:p>
            <a:pPr>
              <a:lnSpc>
                <a:spcPct val="106000"/>
              </a:lnSpc>
              <a:spcAft>
                <a:spcPts val="800"/>
              </a:spcAft>
            </a:pPr>
            <a:r>
              <a:rPr lang="en-US" sz="1600" kern="100" dirty="0">
                <a:solidFill>
                  <a:schemeClr val="bg1"/>
                </a:solidFill>
                <a:effectLst/>
                <a:latin typeface="Arial" panose="020B0604020202020204" pitchFamily="34" charset="0"/>
                <a:ea typeface="Calibri" panose="020F0502020204030204" pitchFamily="34" charset="0"/>
                <a:cs typeface="Arial" panose="020B0604020202020204" pitchFamily="34" charset="0"/>
              </a:rPr>
              <a:t>I also very slowly began to increase the volume of the piano, observing her response.</a:t>
            </a:r>
          </a:p>
        </p:txBody>
      </p:sp>
      <p:sp>
        <p:nvSpPr>
          <p:cNvPr id="22" name="TextBox 21">
            <a:extLst>
              <a:ext uri="{FF2B5EF4-FFF2-40B4-BE49-F238E27FC236}">
                <a16:creationId xmlns:a16="http://schemas.microsoft.com/office/drawing/2014/main" id="{C7C3D619-077F-6E53-2D71-DFB394E867E4}"/>
              </a:ext>
            </a:extLst>
          </p:cNvPr>
          <p:cNvSpPr txBox="1"/>
          <p:nvPr/>
        </p:nvSpPr>
        <p:spPr>
          <a:xfrm>
            <a:off x="2343265" y="7546533"/>
            <a:ext cx="4516150" cy="1117678"/>
          </a:xfrm>
          <a:prstGeom prst="rect">
            <a:avLst/>
          </a:prstGeom>
          <a:noFill/>
        </p:spPr>
        <p:txBody>
          <a:bodyPr wrap="square">
            <a:spAutoFit/>
          </a:bodyPr>
          <a:lstStyle/>
          <a:p>
            <a:pPr>
              <a:lnSpc>
                <a:spcPct val="106000"/>
              </a:lnSpc>
              <a:spcAft>
                <a:spcPts val="800"/>
              </a:spcAft>
            </a:pPr>
            <a:r>
              <a:rPr lang="en-US" sz="1600" kern="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Her support worker started singing instructions everyday, which was a great success. C's parent has explained that her sister can now sing at home again.</a:t>
            </a:r>
          </a:p>
        </p:txBody>
      </p:sp>
      <p:pic>
        <p:nvPicPr>
          <p:cNvPr id="18" name="Picture 7" descr="Music note with solid fill">
            <a:extLst>
              <a:ext uri="{FF2B5EF4-FFF2-40B4-BE49-F238E27FC236}">
                <a16:creationId xmlns:a16="http://schemas.microsoft.com/office/drawing/2014/main" id="{3A6D7C73-FA7A-4962-A93D-5F152AE0276F}"/>
              </a:ext>
            </a:extLst>
          </p:cNvPr>
          <p:cNvPicPr/>
          <p:nvPr/>
        </p:nvPicPr>
        <p:blipFill>
          <a:blip r:embed="rId2">
            <a:extLst>
              <a:ext uri="{96DAC541-7B7A-43D3-8B79-37D633B846F1}">
                <asvg:svgBlip xmlns:asvg="http://schemas.microsoft.com/office/drawing/2016/SVG/main" r:embed="rId3"/>
              </a:ext>
            </a:extLst>
          </a:blip>
          <a:srcRect/>
          <a:stretch/>
        </p:blipFill>
        <p:spPr>
          <a:xfrm>
            <a:off x="774203" y="7428342"/>
            <a:ext cx="1440000" cy="1440000"/>
          </a:xfrm>
          <a:prstGeom prst="rect">
            <a:avLst/>
          </a:prstGeom>
        </p:spPr>
      </p:pic>
      <p:pic>
        <p:nvPicPr>
          <p:cNvPr id="23" name="Picture 7">
            <a:extLst>
              <a:ext uri="{FF2B5EF4-FFF2-40B4-BE49-F238E27FC236}">
                <a16:creationId xmlns:a16="http://schemas.microsoft.com/office/drawing/2014/main" id="{049D7647-67F4-BF88-4107-5BBAC2CCB268}"/>
              </a:ext>
            </a:extLst>
          </p:cNvPr>
          <p:cNvPicPr/>
          <p:nvPr/>
        </p:nvPicPr>
        <p:blipFill>
          <a:blip r:embed="rId4">
            <a:extLst>
              <a:ext uri="{96DAC541-7B7A-43D3-8B79-37D633B846F1}">
                <asvg:svgBlip xmlns:asvg="http://schemas.microsoft.com/office/drawing/2016/SVG/main" r:embed="rId5"/>
              </a:ext>
            </a:extLst>
          </a:blip>
          <a:srcRect/>
          <a:stretch/>
        </p:blipFill>
        <p:spPr>
          <a:xfrm>
            <a:off x="774203" y="3983410"/>
            <a:ext cx="1440000" cy="1440000"/>
          </a:xfrm>
          <a:prstGeom prst="rect">
            <a:avLst/>
          </a:prstGeom>
        </p:spPr>
      </p:pic>
      <p:pic>
        <p:nvPicPr>
          <p:cNvPr id="24" name="Picture 7" descr="Piano with solid fill">
            <a:extLst>
              <a:ext uri="{FF2B5EF4-FFF2-40B4-BE49-F238E27FC236}">
                <a16:creationId xmlns:a16="http://schemas.microsoft.com/office/drawing/2014/main" id="{9DF6D2CC-C853-0DEC-DCB2-712D610BC9E8}"/>
              </a:ext>
            </a:extLst>
          </p:cNvPr>
          <p:cNvPicPr/>
          <p:nvPr/>
        </p:nvPicPr>
        <p:blipFill>
          <a:blip r:embed="rId6">
            <a:extLst>
              <a:ext uri="{96DAC541-7B7A-43D3-8B79-37D633B846F1}">
                <asvg:svgBlip xmlns:asvg="http://schemas.microsoft.com/office/drawing/2016/SVG/main" r:embed="rId7"/>
              </a:ext>
            </a:extLst>
          </a:blip>
          <a:srcRect/>
          <a:stretch/>
        </p:blipFill>
        <p:spPr>
          <a:xfrm>
            <a:off x="739918" y="2295848"/>
            <a:ext cx="1440000" cy="1440000"/>
          </a:xfrm>
          <a:prstGeom prst="rect">
            <a:avLst/>
          </a:prstGeom>
        </p:spPr>
      </p:pic>
      <p:sp>
        <p:nvSpPr>
          <p:cNvPr id="2" name="TextBox 1">
            <a:extLst>
              <a:ext uri="{FF2B5EF4-FFF2-40B4-BE49-F238E27FC236}">
                <a16:creationId xmlns:a16="http://schemas.microsoft.com/office/drawing/2014/main" id="{F9827C50-B118-ECE6-5CEC-83A4F72C4231}"/>
              </a:ext>
            </a:extLst>
          </p:cNvPr>
          <p:cNvSpPr txBox="1"/>
          <p:nvPr/>
        </p:nvSpPr>
        <p:spPr>
          <a:xfrm>
            <a:off x="2343265" y="5757084"/>
            <a:ext cx="4516150" cy="1384482"/>
          </a:xfrm>
          <a:prstGeom prst="rect">
            <a:avLst/>
          </a:prstGeom>
          <a:noFill/>
        </p:spPr>
        <p:txBody>
          <a:bodyPr wrap="square">
            <a:spAutoFit/>
          </a:bodyPr>
          <a:lstStyle/>
          <a:p>
            <a:pPr>
              <a:lnSpc>
                <a:spcPct val="106000"/>
              </a:lnSpc>
              <a:spcAft>
                <a:spcPts val="800"/>
              </a:spcAft>
            </a:pPr>
            <a:r>
              <a:rPr lang="en-US" sz="1600" kern="100" dirty="0">
                <a:solidFill>
                  <a:schemeClr val="bg1"/>
                </a:solidFill>
                <a:effectLst/>
                <a:latin typeface="Arial" panose="020B0604020202020204" pitchFamily="34" charset="0"/>
                <a:ea typeface="Calibri" panose="020F0502020204030204" pitchFamily="34" charset="0"/>
                <a:cs typeface="Arial" panose="020B0604020202020204" pitchFamily="34" charset="0"/>
              </a:rPr>
              <a:t>C's support worker noticed that C's resilience had improved a lot in sessions. This also happened at school and at home. She had accepted music being played in the car, and at times in class. </a:t>
            </a:r>
            <a:endParaRPr lang="en-US" sz="16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7" descr="Music note with solid fill">
            <a:extLst>
              <a:ext uri="{FF2B5EF4-FFF2-40B4-BE49-F238E27FC236}">
                <a16:creationId xmlns:a16="http://schemas.microsoft.com/office/drawing/2014/main" id="{F766C32C-ED30-607B-65D6-89F433DE08D6}"/>
              </a:ext>
            </a:extLst>
          </p:cNvPr>
          <p:cNvPicPr/>
          <p:nvPr/>
        </p:nvPicPr>
        <p:blipFill>
          <a:blip r:embed="rId2">
            <a:extLst>
              <a:ext uri="{96DAC541-7B7A-43D3-8B79-37D633B846F1}">
                <asvg:svgBlip xmlns:asvg="http://schemas.microsoft.com/office/drawing/2016/SVG/main" r:embed="rId3"/>
              </a:ext>
            </a:extLst>
          </a:blip>
          <a:srcRect/>
          <a:stretch/>
        </p:blipFill>
        <p:spPr>
          <a:xfrm>
            <a:off x="774203" y="5705876"/>
            <a:ext cx="1440000" cy="1440000"/>
          </a:xfrm>
          <a:prstGeom prst="rect">
            <a:avLst/>
          </a:prstGeom>
        </p:spPr>
      </p:pic>
      <p:sp>
        <p:nvSpPr>
          <p:cNvPr id="5" name="TextBox 4">
            <a:extLst>
              <a:ext uri="{FF2B5EF4-FFF2-40B4-BE49-F238E27FC236}">
                <a16:creationId xmlns:a16="http://schemas.microsoft.com/office/drawing/2014/main" id="{0132F0C0-D5B0-95FF-2DE8-4183BF928D57}"/>
              </a:ext>
            </a:extLst>
          </p:cNvPr>
          <p:cNvSpPr txBox="1"/>
          <p:nvPr/>
        </p:nvSpPr>
        <p:spPr>
          <a:xfrm>
            <a:off x="2343265" y="2583266"/>
            <a:ext cx="4516150" cy="1117678"/>
          </a:xfrm>
          <a:prstGeom prst="rect">
            <a:avLst/>
          </a:prstGeom>
          <a:noFill/>
        </p:spPr>
        <p:txBody>
          <a:bodyPr wrap="square">
            <a:spAutoFit/>
          </a:bodyPr>
          <a:lstStyle/>
          <a:p>
            <a:pPr>
              <a:lnSpc>
                <a:spcPct val="106000"/>
              </a:lnSpc>
              <a:spcAft>
                <a:spcPts val="800"/>
              </a:spcAft>
            </a:pPr>
            <a:r>
              <a:rPr lang="en-US" sz="1600" kern="100" dirty="0">
                <a:solidFill>
                  <a:schemeClr val="bg1"/>
                </a:solidFill>
                <a:effectLst/>
                <a:latin typeface="Arial" panose="020B0604020202020204" pitchFamily="34" charset="0"/>
                <a:ea typeface="Calibri" panose="020F0502020204030204" pitchFamily="34" charset="0"/>
                <a:cs typeface="Arial" panose="020B0604020202020204" pitchFamily="34" charset="0"/>
              </a:rPr>
              <a:t>I noticed that C enjoyed listening to me playing the piano the most. We continued this for a few weeks, increasing the length of time I played and the session time each time. </a:t>
            </a:r>
          </a:p>
        </p:txBody>
      </p:sp>
    </p:spTree>
    <p:extLst>
      <p:ext uri="{BB962C8B-B14F-4D97-AF65-F5344CB8AC3E}">
        <p14:creationId xmlns:p14="http://schemas.microsoft.com/office/powerpoint/2010/main" val="118202639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E81BAED-D9F0-DC4B-07CA-06E952641E70}"/>
              </a:ext>
            </a:extLst>
          </p:cNvPr>
          <p:cNvSpPr/>
          <p:nvPr/>
        </p:nvSpPr>
        <p:spPr>
          <a:xfrm>
            <a:off x="537704" y="1828771"/>
            <a:ext cx="6480000" cy="7560000"/>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6000"/>
              </a:lnSpc>
              <a:spcAft>
                <a:spcPts val="800"/>
              </a:spcAft>
            </a:pPr>
            <a:endParaRPr lang="en-US" b="1" kern="100">
              <a:solidFill>
                <a:schemeClr val="bg1"/>
              </a:solidFill>
              <a:latin typeface="Arial" panose="020B0604020202020204" pitchFamily="34" charset="0"/>
              <a:ea typeface="Calibri" panose="020F0502020204030204" pitchFamily="34" charset="0"/>
              <a:cs typeface="Times New Roman" panose="02020603050405020304" pitchFamily="18" charset="0"/>
            </a:endParaRPr>
          </a:p>
          <a:p>
            <a:pPr>
              <a:lnSpc>
                <a:spcPct val="106000"/>
              </a:lnSpc>
              <a:spcAft>
                <a:spcPts val="800"/>
              </a:spcAft>
            </a:pPr>
            <a:endParaRPr lang="en-US" sz="1800" b="1" kern="10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p>
            <a:pPr>
              <a:lnSpc>
                <a:spcPct val="106000"/>
              </a:lnSpc>
              <a:spcAft>
                <a:spcPts val="800"/>
              </a:spcAft>
            </a:pPr>
            <a:endParaRPr lang="en-US" sz="1800" b="1"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spcAft>
                <a:spcPts val="1800"/>
              </a:spcAft>
            </a:pPr>
            <a:endParaRPr lang="en-US">
              <a:solidFill>
                <a:srgbClr val="1F1F1F"/>
              </a:solidFill>
              <a:latin typeface="Arial" panose="020B0604020202020204" pitchFamily="34" charset="0"/>
              <a:ea typeface="Times New Roman" panose="02020603050405020304" pitchFamily="18" charset="0"/>
            </a:endParaRPr>
          </a:p>
          <a:p>
            <a:pPr>
              <a:spcAft>
                <a:spcPts val="1800"/>
              </a:spcAft>
            </a:pPr>
            <a:endParaRPr lang="en-US" sz="1800">
              <a:effectLst/>
              <a:latin typeface="Times New Roman" panose="02020603050405020304" pitchFamily="18" charset="0"/>
              <a:ea typeface="Times New Roman" panose="02020603050405020304" pitchFamily="18" charset="0"/>
            </a:endParaRPr>
          </a:p>
          <a:p>
            <a:pPr>
              <a:spcAft>
                <a:spcPts val="1800"/>
              </a:spcAft>
            </a:pPr>
            <a:endParaRPr lang="en-US" sz="1800">
              <a:effectLst/>
              <a:latin typeface="Times New Roman" panose="02020603050405020304" pitchFamily="18" charset="0"/>
              <a:ea typeface="Times New Roman" panose="02020603050405020304" pitchFamily="18" charset="0"/>
            </a:endParaRPr>
          </a:p>
          <a:p>
            <a:pPr algn="l">
              <a:spcBef>
                <a:spcPts val="1800"/>
              </a:spcBef>
              <a:spcAft>
                <a:spcPts val="1800"/>
              </a:spcAft>
            </a:pPr>
            <a:endParaRPr lang="en-US">
              <a:solidFill>
                <a:srgbClr val="1F1F1F"/>
              </a:solidFill>
              <a:latin typeface="Arial" panose="020B0604020202020204" pitchFamily="34" charset="0"/>
              <a:ea typeface="Times New Roman" panose="02020603050405020304" pitchFamily="18" charset="0"/>
            </a:endParaRPr>
          </a:p>
          <a:p>
            <a:pPr algn="l">
              <a:spcBef>
                <a:spcPts val="1800"/>
              </a:spcBef>
              <a:spcAft>
                <a:spcPts val="1800"/>
              </a:spcAft>
            </a:pPr>
            <a:endParaRPr lang="en-US" dirty="0">
              <a:solidFill>
                <a:srgbClr val="1F1F1F"/>
              </a:solidFill>
              <a:latin typeface="Arial" panose="020B0604020202020204" pitchFamily="34" charset="0"/>
              <a:ea typeface="Times New Roman" panose="02020603050405020304" pitchFamily="18" charset="0"/>
            </a:endParaRPr>
          </a:p>
        </p:txBody>
      </p:sp>
      <p:sp>
        <p:nvSpPr>
          <p:cNvPr id="3" name="object 3"/>
          <p:cNvSpPr txBox="1"/>
          <p:nvPr/>
        </p:nvSpPr>
        <p:spPr>
          <a:xfrm>
            <a:off x="3144982" y="9889238"/>
            <a:ext cx="1308010" cy="239432"/>
          </a:xfrm>
          <a:prstGeom prst="rect">
            <a:avLst/>
          </a:prstGeom>
        </p:spPr>
        <p:txBody>
          <a:bodyPr vert="horz" wrap="square" lIns="0" tIns="8881" rIns="0" bIns="0" rtlCol="0">
            <a:spAutoFit/>
          </a:bodyPr>
          <a:lstStyle/>
          <a:p>
            <a:pPr marL="12687">
              <a:spcBef>
                <a:spcPts val="70"/>
              </a:spcBef>
            </a:pPr>
            <a:r>
              <a:rPr sz="1499" b="1" spc="-20" dirty="0">
                <a:latin typeface="Tahoma"/>
                <a:cs typeface="Tahoma"/>
              </a:rPr>
              <a:t>Page</a:t>
            </a:r>
            <a:r>
              <a:rPr sz="1499" b="1" spc="170" dirty="0">
                <a:latin typeface="Tahoma"/>
                <a:cs typeface="Tahoma"/>
              </a:rPr>
              <a:t> </a:t>
            </a:r>
            <a:r>
              <a:rPr sz="1499" b="1" spc="-95" dirty="0">
                <a:latin typeface="Tahoma"/>
                <a:cs typeface="Tahoma"/>
              </a:rPr>
              <a:t>3</a:t>
            </a:r>
            <a:r>
              <a:rPr sz="1499" b="1" spc="170" dirty="0">
                <a:latin typeface="Tahoma"/>
                <a:cs typeface="Tahoma"/>
              </a:rPr>
              <a:t> </a:t>
            </a:r>
            <a:r>
              <a:rPr sz="1499" b="1" spc="10" dirty="0">
                <a:latin typeface="Tahoma"/>
                <a:cs typeface="Tahoma"/>
              </a:rPr>
              <a:t>of</a:t>
            </a:r>
            <a:r>
              <a:rPr sz="1499" b="1" spc="170" dirty="0">
                <a:latin typeface="Tahoma"/>
                <a:cs typeface="Tahoma"/>
              </a:rPr>
              <a:t> </a:t>
            </a:r>
            <a:r>
              <a:rPr sz="1499" b="1" spc="-30" dirty="0">
                <a:latin typeface="Tahoma"/>
                <a:cs typeface="Tahoma"/>
              </a:rPr>
              <a:t>38</a:t>
            </a:r>
            <a:endParaRPr sz="1499">
              <a:latin typeface="Tahoma"/>
              <a:cs typeface="Tahoma"/>
            </a:endParaRPr>
          </a:p>
        </p:txBody>
      </p:sp>
      <p:sp>
        <p:nvSpPr>
          <p:cNvPr id="8" name="Slide Number Placeholder 1">
            <a:extLst>
              <a:ext uri="{FF2B5EF4-FFF2-40B4-BE49-F238E27FC236}">
                <a16:creationId xmlns:a16="http://schemas.microsoft.com/office/drawing/2014/main" id="{5C1C749F-862E-B41A-09B6-09E11A0FDAEA}"/>
              </a:ext>
            </a:extLst>
          </p:cNvPr>
          <p:cNvSpPr>
            <a:spLocks noGrp="1"/>
          </p:cNvSpPr>
          <p:nvPr>
            <p:ph type="sldNum" sz="quarter" idx="12"/>
          </p:nvPr>
        </p:nvSpPr>
        <p:spPr>
          <a:xfrm>
            <a:off x="5420043" y="9906785"/>
            <a:ext cx="1764665" cy="569071"/>
          </a:xfrm>
        </p:spPr>
        <p:txBody>
          <a:bodyPr/>
          <a:lstStyle/>
          <a:p>
            <a:fld id="{2DD70488-1BA5-554A-927A-C902243CFC7F}" type="slidenum">
              <a:rPr lang="en-US" sz="1600" smtClean="0">
                <a:solidFill>
                  <a:schemeClr val="bg1"/>
                </a:solidFill>
                <a:latin typeface="Arial" panose="020B0604020202020204" pitchFamily="34" charset="0"/>
                <a:cs typeface="Arial" panose="020B0604020202020204" pitchFamily="34" charset="0"/>
              </a:rPr>
              <a:t>55</a:t>
            </a:fld>
            <a:endParaRPr lang="en-US" sz="1600" dirty="0">
              <a:solidFill>
                <a:schemeClr val="bg1"/>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028E695A-83AA-D51F-EBB0-1F0113F9B19A}"/>
              </a:ext>
            </a:extLst>
          </p:cNvPr>
          <p:cNvSpPr txBox="1"/>
          <p:nvPr/>
        </p:nvSpPr>
        <p:spPr>
          <a:xfrm>
            <a:off x="537704" y="633720"/>
            <a:ext cx="6480000" cy="1036246"/>
          </a:xfrm>
          <a:prstGeom prst="rect">
            <a:avLst/>
          </a:prstGeom>
          <a:noFill/>
        </p:spPr>
        <p:txBody>
          <a:bodyPr wrap="square">
            <a:spAutoFit/>
          </a:bodyPr>
          <a:lstStyle/>
          <a:p>
            <a:pPr>
              <a:lnSpc>
                <a:spcPct val="106000"/>
              </a:lnSpc>
              <a:spcAft>
                <a:spcPts val="800"/>
              </a:spcAft>
            </a:pPr>
            <a:r>
              <a:rPr lang="en-US" sz="3000" b="1" dirty="0">
                <a:solidFill>
                  <a:schemeClr val="bg1"/>
                </a:solidFill>
                <a:latin typeface="Arial" panose="020B0604020202020204" pitchFamily="34" charset="0"/>
                <a:cs typeface="Arial" panose="020B0604020202020204" pitchFamily="34" charset="0"/>
              </a:rPr>
              <a:t>Get to know the learners by Hilary Cornell</a:t>
            </a:r>
          </a:p>
        </p:txBody>
      </p:sp>
      <p:sp>
        <p:nvSpPr>
          <p:cNvPr id="20" name="TextBox 19">
            <a:extLst>
              <a:ext uri="{FF2B5EF4-FFF2-40B4-BE49-F238E27FC236}">
                <a16:creationId xmlns:a16="http://schemas.microsoft.com/office/drawing/2014/main" id="{BAEA770B-2F95-FEFB-9762-818988805AC5}"/>
              </a:ext>
            </a:extLst>
          </p:cNvPr>
          <p:cNvSpPr txBox="1"/>
          <p:nvPr/>
        </p:nvSpPr>
        <p:spPr>
          <a:xfrm>
            <a:off x="2343265" y="4272138"/>
            <a:ext cx="4516150" cy="862544"/>
          </a:xfrm>
          <a:prstGeom prst="rect">
            <a:avLst/>
          </a:prstGeom>
          <a:noFill/>
        </p:spPr>
        <p:txBody>
          <a:bodyPr wrap="square">
            <a:spAutoFit/>
          </a:bodyPr>
          <a:lstStyle/>
          <a:p>
            <a:pPr lvl="0">
              <a:lnSpc>
                <a:spcPct val="106000"/>
              </a:lnSpc>
              <a:spcAft>
                <a:spcPts val="800"/>
              </a:spcAft>
            </a:pPr>
            <a:r>
              <a:rPr lang="en-US" sz="1600" kern="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I also used C's love of pets to encourage her to make sounds and groups of notes that sounded like different animals.</a:t>
            </a:r>
            <a:endParaRPr lang="en-US" sz="16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2" name="TextBox 21">
            <a:extLst>
              <a:ext uri="{FF2B5EF4-FFF2-40B4-BE49-F238E27FC236}">
                <a16:creationId xmlns:a16="http://schemas.microsoft.com/office/drawing/2014/main" id="{C7C3D619-077F-6E53-2D71-DFB394E867E4}"/>
              </a:ext>
            </a:extLst>
          </p:cNvPr>
          <p:cNvSpPr txBox="1"/>
          <p:nvPr/>
        </p:nvSpPr>
        <p:spPr>
          <a:xfrm>
            <a:off x="2343265" y="7546533"/>
            <a:ext cx="4516150" cy="856709"/>
          </a:xfrm>
          <a:prstGeom prst="rect">
            <a:avLst/>
          </a:prstGeom>
          <a:noFill/>
        </p:spPr>
        <p:txBody>
          <a:bodyPr wrap="square">
            <a:spAutoFit/>
          </a:bodyPr>
          <a:lstStyle/>
          <a:p>
            <a:pPr>
              <a:lnSpc>
                <a:spcPct val="106000"/>
              </a:lnSpc>
              <a:spcAft>
                <a:spcPts val="800"/>
              </a:spcAft>
            </a:pPr>
            <a:r>
              <a:rPr lang="en-US" sz="1600" kern="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She now shows very little noise avoidance at school and at home and thoroughly enjoys music.</a:t>
            </a:r>
          </a:p>
        </p:txBody>
      </p:sp>
      <p:pic>
        <p:nvPicPr>
          <p:cNvPr id="18" name="Picture 7" descr="Music note with solid fill">
            <a:extLst>
              <a:ext uri="{FF2B5EF4-FFF2-40B4-BE49-F238E27FC236}">
                <a16:creationId xmlns:a16="http://schemas.microsoft.com/office/drawing/2014/main" id="{3A6D7C73-FA7A-4962-A93D-5F152AE0276F}"/>
              </a:ext>
            </a:extLst>
          </p:cNvPr>
          <p:cNvPicPr/>
          <p:nvPr/>
        </p:nvPicPr>
        <p:blipFill>
          <a:blip r:embed="rId2">
            <a:extLst>
              <a:ext uri="{96DAC541-7B7A-43D3-8B79-37D633B846F1}">
                <asvg:svgBlip xmlns:asvg="http://schemas.microsoft.com/office/drawing/2016/SVG/main" r:embed="rId3"/>
              </a:ext>
            </a:extLst>
          </a:blip>
          <a:srcRect/>
          <a:stretch/>
        </p:blipFill>
        <p:spPr>
          <a:xfrm>
            <a:off x="774203" y="7428342"/>
            <a:ext cx="1440000" cy="1440000"/>
          </a:xfrm>
          <a:prstGeom prst="rect">
            <a:avLst/>
          </a:prstGeom>
        </p:spPr>
      </p:pic>
      <p:pic>
        <p:nvPicPr>
          <p:cNvPr id="23" name="Picture 7" descr="Dog with solid fill">
            <a:extLst>
              <a:ext uri="{FF2B5EF4-FFF2-40B4-BE49-F238E27FC236}">
                <a16:creationId xmlns:a16="http://schemas.microsoft.com/office/drawing/2014/main" id="{049D7647-67F4-BF88-4107-5BBAC2CCB268}"/>
              </a:ext>
            </a:extLst>
          </p:cNvPr>
          <p:cNvPicPr/>
          <p:nvPr/>
        </p:nvPicPr>
        <p:blipFill>
          <a:blip r:embed="rId4">
            <a:extLst>
              <a:ext uri="{96DAC541-7B7A-43D3-8B79-37D633B846F1}">
                <asvg:svgBlip xmlns:asvg="http://schemas.microsoft.com/office/drawing/2016/SVG/main" r:embed="rId5"/>
              </a:ext>
            </a:extLst>
          </a:blip>
          <a:srcRect/>
          <a:stretch/>
        </p:blipFill>
        <p:spPr>
          <a:xfrm>
            <a:off x="774203" y="3983410"/>
            <a:ext cx="1440000" cy="1440000"/>
          </a:xfrm>
          <a:prstGeom prst="rect">
            <a:avLst/>
          </a:prstGeom>
        </p:spPr>
      </p:pic>
      <p:pic>
        <p:nvPicPr>
          <p:cNvPr id="24" name="Picture 7" descr="Piano with solid fill">
            <a:extLst>
              <a:ext uri="{FF2B5EF4-FFF2-40B4-BE49-F238E27FC236}">
                <a16:creationId xmlns:a16="http://schemas.microsoft.com/office/drawing/2014/main" id="{9DF6D2CC-C853-0DEC-DCB2-712D610BC9E8}"/>
              </a:ext>
            </a:extLst>
          </p:cNvPr>
          <p:cNvPicPr/>
          <p:nvPr/>
        </p:nvPicPr>
        <p:blipFill>
          <a:blip r:embed="rId6">
            <a:extLst>
              <a:ext uri="{96DAC541-7B7A-43D3-8B79-37D633B846F1}">
                <asvg:svgBlip xmlns:asvg="http://schemas.microsoft.com/office/drawing/2016/SVG/main" r:embed="rId7"/>
              </a:ext>
            </a:extLst>
          </a:blip>
          <a:srcRect/>
          <a:stretch/>
        </p:blipFill>
        <p:spPr>
          <a:xfrm>
            <a:off x="739918" y="2295848"/>
            <a:ext cx="1440000" cy="1440000"/>
          </a:xfrm>
          <a:prstGeom prst="rect">
            <a:avLst/>
          </a:prstGeom>
        </p:spPr>
      </p:pic>
      <p:sp>
        <p:nvSpPr>
          <p:cNvPr id="2" name="TextBox 1">
            <a:extLst>
              <a:ext uri="{FF2B5EF4-FFF2-40B4-BE49-F238E27FC236}">
                <a16:creationId xmlns:a16="http://schemas.microsoft.com/office/drawing/2014/main" id="{F9827C50-B118-ECE6-5CEC-83A4F72C4231}"/>
              </a:ext>
            </a:extLst>
          </p:cNvPr>
          <p:cNvSpPr txBox="1"/>
          <p:nvPr/>
        </p:nvSpPr>
        <p:spPr>
          <a:xfrm>
            <a:off x="2343265" y="5650850"/>
            <a:ext cx="4516150" cy="1645450"/>
          </a:xfrm>
          <a:prstGeom prst="rect">
            <a:avLst/>
          </a:prstGeom>
          <a:noFill/>
        </p:spPr>
        <p:txBody>
          <a:bodyPr wrap="square">
            <a:spAutoFit/>
          </a:bodyPr>
          <a:lstStyle/>
          <a:p>
            <a:pPr>
              <a:lnSpc>
                <a:spcPct val="106000"/>
              </a:lnSpc>
              <a:spcAft>
                <a:spcPts val="800"/>
              </a:spcAft>
            </a:pPr>
            <a:r>
              <a:rPr lang="en-US" sz="1600" kern="100" dirty="0">
                <a:solidFill>
                  <a:schemeClr val="bg1"/>
                </a:solidFill>
                <a:effectLst/>
                <a:latin typeface="Arial" panose="020B0604020202020204" pitchFamily="34" charset="0"/>
                <a:ea typeface="Calibri" panose="020F0502020204030204" pitchFamily="34" charset="0"/>
                <a:cs typeface="Arial" panose="020B0604020202020204" pitchFamily="34" charset="0"/>
              </a:rPr>
              <a:t>When the sessions came to an end, C's mum signed her up for paid sessions with me. These sessions have been a total success. C is now reluctant to leave music at the end of our lessons and asks questions about different instruments. </a:t>
            </a:r>
            <a:endParaRPr lang="en-US" sz="16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7" descr="Questions with solid fill">
            <a:extLst>
              <a:ext uri="{FF2B5EF4-FFF2-40B4-BE49-F238E27FC236}">
                <a16:creationId xmlns:a16="http://schemas.microsoft.com/office/drawing/2014/main" id="{F766C32C-ED30-607B-65D6-89F433DE08D6}"/>
              </a:ext>
            </a:extLst>
          </p:cNvPr>
          <p:cNvPicPr/>
          <p:nvPr/>
        </p:nvPicPr>
        <p:blipFill>
          <a:blip r:embed="rId8">
            <a:extLst>
              <a:ext uri="{96DAC541-7B7A-43D3-8B79-37D633B846F1}">
                <asvg:svgBlip xmlns:asvg="http://schemas.microsoft.com/office/drawing/2016/SVG/main" r:embed="rId9"/>
              </a:ext>
            </a:extLst>
          </a:blip>
          <a:srcRect/>
          <a:stretch/>
        </p:blipFill>
        <p:spPr>
          <a:xfrm>
            <a:off x="774203" y="5705876"/>
            <a:ext cx="1440000" cy="1440000"/>
          </a:xfrm>
          <a:prstGeom prst="rect">
            <a:avLst/>
          </a:prstGeom>
        </p:spPr>
      </p:pic>
      <p:sp>
        <p:nvSpPr>
          <p:cNvPr id="5" name="TextBox 4">
            <a:extLst>
              <a:ext uri="{FF2B5EF4-FFF2-40B4-BE49-F238E27FC236}">
                <a16:creationId xmlns:a16="http://schemas.microsoft.com/office/drawing/2014/main" id="{0132F0C0-D5B0-95FF-2DE8-4183BF928D57}"/>
              </a:ext>
            </a:extLst>
          </p:cNvPr>
          <p:cNvSpPr txBox="1"/>
          <p:nvPr/>
        </p:nvSpPr>
        <p:spPr>
          <a:xfrm>
            <a:off x="2343265" y="2583266"/>
            <a:ext cx="4516150" cy="1117678"/>
          </a:xfrm>
          <a:prstGeom prst="rect">
            <a:avLst/>
          </a:prstGeom>
          <a:noFill/>
        </p:spPr>
        <p:txBody>
          <a:bodyPr wrap="square">
            <a:spAutoFit/>
          </a:bodyPr>
          <a:lstStyle/>
          <a:p>
            <a:pPr>
              <a:lnSpc>
                <a:spcPct val="106000"/>
              </a:lnSpc>
              <a:spcAft>
                <a:spcPts val="800"/>
              </a:spcAft>
            </a:pPr>
            <a:r>
              <a:rPr lang="en-US" sz="1600" kern="100" dirty="0">
                <a:solidFill>
                  <a:schemeClr val="bg1"/>
                </a:solidFill>
                <a:effectLst/>
                <a:latin typeface="Arial" panose="020B0604020202020204" pitchFamily="34" charset="0"/>
                <a:ea typeface="Calibri" panose="020F0502020204030204" pitchFamily="34" charset="0"/>
                <a:cs typeface="Arial" panose="020B0604020202020204" pitchFamily="34" charset="0"/>
              </a:rPr>
              <a:t>I found a keyboard for C to take home and bring back each week. This made her own music hers and let her play it at home whenever she wanted. </a:t>
            </a:r>
          </a:p>
        </p:txBody>
      </p:sp>
    </p:spTree>
    <p:extLst>
      <p:ext uri="{BB962C8B-B14F-4D97-AF65-F5344CB8AC3E}">
        <p14:creationId xmlns:p14="http://schemas.microsoft.com/office/powerpoint/2010/main" val="416420852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E81BAED-D9F0-DC4B-07CA-06E952641E70}"/>
              </a:ext>
            </a:extLst>
          </p:cNvPr>
          <p:cNvSpPr/>
          <p:nvPr/>
        </p:nvSpPr>
        <p:spPr>
          <a:xfrm>
            <a:off x="537704" y="2174203"/>
            <a:ext cx="6480000" cy="4537493"/>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6000"/>
              </a:lnSpc>
              <a:spcAft>
                <a:spcPts val="800"/>
              </a:spcAft>
            </a:pPr>
            <a:endParaRPr lang="en-US" b="1" kern="100">
              <a:solidFill>
                <a:schemeClr val="bg1"/>
              </a:solidFill>
              <a:latin typeface="Arial" panose="020B0604020202020204" pitchFamily="34" charset="0"/>
              <a:ea typeface="Calibri" panose="020F0502020204030204" pitchFamily="34" charset="0"/>
              <a:cs typeface="Times New Roman" panose="02020603050405020304" pitchFamily="18" charset="0"/>
            </a:endParaRPr>
          </a:p>
          <a:p>
            <a:pPr>
              <a:lnSpc>
                <a:spcPct val="106000"/>
              </a:lnSpc>
              <a:spcAft>
                <a:spcPts val="800"/>
              </a:spcAft>
            </a:pPr>
            <a:endParaRPr lang="en-US" sz="1800" b="1" kern="10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p>
            <a:pPr>
              <a:lnSpc>
                <a:spcPct val="106000"/>
              </a:lnSpc>
              <a:spcAft>
                <a:spcPts val="800"/>
              </a:spcAft>
            </a:pPr>
            <a:endParaRPr lang="en-US" sz="1800" b="1"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spcAft>
                <a:spcPts val="1800"/>
              </a:spcAft>
            </a:pPr>
            <a:endParaRPr lang="en-US">
              <a:solidFill>
                <a:srgbClr val="1F1F1F"/>
              </a:solidFill>
              <a:latin typeface="Arial" panose="020B0604020202020204" pitchFamily="34" charset="0"/>
              <a:ea typeface="Times New Roman" panose="02020603050405020304" pitchFamily="18" charset="0"/>
            </a:endParaRPr>
          </a:p>
          <a:p>
            <a:pPr>
              <a:spcAft>
                <a:spcPts val="1800"/>
              </a:spcAft>
            </a:pPr>
            <a:endParaRPr lang="en-US" sz="1800">
              <a:effectLst/>
              <a:latin typeface="Times New Roman" panose="02020603050405020304" pitchFamily="18" charset="0"/>
              <a:ea typeface="Times New Roman" panose="02020603050405020304" pitchFamily="18" charset="0"/>
            </a:endParaRPr>
          </a:p>
          <a:p>
            <a:pPr>
              <a:spcAft>
                <a:spcPts val="1800"/>
              </a:spcAft>
            </a:pPr>
            <a:endParaRPr lang="en-US" sz="1800">
              <a:effectLst/>
              <a:latin typeface="Times New Roman" panose="02020603050405020304" pitchFamily="18" charset="0"/>
              <a:ea typeface="Times New Roman" panose="02020603050405020304" pitchFamily="18" charset="0"/>
            </a:endParaRPr>
          </a:p>
          <a:p>
            <a:pPr algn="l">
              <a:spcBef>
                <a:spcPts val="1800"/>
              </a:spcBef>
              <a:spcAft>
                <a:spcPts val="1800"/>
              </a:spcAft>
            </a:pPr>
            <a:endParaRPr lang="en-US">
              <a:solidFill>
                <a:srgbClr val="1F1F1F"/>
              </a:solidFill>
              <a:latin typeface="Arial" panose="020B0604020202020204" pitchFamily="34" charset="0"/>
              <a:ea typeface="Times New Roman" panose="02020603050405020304" pitchFamily="18" charset="0"/>
            </a:endParaRPr>
          </a:p>
          <a:p>
            <a:pPr algn="l">
              <a:spcBef>
                <a:spcPts val="1800"/>
              </a:spcBef>
              <a:spcAft>
                <a:spcPts val="1800"/>
              </a:spcAft>
            </a:pPr>
            <a:endParaRPr lang="en-US" dirty="0">
              <a:solidFill>
                <a:srgbClr val="1F1F1F"/>
              </a:solidFill>
              <a:latin typeface="Arial" panose="020B0604020202020204" pitchFamily="34" charset="0"/>
              <a:ea typeface="Times New Roman" panose="02020603050405020304" pitchFamily="18" charset="0"/>
            </a:endParaRPr>
          </a:p>
        </p:txBody>
      </p:sp>
      <p:sp>
        <p:nvSpPr>
          <p:cNvPr id="3" name="object 3"/>
          <p:cNvSpPr txBox="1"/>
          <p:nvPr/>
        </p:nvSpPr>
        <p:spPr>
          <a:xfrm>
            <a:off x="3144982" y="9889238"/>
            <a:ext cx="1308010" cy="239432"/>
          </a:xfrm>
          <a:prstGeom prst="rect">
            <a:avLst/>
          </a:prstGeom>
        </p:spPr>
        <p:txBody>
          <a:bodyPr vert="horz" wrap="square" lIns="0" tIns="8881" rIns="0" bIns="0" rtlCol="0">
            <a:spAutoFit/>
          </a:bodyPr>
          <a:lstStyle/>
          <a:p>
            <a:pPr marL="12687">
              <a:spcBef>
                <a:spcPts val="70"/>
              </a:spcBef>
            </a:pPr>
            <a:r>
              <a:rPr sz="1499" b="1" spc="-20" dirty="0">
                <a:latin typeface="Tahoma"/>
                <a:cs typeface="Tahoma"/>
              </a:rPr>
              <a:t>Page</a:t>
            </a:r>
            <a:r>
              <a:rPr sz="1499" b="1" spc="170" dirty="0">
                <a:latin typeface="Tahoma"/>
                <a:cs typeface="Tahoma"/>
              </a:rPr>
              <a:t> </a:t>
            </a:r>
            <a:r>
              <a:rPr sz="1499" b="1" spc="-95" dirty="0">
                <a:latin typeface="Tahoma"/>
                <a:cs typeface="Tahoma"/>
              </a:rPr>
              <a:t>3</a:t>
            </a:r>
            <a:r>
              <a:rPr sz="1499" b="1" spc="170" dirty="0">
                <a:latin typeface="Tahoma"/>
                <a:cs typeface="Tahoma"/>
              </a:rPr>
              <a:t> </a:t>
            </a:r>
            <a:r>
              <a:rPr sz="1499" b="1" spc="10" dirty="0">
                <a:latin typeface="Tahoma"/>
                <a:cs typeface="Tahoma"/>
              </a:rPr>
              <a:t>of</a:t>
            </a:r>
            <a:r>
              <a:rPr sz="1499" b="1" spc="170" dirty="0">
                <a:latin typeface="Tahoma"/>
                <a:cs typeface="Tahoma"/>
              </a:rPr>
              <a:t> </a:t>
            </a:r>
            <a:r>
              <a:rPr sz="1499" b="1" spc="-30" dirty="0">
                <a:latin typeface="Tahoma"/>
                <a:cs typeface="Tahoma"/>
              </a:rPr>
              <a:t>38</a:t>
            </a:r>
            <a:endParaRPr sz="1499">
              <a:latin typeface="Tahoma"/>
              <a:cs typeface="Tahoma"/>
            </a:endParaRPr>
          </a:p>
        </p:txBody>
      </p:sp>
      <p:sp>
        <p:nvSpPr>
          <p:cNvPr id="8" name="Slide Number Placeholder 1">
            <a:extLst>
              <a:ext uri="{FF2B5EF4-FFF2-40B4-BE49-F238E27FC236}">
                <a16:creationId xmlns:a16="http://schemas.microsoft.com/office/drawing/2014/main" id="{5C1C749F-862E-B41A-09B6-09E11A0FDAEA}"/>
              </a:ext>
            </a:extLst>
          </p:cNvPr>
          <p:cNvSpPr>
            <a:spLocks noGrp="1"/>
          </p:cNvSpPr>
          <p:nvPr>
            <p:ph type="sldNum" sz="quarter" idx="12"/>
          </p:nvPr>
        </p:nvSpPr>
        <p:spPr>
          <a:xfrm>
            <a:off x="5420043" y="9906785"/>
            <a:ext cx="1764665" cy="569071"/>
          </a:xfrm>
        </p:spPr>
        <p:txBody>
          <a:bodyPr/>
          <a:lstStyle/>
          <a:p>
            <a:fld id="{2DD70488-1BA5-554A-927A-C902243CFC7F}" type="slidenum">
              <a:rPr lang="en-US" sz="1600" smtClean="0">
                <a:solidFill>
                  <a:schemeClr val="bg1"/>
                </a:solidFill>
                <a:latin typeface="Arial" panose="020B0604020202020204" pitchFamily="34" charset="0"/>
                <a:cs typeface="Arial" panose="020B0604020202020204" pitchFamily="34" charset="0"/>
              </a:rPr>
              <a:t>56</a:t>
            </a:fld>
            <a:endParaRPr lang="en-US" sz="1600" dirty="0">
              <a:solidFill>
                <a:schemeClr val="bg1"/>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028E695A-83AA-D51F-EBB0-1F0113F9B19A}"/>
              </a:ext>
            </a:extLst>
          </p:cNvPr>
          <p:cNvSpPr txBox="1"/>
          <p:nvPr/>
        </p:nvSpPr>
        <p:spPr>
          <a:xfrm>
            <a:off x="537704" y="633720"/>
            <a:ext cx="6480000" cy="1036246"/>
          </a:xfrm>
          <a:prstGeom prst="rect">
            <a:avLst/>
          </a:prstGeom>
          <a:noFill/>
        </p:spPr>
        <p:txBody>
          <a:bodyPr wrap="square">
            <a:spAutoFit/>
          </a:bodyPr>
          <a:lstStyle/>
          <a:p>
            <a:pPr>
              <a:lnSpc>
                <a:spcPct val="106000"/>
              </a:lnSpc>
              <a:spcAft>
                <a:spcPts val="800"/>
              </a:spcAft>
            </a:pPr>
            <a:r>
              <a:rPr lang="en-US" sz="3000" b="1" dirty="0">
                <a:solidFill>
                  <a:schemeClr val="bg1"/>
                </a:solidFill>
                <a:latin typeface="Arial" panose="020B0604020202020204" pitchFamily="34" charset="0"/>
                <a:cs typeface="Arial" panose="020B0604020202020204" pitchFamily="34" charset="0"/>
              </a:rPr>
              <a:t>Get to know the learners by Hilary Cornell</a:t>
            </a:r>
          </a:p>
        </p:txBody>
      </p:sp>
      <p:sp>
        <p:nvSpPr>
          <p:cNvPr id="5" name="TextBox 4">
            <a:extLst>
              <a:ext uri="{FF2B5EF4-FFF2-40B4-BE49-F238E27FC236}">
                <a16:creationId xmlns:a16="http://schemas.microsoft.com/office/drawing/2014/main" id="{E7B6E085-78A1-53D5-7593-664BDFA109C1}"/>
              </a:ext>
            </a:extLst>
          </p:cNvPr>
          <p:cNvSpPr txBox="1"/>
          <p:nvPr/>
        </p:nvSpPr>
        <p:spPr>
          <a:xfrm>
            <a:off x="2270113" y="2680123"/>
            <a:ext cx="4516150" cy="1123513"/>
          </a:xfrm>
          <a:prstGeom prst="rect">
            <a:avLst/>
          </a:prstGeom>
          <a:noFill/>
        </p:spPr>
        <p:txBody>
          <a:bodyPr wrap="square">
            <a:spAutoFit/>
          </a:bodyPr>
          <a:lstStyle/>
          <a:p>
            <a:pPr>
              <a:lnSpc>
                <a:spcPct val="106000"/>
              </a:lnSpc>
              <a:spcAft>
                <a:spcPts val="800"/>
              </a:spcAft>
            </a:pPr>
            <a:r>
              <a:rPr lang="en-US" sz="1600" kern="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Overall, the music sessions helped all the learners to build confidence, resilience, and companionship. The learners have also grown the ability to create music together. </a:t>
            </a:r>
            <a:endParaRPr lang="en-US" sz="16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7" descr="Cheers with solid fill">
            <a:extLst>
              <a:ext uri="{FF2B5EF4-FFF2-40B4-BE49-F238E27FC236}">
                <a16:creationId xmlns:a16="http://schemas.microsoft.com/office/drawing/2014/main" id="{0334B720-FCD6-5D64-5F04-7263073B14F8}"/>
              </a:ext>
            </a:extLst>
          </p:cNvPr>
          <p:cNvPicPr/>
          <p:nvPr/>
        </p:nvPicPr>
        <p:blipFill>
          <a:blip r:embed="rId2">
            <a:extLst>
              <a:ext uri="{96DAC541-7B7A-43D3-8B79-37D633B846F1}">
                <asvg:svgBlip xmlns:asvg="http://schemas.microsoft.com/office/drawing/2016/SVG/main" r:embed="rId3"/>
              </a:ext>
            </a:extLst>
          </a:blip>
          <a:srcRect/>
          <a:stretch/>
        </p:blipFill>
        <p:spPr>
          <a:xfrm>
            <a:off x="701051" y="2521880"/>
            <a:ext cx="1440000" cy="1440000"/>
          </a:xfrm>
          <a:prstGeom prst="rect">
            <a:avLst/>
          </a:prstGeom>
        </p:spPr>
      </p:pic>
      <p:sp>
        <p:nvSpPr>
          <p:cNvPr id="9" name="TextBox 8">
            <a:extLst>
              <a:ext uri="{FF2B5EF4-FFF2-40B4-BE49-F238E27FC236}">
                <a16:creationId xmlns:a16="http://schemas.microsoft.com/office/drawing/2014/main" id="{1DA763C7-6C4E-996E-A5AD-15EE77781B84}"/>
              </a:ext>
            </a:extLst>
          </p:cNvPr>
          <p:cNvSpPr txBox="1"/>
          <p:nvPr/>
        </p:nvSpPr>
        <p:spPr>
          <a:xfrm>
            <a:off x="2270113" y="4514063"/>
            <a:ext cx="4516150" cy="1384482"/>
          </a:xfrm>
          <a:prstGeom prst="rect">
            <a:avLst/>
          </a:prstGeom>
          <a:noFill/>
        </p:spPr>
        <p:txBody>
          <a:bodyPr wrap="square">
            <a:spAutoFit/>
          </a:bodyPr>
          <a:lstStyle/>
          <a:p>
            <a:pPr>
              <a:lnSpc>
                <a:spcPct val="106000"/>
              </a:lnSpc>
              <a:spcAft>
                <a:spcPts val="800"/>
              </a:spcAft>
            </a:pPr>
            <a:r>
              <a:rPr lang="en-US" sz="1600" kern="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They have grown these skills together and this can be seen in the sessions, at home and at school. The sessions have also helped </a:t>
            </a:r>
            <a:r>
              <a:rPr lang="en-US" sz="1600" kern="100" dirty="0">
                <a:solidFill>
                  <a:schemeClr val="bg1"/>
                </a:solidFill>
                <a:latin typeface="Arial" panose="020B0604020202020204" pitchFamily="34" charset="0"/>
                <a:ea typeface="Calibri" panose="020F0502020204030204" pitchFamily="34" charset="0"/>
                <a:cs typeface="Times New Roman" panose="02020603050405020304" pitchFamily="18" charset="0"/>
              </a:rPr>
              <a:t>the learners</a:t>
            </a:r>
            <a:r>
              <a:rPr lang="en-US" sz="1600" kern="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to develop music skills that </a:t>
            </a:r>
            <a:r>
              <a:rPr lang="en-US" sz="1600" kern="100" dirty="0">
                <a:solidFill>
                  <a:schemeClr val="bg1"/>
                </a:solidFill>
                <a:latin typeface="Arial" panose="020B0604020202020204" pitchFamily="34" charset="0"/>
                <a:ea typeface="Calibri" panose="020F0502020204030204" pitchFamily="34" charset="0"/>
                <a:cs typeface="Times New Roman" panose="02020603050405020304" pitchFamily="18" charset="0"/>
              </a:rPr>
              <a:t>they</a:t>
            </a:r>
            <a:r>
              <a:rPr lang="en-US" sz="1600" kern="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may not have realised </a:t>
            </a:r>
            <a:r>
              <a:rPr lang="en-US" sz="1600" kern="100" dirty="0">
                <a:solidFill>
                  <a:schemeClr val="bg1"/>
                </a:solidFill>
                <a:latin typeface="Arial" panose="020B0604020202020204" pitchFamily="34" charset="0"/>
                <a:ea typeface="Calibri" panose="020F0502020204030204" pitchFamily="34" charset="0"/>
                <a:cs typeface="Times New Roman" panose="02020603050405020304" pitchFamily="18" charset="0"/>
              </a:rPr>
              <a:t>they</a:t>
            </a:r>
            <a:r>
              <a:rPr lang="en-US" sz="1600" kern="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had.</a:t>
            </a:r>
            <a:endParaRPr lang="en-US" sz="16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Picture 7" descr="Thumbs up sign with solid fill">
            <a:extLst>
              <a:ext uri="{FF2B5EF4-FFF2-40B4-BE49-F238E27FC236}">
                <a16:creationId xmlns:a16="http://schemas.microsoft.com/office/drawing/2014/main" id="{2C098D07-498B-D598-DE94-D63230E1FD8D}"/>
              </a:ext>
            </a:extLst>
          </p:cNvPr>
          <p:cNvPicPr/>
          <p:nvPr/>
        </p:nvPicPr>
        <p:blipFill>
          <a:blip r:embed="rId4">
            <a:extLst>
              <a:ext uri="{96DAC541-7B7A-43D3-8B79-37D633B846F1}">
                <asvg:svgBlip xmlns:asvg="http://schemas.microsoft.com/office/drawing/2016/SVG/main" r:embed="rId5"/>
              </a:ext>
            </a:extLst>
          </a:blip>
          <a:srcRect/>
          <a:stretch/>
        </p:blipFill>
        <p:spPr>
          <a:xfrm>
            <a:off x="701051" y="4355820"/>
            <a:ext cx="1440000" cy="1440000"/>
          </a:xfrm>
          <a:prstGeom prst="rect">
            <a:avLst/>
          </a:prstGeom>
        </p:spPr>
      </p:pic>
    </p:spTree>
    <p:extLst>
      <p:ext uri="{BB962C8B-B14F-4D97-AF65-F5344CB8AC3E}">
        <p14:creationId xmlns:p14="http://schemas.microsoft.com/office/powerpoint/2010/main" val="17758114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3144982" y="9889238"/>
            <a:ext cx="1308010" cy="239432"/>
          </a:xfrm>
          <a:prstGeom prst="rect">
            <a:avLst/>
          </a:prstGeom>
        </p:spPr>
        <p:txBody>
          <a:bodyPr vert="horz" wrap="square" lIns="0" tIns="8881" rIns="0" bIns="0" rtlCol="0">
            <a:spAutoFit/>
          </a:bodyPr>
          <a:lstStyle/>
          <a:p>
            <a:pPr marL="12687">
              <a:spcBef>
                <a:spcPts val="70"/>
              </a:spcBef>
            </a:pPr>
            <a:r>
              <a:rPr sz="1499" b="1" spc="-20" dirty="0">
                <a:latin typeface="Tahoma"/>
                <a:cs typeface="Tahoma"/>
              </a:rPr>
              <a:t>Page</a:t>
            </a:r>
            <a:r>
              <a:rPr sz="1499" b="1" spc="170" dirty="0">
                <a:latin typeface="Tahoma"/>
                <a:cs typeface="Tahoma"/>
              </a:rPr>
              <a:t> </a:t>
            </a:r>
            <a:r>
              <a:rPr sz="1499" b="1" spc="-95" dirty="0">
                <a:latin typeface="Tahoma"/>
                <a:cs typeface="Tahoma"/>
              </a:rPr>
              <a:t>3</a:t>
            </a:r>
            <a:r>
              <a:rPr sz="1499" b="1" spc="170" dirty="0">
                <a:latin typeface="Tahoma"/>
                <a:cs typeface="Tahoma"/>
              </a:rPr>
              <a:t> </a:t>
            </a:r>
            <a:r>
              <a:rPr sz="1499" b="1" spc="10" dirty="0">
                <a:latin typeface="Tahoma"/>
                <a:cs typeface="Tahoma"/>
              </a:rPr>
              <a:t>of</a:t>
            </a:r>
            <a:r>
              <a:rPr sz="1499" b="1" spc="170" dirty="0">
                <a:latin typeface="Tahoma"/>
                <a:cs typeface="Tahoma"/>
              </a:rPr>
              <a:t> </a:t>
            </a:r>
            <a:r>
              <a:rPr sz="1499" b="1" spc="-30" dirty="0">
                <a:latin typeface="Tahoma"/>
                <a:cs typeface="Tahoma"/>
              </a:rPr>
              <a:t>38</a:t>
            </a:r>
            <a:endParaRPr sz="1499" dirty="0">
              <a:latin typeface="Tahoma"/>
              <a:cs typeface="Tahoma"/>
            </a:endParaRPr>
          </a:p>
        </p:txBody>
      </p:sp>
      <p:sp>
        <p:nvSpPr>
          <p:cNvPr id="7" name="Rectangle 6">
            <a:extLst>
              <a:ext uri="{FF2B5EF4-FFF2-40B4-BE49-F238E27FC236}">
                <a16:creationId xmlns:a16="http://schemas.microsoft.com/office/drawing/2014/main" id="{2E81BAED-D9F0-DC4B-07CA-06E952641E70}"/>
              </a:ext>
            </a:extLst>
          </p:cNvPr>
          <p:cNvSpPr/>
          <p:nvPr/>
        </p:nvSpPr>
        <p:spPr>
          <a:xfrm>
            <a:off x="540326" y="559968"/>
            <a:ext cx="6480000" cy="9000000"/>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6000"/>
              </a:lnSpc>
              <a:spcAft>
                <a:spcPts val="800"/>
              </a:spcAft>
            </a:pPr>
            <a:r>
              <a:rPr lang="en-US" sz="1800" b="1" kern="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8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Slide Number Placeholder 1">
            <a:extLst>
              <a:ext uri="{FF2B5EF4-FFF2-40B4-BE49-F238E27FC236}">
                <a16:creationId xmlns:a16="http://schemas.microsoft.com/office/drawing/2014/main" id="{5C1C749F-862E-B41A-09B6-09E11A0FDAEA}"/>
              </a:ext>
            </a:extLst>
          </p:cNvPr>
          <p:cNvSpPr>
            <a:spLocks noGrp="1"/>
          </p:cNvSpPr>
          <p:nvPr>
            <p:ph type="sldNum" sz="quarter" idx="12"/>
          </p:nvPr>
        </p:nvSpPr>
        <p:spPr>
          <a:xfrm>
            <a:off x="5420043" y="9906785"/>
            <a:ext cx="1764665" cy="569071"/>
          </a:xfrm>
        </p:spPr>
        <p:txBody>
          <a:bodyPr/>
          <a:lstStyle/>
          <a:p>
            <a:fld id="{2DD70488-1BA5-554A-927A-C902243CFC7F}" type="slidenum">
              <a:rPr lang="en-US" sz="1600" smtClean="0">
                <a:solidFill>
                  <a:schemeClr val="bg1"/>
                </a:solidFill>
                <a:latin typeface="Arial" panose="020B0604020202020204" pitchFamily="34" charset="0"/>
                <a:cs typeface="Arial" panose="020B0604020202020204" pitchFamily="34" charset="0"/>
              </a:rPr>
              <a:t>57</a:t>
            </a:fld>
            <a:endParaRPr lang="en-US" sz="1600" dirty="0">
              <a:solidFill>
                <a:schemeClr val="bg1"/>
              </a:solidFill>
              <a:latin typeface="Arial" panose="020B0604020202020204" pitchFamily="34" charset="0"/>
              <a:cs typeface="Arial" panose="020B0604020202020204" pitchFamily="34" charset="0"/>
            </a:endParaRPr>
          </a:p>
        </p:txBody>
      </p:sp>
      <p:sp>
        <p:nvSpPr>
          <p:cNvPr id="9" name="object 4">
            <a:extLst>
              <a:ext uri="{FF2B5EF4-FFF2-40B4-BE49-F238E27FC236}">
                <a16:creationId xmlns:a16="http://schemas.microsoft.com/office/drawing/2014/main" id="{BBAF845C-3E19-5953-7158-F8DBC66E5144}"/>
              </a:ext>
            </a:extLst>
          </p:cNvPr>
          <p:cNvSpPr/>
          <p:nvPr/>
        </p:nvSpPr>
        <p:spPr>
          <a:xfrm>
            <a:off x="3342733" y="532944"/>
            <a:ext cx="3728170" cy="3978877"/>
          </a:xfrm>
          <a:custGeom>
            <a:avLst/>
            <a:gdLst/>
            <a:ahLst/>
            <a:cxnLst/>
            <a:rect l="l" t="t" r="r" b="b"/>
            <a:pathLst>
              <a:path w="2700654" h="2882265">
                <a:moveTo>
                  <a:pt x="1350194" y="2881830"/>
                </a:moveTo>
                <a:lnTo>
                  <a:pt x="1303759" y="2880994"/>
                </a:lnTo>
                <a:lnTo>
                  <a:pt x="1257735" y="2878506"/>
                </a:lnTo>
                <a:lnTo>
                  <a:pt x="1212128" y="2874391"/>
                </a:lnTo>
                <a:lnTo>
                  <a:pt x="1166965" y="2868676"/>
                </a:lnTo>
                <a:lnTo>
                  <a:pt x="1122270" y="2861389"/>
                </a:lnTo>
                <a:lnTo>
                  <a:pt x="1078068" y="2852556"/>
                </a:lnTo>
                <a:lnTo>
                  <a:pt x="1034385" y="2842204"/>
                </a:lnTo>
                <a:lnTo>
                  <a:pt x="991246" y="2830359"/>
                </a:lnTo>
                <a:lnTo>
                  <a:pt x="948675" y="2817049"/>
                </a:lnTo>
                <a:lnTo>
                  <a:pt x="906698" y="2802301"/>
                </a:lnTo>
                <a:lnTo>
                  <a:pt x="865340" y="2786141"/>
                </a:lnTo>
                <a:lnTo>
                  <a:pt x="824626" y="2768596"/>
                </a:lnTo>
                <a:lnTo>
                  <a:pt x="784582" y="2749693"/>
                </a:lnTo>
                <a:lnTo>
                  <a:pt x="745232" y="2729458"/>
                </a:lnTo>
                <a:lnTo>
                  <a:pt x="706602" y="2707919"/>
                </a:lnTo>
                <a:lnTo>
                  <a:pt x="668716" y="2685103"/>
                </a:lnTo>
                <a:lnTo>
                  <a:pt x="631600" y="2661035"/>
                </a:lnTo>
                <a:lnTo>
                  <a:pt x="595279" y="2635744"/>
                </a:lnTo>
                <a:lnTo>
                  <a:pt x="559779" y="2609256"/>
                </a:lnTo>
                <a:lnTo>
                  <a:pt x="525123" y="2581597"/>
                </a:lnTo>
                <a:lnTo>
                  <a:pt x="491338" y="2552795"/>
                </a:lnTo>
                <a:lnTo>
                  <a:pt x="458449" y="2522876"/>
                </a:lnTo>
                <a:lnTo>
                  <a:pt x="426480" y="2491867"/>
                </a:lnTo>
                <a:lnTo>
                  <a:pt x="395457" y="2459796"/>
                </a:lnTo>
                <a:lnTo>
                  <a:pt x="365405" y="2426688"/>
                </a:lnTo>
                <a:lnTo>
                  <a:pt x="336349" y="2392570"/>
                </a:lnTo>
                <a:lnTo>
                  <a:pt x="308314" y="2357471"/>
                </a:lnTo>
                <a:lnTo>
                  <a:pt x="281325" y="2321415"/>
                </a:lnTo>
                <a:lnTo>
                  <a:pt x="255408" y="2284431"/>
                </a:lnTo>
                <a:lnTo>
                  <a:pt x="230588" y="2246544"/>
                </a:lnTo>
                <a:lnTo>
                  <a:pt x="206889" y="2207782"/>
                </a:lnTo>
                <a:lnTo>
                  <a:pt x="184338" y="2168172"/>
                </a:lnTo>
                <a:lnTo>
                  <a:pt x="162958" y="2127740"/>
                </a:lnTo>
                <a:lnTo>
                  <a:pt x="142776" y="2086514"/>
                </a:lnTo>
                <a:lnTo>
                  <a:pt x="123815" y="2044519"/>
                </a:lnTo>
                <a:lnTo>
                  <a:pt x="106103" y="2001784"/>
                </a:lnTo>
                <a:lnTo>
                  <a:pt x="89662" y="1958334"/>
                </a:lnTo>
                <a:lnTo>
                  <a:pt x="74520" y="1914197"/>
                </a:lnTo>
                <a:lnTo>
                  <a:pt x="60700" y="1869399"/>
                </a:lnTo>
                <a:lnTo>
                  <a:pt x="48229" y="1823967"/>
                </a:lnTo>
                <a:lnTo>
                  <a:pt x="37130" y="1777928"/>
                </a:lnTo>
                <a:lnTo>
                  <a:pt x="27430" y="1731309"/>
                </a:lnTo>
                <a:lnTo>
                  <a:pt x="19153" y="1684137"/>
                </a:lnTo>
                <a:lnTo>
                  <a:pt x="12325" y="1636438"/>
                </a:lnTo>
                <a:lnTo>
                  <a:pt x="6970" y="1588240"/>
                </a:lnTo>
                <a:lnTo>
                  <a:pt x="3114" y="1539569"/>
                </a:lnTo>
                <a:lnTo>
                  <a:pt x="782" y="1490451"/>
                </a:lnTo>
                <a:lnTo>
                  <a:pt x="0" y="1440885"/>
                </a:lnTo>
                <a:lnTo>
                  <a:pt x="782" y="1391378"/>
                </a:lnTo>
                <a:lnTo>
                  <a:pt x="3114" y="1342261"/>
                </a:lnTo>
                <a:lnTo>
                  <a:pt x="6970" y="1293590"/>
                </a:lnTo>
                <a:lnTo>
                  <a:pt x="12325" y="1245391"/>
                </a:lnTo>
                <a:lnTo>
                  <a:pt x="19153" y="1197692"/>
                </a:lnTo>
                <a:lnTo>
                  <a:pt x="27430" y="1150520"/>
                </a:lnTo>
                <a:lnTo>
                  <a:pt x="37130" y="1103901"/>
                </a:lnTo>
                <a:lnTo>
                  <a:pt x="48229" y="1057862"/>
                </a:lnTo>
                <a:lnTo>
                  <a:pt x="60700" y="1012431"/>
                </a:lnTo>
                <a:lnTo>
                  <a:pt x="74520" y="967633"/>
                </a:lnTo>
                <a:lnTo>
                  <a:pt x="89662" y="923495"/>
                </a:lnTo>
                <a:lnTo>
                  <a:pt x="106103" y="880046"/>
                </a:lnTo>
                <a:lnTo>
                  <a:pt x="123815" y="837310"/>
                </a:lnTo>
                <a:lnTo>
                  <a:pt x="142776" y="795316"/>
                </a:lnTo>
                <a:lnTo>
                  <a:pt x="162958" y="754089"/>
                </a:lnTo>
                <a:lnTo>
                  <a:pt x="184338" y="713657"/>
                </a:lnTo>
                <a:lnTo>
                  <a:pt x="206889" y="674047"/>
                </a:lnTo>
                <a:lnTo>
                  <a:pt x="230588" y="635285"/>
                </a:lnTo>
                <a:lnTo>
                  <a:pt x="255408" y="597399"/>
                </a:lnTo>
                <a:lnTo>
                  <a:pt x="281325" y="560414"/>
                </a:lnTo>
                <a:lnTo>
                  <a:pt x="308314" y="524359"/>
                </a:lnTo>
                <a:lnTo>
                  <a:pt x="336349" y="489259"/>
                </a:lnTo>
                <a:lnTo>
                  <a:pt x="365405" y="455142"/>
                </a:lnTo>
                <a:lnTo>
                  <a:pt x="395457" y="422034"/>
                </a:lnTo>
                <a:lnTo>
                  <a:pt x="426480" y="389962"/>
                </a:lnTo>
                <a:lnTo>
                  <a:pt x="458449" y="358953"/>
                </a:lnTo>
                <a:lnTo>
                  <a:pt x="491338" y="329035"/>
                </a:lnTo>
                <a:lnTo>
                  <a:pt x="525123" y="300232"/>
                </a:lnTo>
                <a:lnTo>
                  <a:pt x="559779" y="272574"/>
                </a:lnTo>
                <a:lnTo>
                  <a:pt x="595279" y="246085"/>
                </a:lnTo>
                <a:lnTo>
                  <a:pt x="631600" y="220794"/>
                </a:lnTo>
                <a:lnTo>
                  <a:pt x="668716" y="196727"/>
                </a:lnTo>
                <a:lnTo>
                  <a:pt x="706602" y="173910"/>
                </a:lnTo>
                <a:lnTo>
                  <a:pt x="745232" y="152371"/>
                </a:lnTo>
                <a:lnTo>
                  <a:pt x="784582" y="132137"/>
                </a:lnTo>
                <a:lnTo>
                  <a:pt x="824626" y="113234"/>
                </a:lnTo>
                <a:lnTo>
                  <a:pt x="865340" y="95689"/>
                </a:lnTo>
                <a:lnTo>
                  <a:pt x="906698" y="79529"/>
                </a:lnTo>
                <a:lnTo>
                  <a:pt x="948675" y="64780"/>
                </a:lnTo>
                <a:lnTo>
                  <a:pt x="991246" y="51470"/>
                </a:lnTo>
                <a:lnTo>
                  <a:pt x="1034385" y="39626"/>
                </a:lnTo>
                <a:lnTo>
                  <a:pt x="1078068" y="29274"/>
                </a:lnTo>
                <a:lnTo>
                  <a:pt x="1122270" y="20441"/>
                </a:lnTo>
                <a:lnTo>
                  <a:pt x="1166965" y="13153"/>
                </a:lnTo>
                <a:lnTo>
                  <a:pt x="1212128" y="7439"/>
                </a:lnTo>
                <a:lnTo>
                  <a:pt x="1257735" y="3324"/>
                </a:lnTo>
                <a:lnTo>
                  <a:pt x="1303759" y="835"/>
                </a:lnTo>
                <a:lnTo>
                  <a:pt x="1350176" y="0"/>
                </a:lnTo>
                <a:lnTo>
                  <a:pt x="1396593" y="835"/>
                </a:lnTo>
                <a:lnTo>
                  <a:pt x="1442618" y="3324"/>
                </a:lnTo>
                <a:lnTo>
                  <a:pt x="1488224" y="7439"/>
                </a:lnTo>
                <a:lnTo>
                  <a:pt x="1533387" y="13153"/>
                </a:lnTo>
                <a:lnTo>
                  <a:pt x="1578082" y="20441"/>
                </a:lnTo>
                <a:lnTo>
                  <a:pt x="1622284" y="29274"/>
                </a:lnTo>
                <a:lnTo>
                  <a:pt x="1665967" y="39626"/>
                </a:lnTo>
                <a:lnTo>
                  <a:pt x="1709107" y="51470"/>
                </a:lnTo>
                <a:lnTo>
                  <a:pt x="1751678" y="64780"/>
                </a:lnTo>
                <a:lnTo>
                  <a:pt x="1793655" y="79529"/>
                </a:lnTo>
                <a:lnTo>
                  <a:pt x="1835013" y="95689"/>
                </a:lnTo>
                <a:lnTo>
                  <a:pt x="1875726" y="113234"/>
                </a:lnTo>
                <a:lnTo>
                  <a:pt x="1915771" y="132137"/>
                </a:lnTo>
                <a:lnTo>
                  <a:pt x="1955121" y="152371"/>
                </a:lnTo>
                <a:lnTo>
                  <a:pt x="1993751" y="173910"/>
                </a:lnTo>
                <a:lnTo>
                  <a:pt x="2031637" y="196727"/>
                </a:lnTo>
                <a:lnTo>
                  <a:pt x="2068753" y="220794"/>
                </a:lnTo>
                <a:lnTo>
                  <a:pt x="2105074" y="246085"/>
                </a:lnTo>
                <a:lnTo>
                  <a:pt x="2140574" y="272574"/>
                </a:lnTo>
                <a:lnTo>
                  <a:pt x="2175230" y="300232"/>
                </a:lnTo>
                <a:lnTo>
                  <a:pt x="2209015" y="329035"/>
                </a:lnTo>
                <a:lnTo>
                  <a:pt x="2241904" y="358953"/>
                </a:lnTo>
                <a:lnTo>
                  <a:pt x="2273873" y="389962"/>
                </a:lnTo>
                <a:lnTo>
                  <a:pt x="2304896" y="422034"/>
                </a:lnTo>
                <a:lnTo>
                  <a:pt x="2334948" y="455142"/>
                </a:lnTo>
                <a:lnTo>
                  <a:pt x="2364004" y="489259"/>
                </a:lnTo>
                <a:lnTo>
                  <a:pt x="2392039" y="524359"/>
                </a:lnTo>
                <a:lnTo>
                  <a:pt x="2419028" y="560414"/>
                </a:lnTo>
                <a:lnTo>
                  <a:pt x="2444945" y="597399"/>
                </a:lnTo>
                <a:lnTo>
                  <a:pt x="2469765" y="635285"/>
                </a:lnTo>
                <a:lnTo>
                  <a:pt x="2493464" y="674047"/>
                </a:lnTo>
                <a:lnTo>
                  <a:pt x="2516015" y="713657"/>
                </a:lnTo>
                <a:lnTo>
                  <a:pt x="2537395" y="754089"/>
                </a:lnTo>
                <a:lnTo>
                  <a:pt x="2557577" y="795316"/>
                </a:lnTo>
                <a:lnTo>
                  <a:pt x="2576538" y="837310"/>
                </a:lnTo>
                <a:lnTo>
                  <a:pt x="2594250" y="880046"/>
                </a:lnTo>
                <a:lnTo>
                  <a:pt x="2610691" y="923495"/>
                </a:lnTo>
                <a:lnTo>
                  <a:pt x="2625833" y="967633"/>
                </a:lnTo>
                <a:lnTo>
                  <a:pt x="2639653" y="1012431"/>
                </a:lnTo>
                <a:lnTo>
                  <a:pt x="2652124" y="1057862"/>
                </a:lnTo>
                <a:lnTo>
                  <a:pt x="2663223" y="1103901"/>
                </a:lnTo>
                <a:lnTo>
                  <a:pt x="2672923" y="1150520"/>
                </a:lnTo>
                <a:lnTo>
                  <a:pt x="2681200" y="1197692"/>
                </a:lnTo>
                <a:lnTo>
                  <a:pt x="2688029" y="1245391"/>
                </a:lnTo>
                <a:lnTo>
                  <a:pt x="2693383" y="1293590"/>
                </a:lnTo>
                <a:lnTo>
                  <a:pt x="2697239" y="1342261"/>
                </a:lnTo>
                <a:lnTo>
                  <a:pt x="2699571" y="1391378"/>
                </a:lnTo>
                <a:lnTo>
                  <a:pt x="2700353" y="1440915"/>
                </a:lnTo>
                <a:lnTo>
                  <a:pt x="2699571" y="1490451"/>
                </a:lnTo>
                <a:lnTo>
                  <a:pt x="2697239" y="1539569"/>
                </a:lnTo>
                <a:lnTo>
                  <a:pt x="2693383" y="1588240"/>
                </a:lnTo>
                <a:lnTo>
                  <a:pt x="2688029" y="1636438"/>
                </a:lnTo>
                <a:lnTo>
                  <a:pt x="2681200" y="1684137"/>
                </a:lnTo>
                <a:lnTo>
                  <a:pt x="2672923" y="1731309"/>
                </a:lnTo>
                <a:lnTo>
                  <a:pt x="2663223" y="1777928"/>
                </a:lnTo>
                <a:lnTo>
                  <a:pt x="2652124" y="1823967"/>
                </a:lnTo>
                <a:lnTo>
                  <a:pt x="2639653" y="1869399"/>
                </a:lnTo>
                <a:lnTo>
                  <a:pt x="2625833" y="1914197"/>
                </a:lnTo>
                <a:lnTo>
                  <a:pt x="2610691" y="1958334"/>
                </a:lnTo>
                <a:lnTo>
                  <a:pt x="2594250" y="2001784"/>
                </a:lnTo>
                <a:lnTo>
                  <a:pt x="2576538" y="2044519"/>
                </a:lnTo>
                <a:lnTo>
                  <a:pt x="2557577" y="2086514"/>
                </a:lnTo>
                <a:lnTo>
                  <a:pt x="2537395" y="2127740"/>
                </a:lnTo>
                <a:lnTo>
                  <a:pt x="2516015" y="2168172"/>
                </a:lnTo>
                <a:lnTo>
                  <a:pt x="2493464" y="2207782"/>
                </a:lnTo>
                <a:lnTo>
                  <a:pt x="2469765" y="2246544"/>
                </a:lnTo>
                <a:lnTo>
                  <a:pt x="2444945" y="2284431"/>
                </a:lnTo>
                <a:lnTo>
                  <a:pt x="2419028" y="2321415"/>
                </a:lnTo>
                <a:lnTo>
                  <a:pt x="2392039" y="2357471"/>
                </a:lnTo>
                <a:lnTo>
                  <a:pt x="2364004" y="2392570"/>
                </a:lnTo>
                <a:lnTo>
                  <a:pt x="2334948" y="2426688"/>
                </a:lnTo>
                <a:lnTo>
                  <a:pt x="2304896" y="2459796"/>
                </a:lnTo>
                <a:lnTo>
                  <a:pt x="2273873" y="2491867"/>
                </a:lnTo>
                <a:lnTo>
                  <a:pt x="2241904" y="2522876"/>
                </a:lnTo>
                <a:lnTo>
                  <a:pt x="2209015" y="2552795"/>
                </a:lnTo>
                <a:lnTo>
                  <a:pt x="2175230" y="2581597"/>
                </a:lnTo>
                <a:lnTo>
                  <a:pt x="2140574" y="2609256"/>
                </a:lnTo>
                <a:lnTo>
                  <a:pt x="2105074" y="2635744"/>
                </a:lnTo>
                <a:lnTo>
                  <a:pt x="2068753" y="2661035"/>
                </a:lnTo>
                <a:lnTo>
                  <a:pt x="2031637" y="2685103"/>
                </a:lnTo>
                <a:lnTo>
                  <a:pt x="1993751" y="2707919"/>
                </a:lnTo>
                <a:lnTo>
                  <a:pt x="1955121" y="2729458"/>
                </a:lnTo>
                <a:lnTo>
                  <a:pt x="1915771" y="2749693"/>
                </a:lnTo>
                <a:lnTo>
                  <a:pt x="1875726" y="2768596"/>
                </a:lnTo>
                <a:lnTo>
                  <a:pt x="1835013" y="2786141"/>
                </a:lnTo>
                <a:lnTo>
                  <a:pt x="1793655" y="2802301"/>
                </a:lnTo>
                <a:lnTo>
                  <a:pt x="1751678" y="2817049"/>
                </a:lnTo>
                <a:lnTo>
                  <a:pt x="1709107" y="2830359"/>
                </a:lnTo>
                <a:lnTo>
                  <a:pt x="1665967" y="2842204"/>
                </a:lnTo>
                <a:lnTo>
                  <a:pt x="1622284" y="2852556"/>
                </a:lnTo>
                <a:lnTo>
                  <a:pt x="1578082" y="2861389"/>
                </a:lnTo>
                <a:lnTo>
                  <a:pt x="1533387" y="2868676"/>
                </a:lnTo>
                <a:lnTo>
                  <a:pt x="1488224" y="2874391"/>
                </a:lnTo>
                <a:lnTo>
                  <a:pt x="1442618" y="2878506"/>
                </a:lnTo>
                <a:lnTo>
                  <a:pt x="1396593" y="2880994"/>
                </a:lnTo>
                <a:lnTo>
                  <a:pt x="1350194" y="2881830"/>
                </a:lnTo>
                <a:close/>
              </a:path>
            </a:pathLst>
          </a:custGeom>
          <a:solidFill>
            <a:srgbClr val="CDE8E8"/>
          </a:solidFill>
        </p:spPr>
        <p:txBody>
          <a:bodyPr wrap="square" lIns="0" tIns="0" rIns="0" bIns="0" rtlCol="0"/>
          <a:lstStyle/>
          <a:p>
            <a:endParaRPr/>
          </a:p>
        </p:txBody>
      </p:sp>
      <p:sp>
        <p:nvSpPr>
          <p:cNvPr id="13" name="object 4">
            <a:extLst>
              <a:ext uri="{FF2B5EF4-FFF2-40B4-BE49-F238E27FC236}">
                <a16:creationId xmlns:a16="http://schemas.microsoft.com/office/drawing/2014/main" id="{521CFF88-4DCA-5D1B-7DF3-E1988C7C0132}"/>
              </a:ext>
            </a:extLst>
          </p:cNvPr>
          <p:cNvSpPr/>
          <p:nvPr/>
        </p:nvSpPr>
        <p:spPr>
          <a:xfrm>
            <a:off x="428128" y="4386363"/>
            <a:ext cx="3728170" cy="3978877"/>
          </a:xfrm>
          <a:custGeom>
            <a:avLst/>
            <a:gdLst/>
            <a:ahLst/>
            <a:cxnLst/>
            <a:rect l="l" t="t" r="r" b="b"/>
            <a:pathLst>
              <a:path w="2700654" h="2882265">
                <a:moveTo>
                  <a:pt x="1350194" y="2881830"/>
                </a:moveTo>
                <a:lnTo>
                  <a:pt x="1303759" y="2880994"/>
                </a:lnTo>
                <a:lnTo>
                  <a:pt x="1257735" y="2878506"/>
                </a:lnTo>
                <a:lnTo>
                  <a:pt x="1212128" y="2874391"/>
                </a:lnTo>
                <a:lnTo>
                  <a:pt x="1166965" y="2868676"/>
                </a:lnTo>
                <a:lnTo>
                  <a:pt x="1122270" y="2861389"/>
                </a:lnTo>
                <a:lnTo>
                  <a:pt x="1078068" y="2852556"/>
                </a:lnTo>
                <a:lnTo>
                  <a:pt x="1034385" y="2842204"/>
                </a:lnTo>
                <a:lnTo>
                  <a:pt x="991246" y="2830359"/>
                </a:lnTo>
                <a:lnTo>
                  <a:pt x="948675" y="2817049"/>
                </a:lnTo>
                <a:lnTo>
                  <a:pt x="906698" y="2802301"/>
                </a:lnTo>
                <a:lnTo>
                  <a:pt x="865340" y="2786141"/>
                </a:lnTo>
                <a:lnTo>
                  <a:pt x="824626" y="2768596"/>
                </a:lnTo>
                <a:lnTo>
                  <a:pt x="784582" y="2749693"/>
                </a:lnTo>
                <a:lnTo>
                  <a:pt x="745232" y="2729458"/>
                </a:lnTo>
                <a:lnTo>
                  <a:pt x="706602" y="2707919"/>
                </a:lnTo>
                <a:lnTo>
                  <a:pt x="668716" y="2685103"/>
                </a:lnTo>
                <a:lnTo>
                  <a:pt x="631600" y="2661035"/>
                </a:lnTo>
                <a:lnTo>
                  <a:pt x="595279" y="2635744"/>
                </a:lnTo>
                <a:lnTo>
                  <a:pt x="559779" y="2609256"/>
                </a:lnTo>
                <a:lnTo>
                  <a:pt x="525123" y="2581597"/>
                </a:lnTo>
                <a:lnTo>
                  <a:pt x="491338" y="2552795"/>
                </a:lnTo>
                <a:lnTo>
                  <a:pt x="458449" y="2522876"/>
                </a:lnTo>
                <a:lnTo>
                  <a:pt x="426480" y="2491867"/>
                </a:lnTo>
                <a:lnTo>
                  <a:pt x="395457" y="2459796"/>
                </a:lnTo>
                <a:lnTo>
                  <a:pt x="365405" y="2426688"/>
                </a:lnTo>
                <a:lnTo>
                  <a:pt x="336349" y="2392570"/>
                </a:lnTo>
                <a:lnTo>
                  <a:pt x="308314" y="2357471"/>
                </a:lnTo>
                <a:lnTo>
                  <a:pt x="281325" y="2321415"/>
                </a:lnTo>
                <a:lnTo>
                  <a:pt x="255408" y="2284431"/>
                </a:lnTo>
                <a:lnTo>
                  <a:pt x="230588" y="2246544"/>
                </a:lnTo>
                <a:lnTo>
                  <a:pt x="206889" y="2207782"/>
                </a:lnTo>
                <a:lnTo>
                  <a:pt x="184338" y="2168172"/>
                </a:lnTo>
                <a:lnTo>
                  <a:pt x="162958" y="2127740"/>
                </a:lnTo>
                <a:lnTo>
                  <a:pt x="142776" y="2086514"/>
                </a:lnTo>
                <a:lnTo>
                  <a:pt x="123815" y="2044519"/>
                </a:lnTo>
                <a:lnTo>
                  <a:pt x="106103" y="2001784"/>
                </a:lnTo>
                <a:lnTo>
                  <a:pt x="89662" y="1958334"/>
                </a:lnTo>
                <a:lnTo>
                  <a:pt x="74520" y="1914197"/>
                </a:lnTo>
                <a:lnTo>
                  <a:pt x="60700" y="1869399"/>
                </a:lnTo>
                <a:lnTo>
                  <a:pt x="48229" y="1823967"/>
                </a:lnTo>
                <a:lnTo>
                  <a:pt x="37130" y="1777928"/>
                </a:lnTo>
                <a:lnTo>
                  <a:pt x="27430" y="1731309"/>
                </a:lnTo>
                <a:lnTo>
                  <a:pt x="19153" y="1684137"/>
                </a:lnTo>
                <a:lnTo>
                  <a:pt x="12325" y="1636438"/>
                </a:lnTo>
                <a:lnTo>
                  <a:pt x="6970" y="1588240"/>
                </a:lnTo>
                <a:lnTo>
                  <a:pt x="3114" y="1539569"/>
                </a:lnTo>
                <a:lnTo>
                  <a:pt x="782" y="1490451"/>
                </a:lnTo>
                <a:lnTo>
                  <a:pt x="0" y="1440885"/>
                </a:lnTo>
                <a:lnTo>
                  <a:pt x="782" y="1391378"/>
                </a:lnTo>
                <a:lnTo>
                  <a:pt x="3114" y="1342261"/>
                </a:lnTo>
                <a:lnTo>
                  <a:pt x="6970" y="1293590"/>
                </a:lnTo>
                <a:lnTo>
                  <a:pt x="12325" y="1245391"/>
                </a:lnTo>
                <a:lnTo>
                  <a:pt x="19153" y="1197692"/>
                </a:lnTo>
                <a:lnTo>
                  <a:pt x="27430" y="1150520"/>
                </a:lnTo>
                <a:lnTo>
                  <a:pt x="37130" y="1103901"/>
                </a:lnTo>
                <a:lnTo>
                  <a:pt x="48229" y="1057862"/>
                </a:lnTo>
                <a:lnTo>
                  <a:pt x="60700" y="1012431"/>
                </a:lnTo>
                <a:lnTo>
                  <a:pt x="74520" y="967633"/>
                </a:lnTo>
                <a:lnTo>
                  <a:pt x="89662" y="923495"/>
                </a:lnTo>
                <a:lnTo>
                  <a:pt x="106103" y="880046"/>
                </a:lnTo>
                <a:lnTo>
                  <a:pt x="123815" y="837310"/>
                </a:lnTo>
                <a:lnTo>
                  <a:pt x="142776" y="795316"/>
                </a:lnTo>
                <a:lnTo>
                  <a:pt x="162958" y="754089"/>
                </a:lnTo>
                <a:lnTo>
                  <a:pt x="184338" y="713657"/>
                </a:lnTo>
                <a:lnTo>
                  <a:pt x="206889" y="674047"/>
                </a:lnTo>
                <a:lnTo>
                  <a:pt x="230588" y="635285"/>
                </a:lnTo>
                <a:lnTo>
                  <a:pt x="255408" y="597399"/>
                </a:lnTo>
                <a:lnTo>
                  <a:pt x="281325" y="560414"/>
                </a:lnTo>
                <a:lnTo>
                  <a:pt x="308314" y="524359"/>
                </a:lnTo>
                <a:lnTo>
                  <a:pt x="336349" y="489259"/>
                </a:lnTo>
                <a:lnTo>
                  <a:pt x="365405" y="455142"/>
                </a:lnTo>
                <a:lnTo>
                  <a:pt x="395457" y="422034"/>
                </a:lnTo>
                <a:lnTo>
                  <a:pt x="426480" y="389962"/>
                </a:lnTo>
                <a:lnTo>
                  <a:pt x="458449" y="358953"/>
                </a:lnTo>
                <a:lnTo>
                  <a:pt x="491338" y="329035"/>
                </a:lnTo>
                <a:lnTo>
                  <a:pt x="525123" y="300232"/>
                </a:lnTo>
                <a:lnTo>
                  <a:pt x="559779" y="272574"/>
                </a:lnTo>
                <a:lnTo>
                  <a:pt x="595279" y="246085"/>
                </a:lnTo>
                <a:lnTo>
                  <a:pt x="631600" y="220794"/>
                </a:lnTo>
                <a:lnTo>
                  <a:pt x="668716" y="196727"/>
                </a:lnTo>
                <a:lnTo>
                  <a:pt x="706602" y="173910"/>
                </a:lnTo>
                <a:lnTo>
                  <a:pt x="745232" y="152371"/>
                </a:lnTo>
                <a:lnTo>
                  <a:pt x="784582" y="132137"/>
                </a:lnTo>
                <a:lnTo>
                  <a:pt x="824626" y="113234"/>
                </a:lnTo>
                <a:lnTo>
                  <a:pt x="865340" y="95689"/>
                </a:lnTo>
                <a:lnTo>
                  <a:pt x="906698" y="79529"/>
                </a:lnTo>
                <a:lnTo>
                  <a:pt x="948675" y="64780"/>
                </a:lnTo>
                <a:lnTo>
                  <a:pt x="991246" y="51470"/>
                </a:lnTo>
                <a:lnTo>
                  <a:pt x="1034385" y="39626"/>
                </a:lnTo>
                <a:lnTo>
                  <a:pt x="1078068" y="29274"/>
                </a:lnTo>
                <a:lnTo>
                  <a:pt x="1122270" y="20441"/>
                </a:lnTo>
                <a:lnTo>
                  <a:pt x="1166965" y="13153"/>
                </a:lnTo>
                <a:lnTo>
                  <a:pt x="1212128" y="7439"/>
                </a:lnTo>
                <a:lnTo>
                  <a:pt x="1257735" y="3324"/>
                </a:lnTo>
                <a:lnTo>
                  <a:pt x="1303759" y="835"/>
                </a:lnTo>
                <a:lnTo>
                  <a:pt x="1350176" y="0"/>
                </a:lnTo>
                <a:lnTo>
                  <a:pt x="1396593" y="835"/>
                </a:lnTo>
                <a:lnTo>
                  <a:pt x="1442618" y="3324"/>
                </a:lnTo>
                <a:lnTo>
                  <a:pt x="1488224" y="7439"/>
                </a:lnTo>
                <a:lnTo>
                  <a:pt x="1533387" y="13153"/>
                </a:lnTo>
                <a:lnTo>
                  <a:pt x="1578082" y="20441"/>
                </a:lnTo>
                <a:lnTo>
                  <a:pt x="1622284" y="29274"/>
                </a:lnTo>
                <a:lnTo>
                  <a:pt x="1665967" y="39626"/>
                </a:lnTo>
                <a:lnTo>
                  <a:pt x="1709107" y="51470"/>
                </a:lnTo>
                <a:lnTo>
                  <a:pt x="1751678" y="64780"/>
                </a:lnTo>
                <a:lnTo>
                  <a:pt x="1793655" y="79529"/>
                </a:lnTo>
                <a:lnTo>
                  <a:pt x="1835013" y="95689"/>
                </a:lnTo>
                <a:lnTo>
                  <a:pt x="1875726" y="113234"/>
                </a:lnTo>
                <a:lnTo>
                  <a:pt x="1915771" y="132137"/>
                </a:lnTo>
                <a:lnTo>
                  <a:pt x="1955121" y="152371"/>
                </a:lnTo>
                <a:lnTo>
                  <a:pt x="1993751" y="173910"/>
                </a:lnTo>
                <a:lnTo>
                  <a:pt x="2031637" y="196727"/>
                </a:lnTo>
                <a:lnTo>
                  <a:pt x="2068753" y="220794"/>
                </a:lnTo>
                <a:lnTo>
                  <a:pt x="2105074" y="246085"/>
                </a:lnTo>
                <a:lnTo>
                  <a:pt x="2140574" y="272574"/>
                </a:lnTo>
                <a:lnTo>
                  <a:pt x="2175230" y="300232"/>
                </a:lnTo>
                <a:lnTo>
                  <a:pt x="2209015" y="329035"/>
                </a:lnTo>
                <a:lnTo>
                  <a:pt x="2241904" y="358953"/>
                </a:lnTo>
                <a:lnTo>
                  <a:pt x="2273873" y="389962"/>
                </a:lnTo>
                <a:lnTo>
                  <a:pt x="2304896" y="422034"/>
                </a:lnTo>
                <a:lnTo>
                  <a:pt x="2334948" y="455142"/>
                </a:lnTo>
                <a:lnTo>
                  <a:pt x="2364004" y="489259"/>
                </a:lnTo>
                <a:lnTo>
                  <a:pt x="2392039" y="524359"/>
                </a:lnTo>
                <a:lnTo>
                  <a:pt x="2419028" y="560414"/>
                </a:lnTo>
                <a:lnTo>
                  <a:pt x="2444945" y="597399"/>
                </a:lnTo>
                <a:lnTo>
                  <a:pt x="2469765" y="635285"/>
                </a:lnTo>
                <a:lnTo>
                  <a:pt x="2493464" y="674047"/>
                </a:lnTo>
                <a:lnTo>
                  <a:pt x="2516015" y="713657"/>
                </a:lnTo>
                <a:lnTo>
                  <a:pt x="2537395" y="754089"/>
                </a:lnTo>
                <a:lnTo>
                  <a:pt x="2557577" y="795316"/>
                </a:lnTo>
                <a:lnTo>
                  <a:pt x="2576538" y="837310"/>
                </a:lnTo>
                <a:lnTo>
                  <a:pt x="2594250" y="880046"/>
                </a:lnTo>
                <a:lnTo>
                  <a:pt x="2610691" y="923495"/>
                </a:lnTo>
                <a:lnTo>
                  <a:pt x="2625833" y="967633"/>
                </a:lnTo>
                <a:lnTo>
                  <a:pt x="2639653" y="1012431"/>
                </a:lnTo>
                <a:lnTo>
                  <a:pt x="2652124" y="1057862"/>
                </a:lnTo>
                <a:lnTo>
                  <a:pt x="2663223" y="1103901"/>
                </a:lnTo>
                <a:lnTo>
                  <a:pt x="2672923" y="1150520"/>
                </a:lnTo>
                <a:lnTo>
                  <a:pt x="2681200" y="1197692"/>
                </a:lnTo>
                <a:lnTo>
                  <a:pt x="2688029" y="1245391"/>
                </a:lnTo>
                <a:lnTo>
                  <a:pt x="2693383" y="1293590"/>
                </a:lnTo>
                <a:lnTo>
                  <a:pt x="2697239" y="1342261"/>
                </a:lnTo>
                <a:lnTo>
                  <a:pt x="2699571" y="1391378"/>
                </a:lnTo>
                <a:lnTo>
                  <a:pt x="2700353" y="1440915"/>
                </a:lnTo>
                <a:lnTo>
                  <a:pt x="2699571" y="1490451"/>
                </a:lnTo>
                <a:lnTo>
                  <a:pt x="2697239" y="1539569"/>
                </a:lnTo>
                <a:lnTo>
                  <a:pt x="2693383" y="1588240"/>
                </a:lnTo>
                <a:lnTo>
                  <a:pt x="2688029" y="1636438"/>
                </a:lnTo>
                <a:lnTo>
                  <a:pt x="2681200" y="1684137"/>
                </a:lnTo>
                <a:lnTo>
                  <a:pt x="2672923" y="1731309"/>
                </a:lnTo>
                <a:lnTo>
                  <a:pt x="2663223" y="1777928"/>
                </a:lnTo>
                <a:lnTo>
                  <a:pt x="2652124" y="1823967"/>
                </a:lnTo>
                <a:lnTo>
                  <a:pt x="2639653" y="1869399"/>
                </a:lnTo>
                <a:lnTo>
                  <a:pt x="2625833" y="1914197"/>
                </a:lnTo>
                <a:lnTo>
                  <a:pt x="2610691" y="1958334"/>
                </a:lnTo>
                <a:lnTo>
                  <a:pt x="2594250" y="2001784"/>
                </a:lnTo>
                <a:lnTo>
                  <a:pt x="2576538" y="2044519"/>
                </a:lnTo>
                <a:lnTo>
                  <a:pt x="2557577" y="2086514"/>
                </a:lnTo>
                <a:lnTo>
                  <a:pt x="2537395" y="2127740"/>
                </a:lnTo>
                <a:lnTo>
                  <a:pt x="2516015" y="2168172"/>
                </a:lnTo>
                <a:lnTo>
                  <a:pt x="2493464" y="2207782"/>
                </a:lnTo>
                <a:lnTo>
                  <a:pt x="2469765" y="2246544"/>
                </a:lnTo>
                <a:lnTo>
                  <a:pt x="2444945" y="2284431"/>
                </a:lnTo>
                <a:lnTo>
                  <a:pt x="2419028" y="2321415"/>
                </a:lnTo>
                <a:lnTo>
                  <a:pt x="2392039" y="2357471"/>
                </a:lnTo>
                <a:lnTo>
                  <a:pt x="2364004" y="2392570"/>
                </a:lnTo>
                <a:lnTo>
                  <a:pt x="2334948" y="2426688"/>
                </a:lnTo>
                <a:lnTo>
                  <a:pt x="2304896" y="2459796"/>
                </a:lnTo>
                <a:lnTo>
                  <a:pt x="2273873" y="2491867"/>
                </a:lnTo>
                <a:lnTo>
                  <a:pt x="2241904" y="2522876"/>
                </a:lnTo>
                <a:lnTo>
                  <a:pt x="2209015" y="2552795"/>
                </a:lnTo>
                <a:lnTo>
                  <a:pt x="2175230" y="2581597"/>
                </a:lnTo>
                <a:lnTo>
                  <a:pt x="2140574" y="2609256"/>
                </a:lnTo>
                <a:lnTo>
                  <a:pt x="2105074" y="2635744"/>
                </a:lnTo>
                <a:lnTo>
                  <a:pt x="2068753" y="2661035"/>
                </a:lnTo>
                <a:lnTo>
                  <a:pt x="2031637" y="2685103"/>
                </a:lnTo>
                <a:lnTo>
                  <a:pt x="1993751" y="2707919"/>
                </a:lnTo>
                <a:lnTo>
                  <a:pt x="1955121" y="2729458"/>
                </a:lnTo>
                <a:lnTo>
                  <a:pt x="1915771" y="2749693"/>
                </a:lnTo>
                <a:lnTo>
                  <a:pt x="1875726" y="2768596"/>
                </a:lnTo>
                <a:lnTo>
                  <a:pt x="1835013" y="2786141"/>
                </a:lnTo>
                <a:lnTo>
                  <a:pt x="1793655" y="2802301"/>
                </a:lnTo>
                <a:lnTo>
                  <a:pt x="1751678" y="2817049"/>
                </a:lnTo>
                <a:lnTo>
                  <a:pt x="1709107" y="2830359"/>
                </a:lnTo>
                <a:lnTo>
                  <a:pt x="1665967" y="2842204"/>
                </a:lnTo>
                <a:lnTo>
                  <a:pt x="1622284" y="2852556"/>
                </a:lnTo>
                <a:lnTo>
                  <a:pt x="1578082" y="2861389"/>
                </a:lnTo>
                <a:lnTo>
                  <a:pt x="1533387" y="2868676"/>
                </a:lnTo>
                <a:lnTo>
                  <a:pt x="1488224" y="2874391"/>
                </a:lnTo>
                <a:lnTo>
                  <a:pt x="1442618" y="2878506"/>
                </a:lnTo>
                <a:lnTo>
                  <a:pt x="1396593" y="2880994"/>
                </a:lnTo>
                <a:lnTo>
                  <a:pt x="1350194" y="2881830"/>
                </a:lnTo>
                <a:close/>
              </a:path>
            </a:pathLst>
          </a:custGeom>
          <a:solidFill>
            <a:srgbClr val="CDE8E8"/>
          </a:solidFill>
        </p:spPr>
        <p:txBody>
          <a:bodyPr wrap="square" lIns="0" tIns="0" rIns="0" bIns="0" rtlCol="0"/>
          <a:lstStyle/>
          <a:p>
            <a:endParaRPr/>
          </a:p>
        </p:txBody>
      </p:sp>
      <p:sp>
        <p:nvSpPr>
          <p:cNvPr id="10" name="TextBox 9">
            <a:extLst>
              <a:ext uri="{FF2B5EF4-FFF2-40B4-BE49-F238E27FC236}">
                <a16:creationId xmlns:a16="http://schemas.microsoft.com/office/drawing/2014/main" id="{3FD2A332-DBF5-503A-06F7-17CE94288D8B}"/>
              </a:ext>
            </a:extLst>
          </p:cNvPr>
          <p:cNvSpPr txBox="1"/>
          <p:nvPr/>
        </p:nvSpPr>
        <p:spPr>
          <a:xfrm>
            <a:off x="3750050" y="1380629"/>
            <a:ext cx="2913536" cy="2352375"/>
          </a:xfrm>
          <a:prstGeom prst="rect">
            <a:avLst/>
          </a:prstGeom>
          <a:noFill/>
        </p:spPr>
        <p:txBody>
          <a:bodyPr wrap="square">
            <a:spAutoFit/>
          </a:bodyPr>
          <a:lstStyle/>
          <a:p>
            <a:pPr marL="54610" marR="46990" algn="ctr">
              <a:lnSpc>
                <a:spcPct val="115999"/>
              </a:lnSpc>
              <a:spcBef>
                <a:spcPts val="100"/>
              </a:spcBef>
            </a:pPr>
            <a:r>
              <a:rPr lang="en-US" sz="1600" spc="35" dirty="0">
                <a:solidFill>
                  <a:schemeClr val="bg1"/>
                </a:solidFill>
                <a:latin typeface="Arial" panose="020B0604020202020204" pitchFamily="34" charset="0"/>
                <a:cs typeface="Arial" panose="020B0604020202020204" pitchFamily="34" charset="0"/>
              </a:rPr>
              <a:t>“I noticed that C was interested in the piano, so I found her a keyboard to take home and bring back each week. This way, she could </a:t>
            </a:r>
            <a:r>
              <a:rPr lang="en-US" sz="1600" spc="35" dirty="0" err="1">
                <a:solidFill>
                  <a:schemeClr val="bg1"/>
                </a:solidFill>
                <a:latin typeface="Arial" panose="020B0604020202020204" pitchFamily="34" charset="0"/>
                <a:cs typeface="Arial" panose="020B0604020202020204" pitchFamily="34" charset="0"/>
              </a:rPr>
              <a:t>practise</a:t>
            </a:r>
            <a:r>
              <a:rPr lang="en-US" sz="1600" spc="35" dirty="0">
                <a:solidFill>
                  <a:schemeClr val="bg1"/>
                </a:solidFill>
                <a:latin typeface="Arial" panose="020B0604020202020204" pitchFamily="34" charset="0"/>
                <a:cs typeface="Arial" panose="020B0604020202020204" pitchFamily="34" charset="0"/>
              </a:rPr>
              <a:t> music at home in her own time and space.”</a:t>
            </a:r>
            <a:endParaRPr lang="en-US" sz="1600" dirty="0">
              <a:solidFill>
                <a:schemeClr val="bg1"/>
              </a:solidFill>
              <a:latin typeface="Arial" panose="020B0604020202020204" pitchFamily="34" charset="0"/>
              <a:cs typeface="Arial" panose="020B0604020202020204" pitchFamily="34" charset="0"/>
            </a:endParaRPr>
          </a:p>
        </p:txBody>
      </p:sp>
      <p:sp>
        <p:nvSpPr>
          <p:cNvPr id="12" name="object 5">
            <a:extLst>
              <a:ext uri="{FF2B5EF4-FFF2-40B4-BE49-F238E27FC236}">
                <a16:creationId xmlns:a16="http://schemas.microsoft.com/office/drawing/2014/main" id="{70950067-EE88-C2B4-4519-BF64A1DD0B3F}"/>
              </a:ext>
            </a:extLst>
          </p:cNvPr>
          <p:cNvSpPr txBox="1"/>
          <p:nvPr/>
        </p:nvSpPr>
        <p:spPr>
          <a:xfrm>
            <a:off x="809045" y="5232957"/>
            <a:ext cx="2767982" cy="2285690"/>
          </a:xfrm>
          <a:prstGeom prst="rect">
            <a:avLst/>
          </a:prstGeom>
        </p:spPr>
        <p:txBody>
          <a:bodyPr vert="horz" wrap="square" lIns="0" tIns="12700" rIns="0" bIns="0" rtlCol="0">
            <a:spAutoFit/>
          </a:bodyPr>
          <a:lstStyle/>
          <a:p>
            <a:pPr marL="12700" marR="5080" indent="107950" algn="ctr">
              <a:lnSpc>
                <a:spcPct val="115999"/>
              </a:lnSpc>
              <a:spcBef>
                <a:spcPts val="100"/>
              </a:spcBef>
            </a:pPr>
            <a:r>
              <a:rPr lang="en-US" sz="1600" b="0" i="0" dirty="0">
                <a:solidFill>
                  <a:srgbClr val="1F1F1F"/>
                </a:solidFill>
                <a:effectLst/>
                <a:latin typeface="Arial" panose="020B0604020202020204" pitchFamily="34" charset="0"/>
                <a:cs typeface="Arial" panose="020B0604020202020204" pitchFamily="34" charset="0"/>
              </a:rPr>
              <a:t>“C having fun at the school disco surrounded by music and noise. She would never have stepped near the building let alone inside to attend this pre music  sessions.”</a:t>
            </a:r>
          </a:p>
          <a:p>
            <a:pPr marL="12700" marR="5080" indent="107950" algn="ctr">
              <a:lnSpc>
                <a:spcPct val="115999"/>
              </a:lnSpc>
              <a:spcBef>
                <a:spcPts val="100"/>
              </a:spcBef>
            </a:pPr>
            <a:r>
              <a:rPr lang="en-US" sz="1600" b="1" i="0" dirty="0">
                <a:solidFill>
                  <a:srgbClr val="1F1F1F"/>
                </a:solidFill>
                <a:effectLst/>
                <a:latin typeface="Arial" panose="020B0604020202020204" pitchFamily="34" charset="0"/>
                <a:cs typeface="Arial" panose="020B0604020202020204" pitchFamily="34" charset="0"/>
              </a:rPr>
              <a:t>C's parent</a:t>
            </a:r>
          </a:p>
        </p:txBody>
      </p:sp>
      <p:pic>
        <p:nvPicPr>
          <p:cNvPr id="4" name="object 3">
            <a:extLst>
              <a:ext uri="{FF2B5EF4-FFF2-40B4-BE49-F238E27FC236}">
                <a16:creationId xmlns:a16="http://schemas.microsoft.com/office/drawing/2014/main" id="{99AEC357-1DED-815E-B314-754458B7ECE5}"/>
              </a:ext>
            </a:extLst>
          </p:cNvPr>
          <p:cNvPicPr/>
          <p:nvPr/>
        </p:nvPicPr>
        <p:blipFill>
          <a:blip r:embed="rId2" cstate="print"/>
          <a:stretch>
            <a:fillRect/>
          </a:stretch>
        </p:blipFill>
        <p:spPr>
          <a:xfrm>
            <a:off x="819052" y="1128669"/>
            <a:ext cx="2787440" cy="2787429"/>
          </a:xfrm>
          <a:prstGeom prst="rect">
            <a:avLst/>
          </a:prstGeom>
        </p:spPr>
      </p:pic>
      <p:pic>
        <p:nvPicPr>
          <p:cNvPr id="6" name="object 3">
            <a:extLst>
              <a:ext uri="{FF2B5EF4-FFF2-40B4-BE49-F238E27FC236}">
                <a16:creationId xmlns:a16="http://schemas.microsoft.com/office/drawing/2014/main" id="{EDF8AAFC-79F9-8B99-B6E9-8EE5DD3C645D}"/>
              </a:ext>
            </a:extLst>
          </p:cNvPr>
          <p:cNvPicPr/>
          <p:nvPr/>
        </p:nvPicPr>
        <p:blipFill>
          <a:blip r:embed="rId3" cstate="print"/>
          <a:stretch>
            <a:fillRect/>
          </a:stretch>
        </p:blipFill>
        <p:spPr>
          <a:xfrm>
            <a:off x="3160797" y="6134546"/>
            <a:ext cx="3911713" cy="3911600"/>
          </a:xfrm>
          <a:prstGeom prst="rect">
            <a:avLst/>
          </a:prstGeom>
        </p:spPr>
      </p:pic>
    </p:spTree>
    <p:extLst>
      <p:ext uri="{BB962C8B-B14F-4D97-AF65-F5344CB8AC3E}">
        <p14:creationId xmlns:p14="http://schemas.microsoft.com/office/powerpoint/2010/main" val="73764912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E81BAED-D9F0-DC4B-07CA-06E952641E70}"/>
              </a:ext>
            </a:extLst>
          </p:cNvPr>
          <p:cNvSpPr/>
          <p:nvPr/>
        </p:nvSpPr>
        <p:spPr>
          <a:xfrm>
            <a:off x="558987" y="2042394"/>
            <a:ext cx="6480000" cy="7560000"/>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6000"/>
              </a:lnSpc>
              <a:spcAft>
                <a:spcPts val="800"/>
              </a:spcAft>
            </a:pPr>
            <a:endParaRPr lang="en-US" b="1" kern="100">
              <a:solidFill>
                <a:schemeClr val="bg1"/>
              </a:solidFill>
              <a:latin typeface="Arial" panose="020B0604020202020204" pitchFamily="34" charset="0"/>
              <a:ea typeface="Calibri" panose="020F0502020204030204" pitchFamily="34" charset="0"/>
              <a:cs typeface="Times New Roman" panose="02020603050405020304" pitchFamily="18" charset="0"/>
            </a:endParaRPr>
          </a:p>
          <a:p>
            <a:pPr>
              <a:lnSpc>
                <a:spcPct val="106000"/>
              </a:lnSpc>
              <a:spcAft>
                <a:spcPts val="800"/>
              </a:spcAft>
            </a:pPr>
            <a:endParaRPr lang="en-US" sz="1800" b="1" kern="10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p>
            <a:pPr>
              <a:lnSpc>
                <a:spcPct val="106000"/>
              </a:lnSpc>
              <a:spcAft>
                <a:spcPts val="800"/>
              </a:spcAft>
            </a:pPr>
            <a:endParaRPr lang="en-US" sz="1800" b="1"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spcAft>
                <a:spcPts val="1800"/>
              </a:spcAft>
            </a:pPr>
            <a:endParaRPr lang="en-US">
              <a:solidFill>
                <a:srgbClr val="1F1F1F"/>
              </a:solidFill>
              <a:latin typeface="Arial" panose="020B0604020202020204" pitchFamily="34" charset="0"/>
              <a:ea typeface="Times New Roman" panose="02020603050405020304" pitchFamily="18" charset="0"/>
            </a:endParaRPr>
          </a:p>
          <a:p>
            <a:pPr>
              <a:spcAft>
                <a:spcPts val="1800"/>
              </a:spcAft>
            </a:pPr>
            <a:endParaRPr lang="en-US" sz="1800">
              <a:effectLst/>
              <a:latin typeface="Times New Roman" panose="02020603050405020304" pitchFamily="18" charset="0"/>
              <a:ea typeface="Times New Roman" panose="02020603050405020304" pitchFamily="18" charset="0"/>
            </a:endParaRPr>
          </a:p>
          <a:p>
            <a:pPr>
              <a:spcAft>
                <a:spcPts val="1800"/>
              </a:spcAft>
            </a:pPr>
            <a:endParaRPr lang="en-US" sz="1800">
              <a:effectLst/>
              <a:latin typeface="Times New Roman" panose="02020603050405020304" pitchFamily="18" charset="0"/>
              <a:ea typeface="Times New Roman" panose="02020603050405020304" pitchFamily="18" charset="0"/>
            </a:endParaRPr>
          </a:p>
          <a:p>
            <a:pPr algn="l">
              <a:spcBef>
                <a:spcPts val="1800"/>
              </a:spcBef>
              <a:spcAft>
                <a:spcPts val="1800"/>
              </a:spcAft>
            </a:pPr>
            <a:endParaRPr lang="en-US">
              <a:solidFill>
                <a:srgbClr val="1F1F1F"/>
              </a:solidFill>
              <a:latin typeface="Arial" panose="020B0604020202020204" pitchFamily="34" charset="0"/>
              <a:ea typeface="Times New Roman" panose="02020603050405020304" pitchFamily="18" charset="0"/>
            </a:endParaRPr>
          </a:p>
          <a:p>
            <a:pPr algn="l">
              <a:spcBef>
                <a:spcPts val="1800"/>
              </a:spcBef>
              <a:spcAft>
                <a:spcPts val="1800"/>
              </a:spcAft>
            </a:pPr>
            <a:endParaRPr lang="en-US" dirty="0">
              <a:solidFill>
                <a:srgbClr val="1F1F1F"/>
              </a:solidFill>
              <a:latin typeface="Arial" panose="020B0604020202020204" pitchFamily="34" charset="0"/>
              <a:ea typeface="Times New Roman" panose="02020603050405020304" pitchFamily="18" charset="0"/>
            </a:endParaRPr>
          </a:p>
        </p:txBody>
      </p:sp>
      <p:sp>
        <p:nvSpPr>
          <p:cNvPr id="3" name="object 3"/>
          <p:cNvSpPr txBox="1"/>
          <p:nvPr/>
        </p:nvSpPr>
        <p:spPr>
          <a:xfrm>
            <a:off x="3144982" y="9889238"/>
            <a:ext cx="1308010" cy="239432"/>
          </a:xfrm>
          <a:prstGeom prst="rect">
            <a:avLst/>
          </a:prstGeom>
        </p:spPr>
        <p:txBody>
          <a:bodyPr vert="horz" wrap="square" lIns="0" tIns="8881" rIns="0" bIns="0" rtlCol="0">
            <a:spAutoFit/>
          </a:bodyPr>
          <a:lstStyle/>
          <a:p>
            <a:pPr marL="12687">
              <a:spcBef>
                <a:spcPts val="70"/>
              </a:spcBef>
            </a:pPr>
            <a:r>
              <a:rPr sz="1499" b="1" spc="-20" dirty="0">
                <a:latin typeface="Tahoma"/>
                <a:cs typeface="Tahoma"/>
              </a:rPr>
              <a:t>Page</a:t>
            </a:r>
            <a:r>
              <a:rPr sz="1499" b="1" spc="170" dirty="0">
                <a:latin typeface="Tahoma"/>
                <a:cs typeface="Tahoma"/>
              </a:rPr>
              <a:t> </a:t>
            </a:r>
            <a:r>
              <a:rPr sz="1499" b="1" spc="-95" dirty="0">
                <a:latin typeface="Tahoma"/>
                <a:cs typeface="Tahoma"/>
              </a:rPr>
              <a:t>3</a:t>
            </a:r>
            <a:r>
              <a:rPr sz="1499" b="1" spc="170" dirty="0">
                <a:latin typeface="Tahoma"/>
                <a:cs typeface="Tahoma"/>
              </a:rPr>
              <a:t> </a:t>
            </a:r>
            <a:r>
              <a:rPr sz="1499" b="1" spc="10" dirty="0">
                <a:latin typeface="Tahoma"/>
                <a:cs typeface="Tahoma"/>
              </a:rPr>
              <a:t>of</a:t>
            </a:r>
            <a:r>
              <a:rPr sz="1499" b="1" spc="170" dirty="0">
                <a:latin typeface="Tahoma"/>
                <a:cs typeface="Tahoma"/>
              </a:rPr>
              <a:t> </a:t>
            </a:r>
            <a:r>
              <a:rPr sz="1499" b="1" spc="-30" dirty="0">
                <a:latin typeface="Tahoma"/>
                <a:cs typeface="Tahoma"/>
              </a:rPr>
              <a:t>38</a:t>
            </a:r>
            <a:endParaRPr sz="1499">
              <a:latin typeface="Tahoma"/>
              <a:cs typeface="Tahoma"/>
            </a:endParaRPr>
          </a:p>
        </p:txBody>
      </p:sp>
      <p:sp>
        <p:nvSpPr>
          <p:cNvPr id="8" name="Slide Number Placeholder 1">
            <a:extLst>
              <a:ext uri="{FF2B5EF4-FFF2-40B4-BE49-F238E27FC236}">
                <a16:creationId xmlns:a16="http://schemas.microsoft.com/office/drawing/2014/main" id="{5C1C749F-862E-B41A-09B6-09E11A0FDAEA}"/>
              </a:ext>
            </a:extLst>
          </p:cNvPr>
          <p:cNvSpPr>
            <a:spLocks noGrp="1"/>
          </p:cNvSpPr>
          <p:nvPr>
            <p:ph type="sldNum" sz="quarter" idx="12"/>
          </p:nvPr>
        </p:nvSpPr>
        <p:spPr>
          <a:xfrm>
            <a:off x="5420043" y="9906785"/>
            <a:ext cx="1764665" cy="569071"/>
          </a:xfrm>
        </p:spPr>
        <p:txBody>
          <a:bodyPr/>
          <a:lstStyle/>
          <a:p>
            <a:fld id="{2DD70488-1BA5-554A-927A-C902243CFC7F}" type="slidenum">
              <a:rPr lang="en-US" sz="1600" smtClean="0">
                <a:solidFill>
                  <a:schemeClr val="bg1"/>
                </a:solidFill>
                <a:latin typeface="Arial" panose="020B0604020202020204" pitchFamily="34" charset="0"/>
                <a:cs typeface="Arial" panose="020B0604020202020204" pitchFamily="34" charset="0"/>
              </a:rPr>
              <a:t>58</a:t>
            </a:fld>
            <a:endParaRPr lang="en-US" sz="1600" dirty="0">
              <a:solidFill>
                <a:schemeClr val="bg1"/>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7D867389-0BC6-15BD-56DC-330CEA4E82E9}"/>
              </a:ext>
            </a:extLst>
          </p:cNvPr>
          <p:cNvSpPr txBox="1"/>
          <p:nvPr/>
        </p:nvSpPr>
        <p:spPr>
          <a:xfrm>
            <a:off x="2270113" y="2884522"/>
            <a:ext cx="4516150" cy="1323439"/>
          </a:xfrm>
          <a:prstGeom prst="rect">
            <a:avLst/>
          </a:prstGeom>
          <a:noFill/>
        </p:spPr>
        <p:txBody>
          <a:bodyPr wrap="square">
            <a:spAutoFit/>
          </a:bodyPr>
          <a:lstStyle/>
          <a:p>
            <a:pPr>
              <a:spcAft>
                <a:spcPts val="1800"/>
              </a:spcAft>
            </a:pPr>
            <a:r>
              <a:rPr lang="en-US" sz="1600" kern="0" dirty="0">
                <a:solidFill>
                  <a:schemeClr val="bg1"/>
                </a:solidFill>
                <a:effectLst/>
                <a:latin typeface="Arial" panose="020B0604020202020204" pitchFamily="34" charset="0"/>
                <a:ea typeface="Times New Roman" panose="02020603050405020304" pitchFamily="18" charset="0"/>
              </a:rPr>
              <a:t>I am a music teacher and I lead group sessions for 3-4 Disabled learners in a mainstream primary school. I create a welcoming environment for the children to explore and interact with at their own pace. </a:t>
            </a:r>
            <a:endParaRPr lang="en-US" sz="1600" dirty="0">
              <a:solidFill>
                <a:schemeClr val="bg1"/>
              </a:solidFill>
              <a:effectLst/>
              <a:latin typeface="Arial" panose="020B0604020202020204" pitchFamily="34" charset="0"/>
              <a:ea typeface="Times New Roman" panose="02020603050405020304" pitchFamily="18" charset="0"/>
            </a:endParaRPr>
          </a:p>
        </p:txBody>
      </p:sp>
      <p:sp>
        <p:nvSpPr>
          <p:cNvPr id="17" name="TextBox 16">
            <a:extLst>
              <a:ext uri="{FF2B5EF4-FFF2-40B4-BE49-F238E27FC236}">
                <a16:creationId xmlns:a16="http://schemas.microsoft.com/office/drawing/2014/main" id="{028E695A-83AA-D51F-EBB0-1F0113F9B19A}"/>
              </a:ext>
            </a:extLst>
          </p:cNvPr>
          <p:cNvSpPr txBox="1"/>
          <p:nvPr/>
        </p:nvSpPr>
        <p:spPr>
          <a:xfrm>
            <a:off x="537704" y="633720"/>
            <a:ext cx="6480000" cy="1036246"/>
          </a:xfrm>
          <a:prstGeom prst="rect">
            <a:avLst/>
          </a:prstGeom>
          <a:noFill/>
        </p:spPr>
        <p:txBody>
          <a:bodyPr wrap="square">
            <a:spAutoFit/>
          </a:bodyPr>
          <a:lstStyle/>
          <a:p>
            <a:pPr>
              <a:lnSpc>
                <a:spcPct val="106000"/>
              </a:lnSpc>
              <a:spcAft>
                <a:spcPts val="800"/>
              </a:spcAft>
            </a:pPr>
            <a:r>
              <a:rPr lang="en-US" sz="3000" b="1" dirty="0">
                <a:solidFill>
                  <a:schemeClr val="bg1"/>
                </a:solidFill>
                <a:latin typeface="Arial" panose="020B0604020202020204" pitchFamily="34" charset="0"/>
                <a:cs typeface="Arial" panose="020B0604020202020204" pitchFamily="34" charset="0"/>
              </a:rPr>
              <a:t>Work with other adults to support learners effectively by Tim Wall</a:t>
            </a:r>
          </a:p>
        </p:txBody>
      </p:sp>
      <p:sp>
        <p:nvSpPr>
          <p:cNvPr id="20" name="TextBox 19">
            <a:extLst>
              <a:ext uri="{FF2B5EF4-FFF2-40B4-BE49-F238E27FC236}">
                <a16:creationId xmlns:a16="http://schemas.microsoft.com/office/drawing/2014/main" id="{BAEA770B-2F95-FEFB-9762-818988805AC5}"/>
              </a:ext>
            </a:extLst>
          </p:cNvPr>
          <p:cNvSpPr txBox="1"/>
          <p:nvPr/>
        </p:nvSpPr>
        <p:spPr>
          <a:xfrm>
            <a:off x="2270113" y="5126582"/>
            <a:ext cx="4516150" cy="1384482"/>
          </a:xfrm>
          <a:prstGeom prst="rect">
            <a:avLst/>
          </a:prstGeom>
          <a:noFill/>
        </p:spPr>
        <p:txBody>
          <a:bodyPr wrap="square">
            <a:spAutoFit/>
          </a:bodyPr>
          <a:lstStyle/>
          <a:p>
            <a:pPr>
              <a:lnSpc>
                <a:spcPct val="106000"/>
              </a:lnSpc>
              <a:spcAft>
                <a:spcPts val="1800"/>
              </a:spcAft>
            </a:pPr>
            <a:r>
              <a:rPr lang="en-US" sz="1600" kern="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I set up a variety of instruments and sensory items on the floor and play music in the background. I introduce more structured music-making as the children become more familiar and comfortable with the sessions.</a:t>
            </a:r>
            <a:endParaRPr lang="en-US" sz="16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2" name="TextBox 21">
            <a:extLst>
              <a:ext uri="{FF2B5EF4-FFF2-40B4-BE49-F238E27FC236}">
                <a16:creationId xmlns:a16="http://schemas.microsoft.com/office/drawing/2014/main" id="{C7C3D619-077F-6E53-2D71-DFB394E867E4}"/>
              </a:ext>
            </a:extLst>
          </p:cNvPr>
          <p:cNvSpPr txBox="1"/>
          <p:nvPr/>
        </p:nvSpPr>
        <p:spPr>
          <a:xfrm>
            <a:off x="2270113" y="7522731"/>
            <a:ext cx="4516150" cy="1123513"/>
          </a:xfrm>
          <a:prstGeom prst="rect">
            <a:avLst/>
          </a:prstGeom>
          <a:noFill/>
        </p:spPr>
        <p:txBody>
          <a:bodyPr wrap="square">
            <a:spAutoFit/>
          </a:bodyPr>
          <a:lstStyle/>
          <a:p>
            <a:pPr>
              <a:lnSpc>
                <a:spcPct val="106000"/>
              </a:lnSpc>
              <a:spcAft>
                <a:spcPts val="800"/>
              </a:spcAft>
            </a:pPr>
            <a:r>
              <a:rPr lang="en-US" sz="1600" kern="0" dirty="0">
                <a:solidFill>
                  <a:schemeClr val="bg1"/>
                </a:solidFill>
                <a:effectLst/>
                <a:latin typeface="Arial" panose="020B0604020202020204" pitchFamily="34" charset="0"/>
                <a:ea typeface="Times New Roman" panose="02020603050405020304" pitchFamily="18" charset="0"/>
              </a:rPr>
              <a:t>It can be challenging to support multiple children at once, especially if they have different needs or interests. I try to engage the support staff in the room to help support the children. </a:t>
            </a:r>
            <a:endParaRPr lang="en-US" sz="16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8" name="Picture 7" descr="Users with solid fill">
            <a:extLst>
              <a:ext uri="{FF2B5EF4-FFF2-40B4-BE49-F238E27FC236}">
                <a16:creationId xmlns:a16="http://schemas.microsoft.com/office/drawing/2014/main" id="{3A6D7C73-FA7A-4962-A93D-5F152AE0276F}"/>
              </a:ext>
            </a:extLst>
          </p:cNvPr>
          <p:cNvPicPr/>
          <p:nvPr/>
        </p:nvPicPr>
        <p:blipFill>
          <a:blip r:embed="rId2">
            <a:extLst>
              <a:ext uri="{96DAC541-7B7A-43D3-8B79-37D633B846F1}">
                <asvg:svgBlip xmlns:asvg="http://schemas.microsoft.com/office/drawing/2016/SVG/main" r:embed="rId3"/>
              </a:ext>
            </a:extLst>
          </a:blip>
          <a:srcRect/>
          <a:stretch/>
        </p:blipFill>
        <p:spPr>
          <a:xfrm>
            <a:off x="701051" y="7402895"/>
            <a:ext cx="1440000" cy="1440000"/>
          </a:xfrm>
          <a:prstGeom prst="rect">
            <a:avLst/>
          </a:prstGeom>
        </p:spPr>
      </p:pic>
      <p:pic>
        <p:nvPicPr>
          <p:cNvPr id="23" name="Picture 7" descr="Drum with solid fill">
            <a:extLst>
              <a:ext uri="{FF2B5EF4-FFF2-40B4-BE49-F238E27FC236}">
                <a16:creationId xmlns:a16="http://schemas.microsoft.com/office/drawing/2014/main" id="{049D7647-67F4-BF88-4107-5BBAC2CCB268}"/>
              </a:ext>
            </a:extLst>
          </p:cNvPr>
          <p:cNvPicPr/>
          <p:nvPr/>
        </p:nvPicPr>
        <p:blipFill>
          <a:blip r:embed="rId4">
            <a:extLst>
              <a:ext uri="{96DAC541-7B7A-43D3-8B79-37D633B846F1}">
                <asvg:svgBlip xmlns:asvg="http://schemas.microsoft.com/office/drawing/2016/SVG/main" r:embed="rId5"/>
              </a:ext>
            </a:extLst>
          </a:blip>
          <a:srcRect/>
          <a:stretch/>
        </p:blipFill>
        <p:spPr>
          <a:xfrm>
            <a:off x="701051" y="5006745"/>
            <a:ext cx="1440000" cy="1440000"/>
          </a:xfrm>
          <a:prstGeom prst="rect">
            <a:avLst/>
          </a:prstGeom>
        </p:spPr>
      </p:pic>
      <p:pic>
        <p:nvPicPr>
          <p:cNvPr id="24" name="Picture 7">
            <a:extLst>
              <a:ext uri="{FF2B5EF4-FFF2-40B4-BE49-F238E27FC236}">
                <a16:creationId xmlns:a16="http://schemas.microsoft.com/office/drawing/2014/main" id="{9DF6D2CC-C853-0DEC-DCB2-712D610BC9E8}"/>
              </a:ext>
            </a:extLst>
          </p:cNvPr>
          <p:cNvPicPr/>
          <p:nvPr/>
        </p:nvPicPr>
        <p:blipFill>
          <a:blip r:embed="rId6">
            <a:extLst>
              <a:ext uri="{96DAC541-7B7A-43D3-8B79-37D633B846F1}">
                <asvg:svgBlip xmlns:asvg="http://schemas.microsoft.com/office/drawing/2016/SVG/main" r:embed="rId7"/>
              </a:ext>
            </a:extLst>
          </a:blip>
          <a:srcRect/>
          <a:stretch/>
        </p:blipFill>
        <p:spPr>
          <a:xfrm>
            <a:off x="701051" y="2826241"/>
            <a:ext cx="1440000" cy="1440000"/>
          </a:xfrm>
          <a:prstGeom prst="rect">
            <a:avLst/>
          </a:prstGeom>
        </p:spPr>
      </p:pic>
    </p:spTree>
    <p:extLst>
      <p:ext uri="{BB962C8B-B14F-4D97-AF65-F5344CB8AC3E}">
        <p14:creationId xmlns:p14="http://schemas.microsoft.com/office/powerpoint/2010/main" val="29975796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E81BAED-D9F0-DC4B-07CA-06E952641E70}"/>
              </a:ext>
            </a:extLst>
          </p:cNvPr>
          <p:cNvSpPr/>
          <p:nvPr/>
        </p:nvSpPr>
        <p:spPr>
          <a:xfrm>
            <a:off x="537704" y="2008375"/>
            <a:ext cx="6480000" cy="7560000"/>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6000"/>
              </a:lnSpc>
              <a:spcAft>
                <a:spcPts val="800"/>
              </a:spcAft>
            </a:pPr>
            <a:endParaRPr lang="en-US" b="1" kern="100">
              <a:solidFill>
                <a:schemeClr val="bg1"/>
              </a:solidFill>
              <a:latin typeface="Arial" panose="020B0604020202020204" pitchFamily="34" charset="0"/>
              <a:ea typeface="Calibri" panose="020F0502020204030204" pitchFamily="34" charset="0"/>
              <a:cs typeface="Times New Roman" panose="02020603050405020304" pitchFamily="18" charset="0"/>
            </a:endParaRPr>
          </a:p>
          <a:p>
            <a:pPr>
              <a:lnSpc>
                <a:spcPct val="106000"/>
              </a:lnSpc>
              <a:spcAft>
                <a:spcPts val="800"/>
              </a:spcAft>
            </a:pPr>
            <a:endParaRPr lang="en-US" sz="1800" b="1" kern="10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p>
            <a:pPr>
              <a:lnSpc>
                <a:spcPct val="106000"/>
              </a:lnSpc>
              <a:spcAft>
                <a:spcPts val="800"/>
              </a:spcAft>
            </a:pPr>
            <a:endParaRPr lang="en-US" sz="1800" b="1"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spcAft>
                <a:spcPts val="1800"/>
              </a:spcAft>
            </a:pPr>
            <a:endParaRPr lang="en-US">
              <a:solidFill>
                <a:srgbClr val="1F1F1F"/>
              </a:solidFill>
              <a:latin typeface="Arial" panose="020B0604020202020204" pitchFamily="34" charset="0"/>
              <a:ea typeface="Times New Roman" panose="02020603050405020304" pitchFamily="18" charset="0"/>
            </a:endParaRPr>
          </a:p>
          <a:p>
            <a:pPr>
              <a:spcAft>
                <a:spcPts val="1800"/>
              </a:spcAft>
            </a:pPr>
            <a:endParaRPr lang="en-US" sz="1800">
              <a:effectLst/>
              <a:latin typeface="Times New Roman" panose="02020603050405020304" pitchFamily="18" charset="0"/>
              <a:ea typeface="Times New Roman" panose="02020603050405020304" pitchFamily="18" charset="0"/>
            </a:endParaRPr>
          </a:p>
          <a:p>
            <a:pPr>
              <a:spcAft>
                <a:spcPts val="1800"/>
              </a:spcAft>
            </a:pPr>
            <a:endParaRPr lang="en-US" sz="1800">
              <a:effectLst/>
              <a:latin typeface="Times New Roman" panose="02020603050405020304" pitchFamily="18" charset="0"/>
              <a:ea typeface="Times New Roman" panose="02020603050405020304" pitchFamily="18" charset="0"/>
            </a:endParaRPr>
          </a:p>
          <a:p>
            <a:pPr algn="l">
              <a:spcBef>
                <a:spcPts val="1800"/>
              </a:spcBef>
              <a:spcAft>
                <a:spcPts val="1800"/>
              </a:spcAft>
            </a:pPr>
            <a:endParaRPr lang="en-US">
              <a:solidFill>
                <a:srgbClr val="1F1F1F"/>
              </a:solidFill>
              <a:latin typeface="Arial" panose="020B0604020202020204" pitchFamily="34" charset="0"/>
              <a:ea typeface="Times New Roman" panose="02020603050405020304" pitchFamily="18" charset="0"/>
            </a:endParaRPr>
          </a:p>
          <a:p>
            <a:pPr algn="l">
              <a:spcBef>
                <a:spcPts val="1800"/>
              </a:spcBef>
              <a:spcAft>
                <a:spcPts val="1800"/>
              </a:spcAft>
            </a:pPr>
            <a:endParaRPr lang="en-US" dirty="0">
              <a:solidFill>
                <a:srgbClr val="1F1F1F"/>
              </a:solidFill>
              <a:latin typeface="Arial" panose="020B0604020202020204" pitchFamily="34" charset="0"/>
              <a:ea typeface="Times New Roman" panose="02020603050405020304" pitchFamily="18" charset="0"/>
            </a:endParaRPr>
          </a:p>
        </p:txBody>
      </p:sp>
      <p:sp>
        <p:nvSpPr>
          <p:cNvPr id="3" name="object 3"/>
          <p:cNvSpPr txBox="1"/>
          <p:nvPr/>
        </p:nvSpPr>
        <p:spPr>
          <a:xfrm>
            <a:off x="3144982" y="9889238"/>
            <a:ext cx="1308010" cy="239432"/>
          </a:xfrm>
          <a:prstGeom prst="rect">
            <a:avLst/>
          </a:prstGeom>
        </p:spPr>
        <p:txBody>
          <a:bodyPr vert="horz" wrap="square" lIns="0" tIns="8881" rIns="0" bIns="0" rtlCol="0">
            <a:spAutoFit/>
          </a:bodyPr>
          <a:lstStyle/>
          <a:p>
            <a:pPr marL="12687">
              <a:spcBef>
                <a:spcPts val="70"/>
              </a:spcBef>
            </a:pPr>
            <a:r>
              <a:rPr sz="1499" b="1" spc="-20" dirty="0">
                <a:latin typeface="Tahoma"/>
                <a:cs typeface="Tahoma"/>
              </a:rPr>
              <a:t>Page</a:t>
            </a:r>
            <a:r>
              <a:rPr sz="1499" b="1" spc="170" dirty="0">
                <a:latin typeface="Tahoma"/>
                <a:cs typeface="Tahoma"/>
              </a:rPr>
              <a:t> </a:t>
            </a:r>
            <a:r>
              <a:rPr sz="1499" b="1" spc="-95" dirty="0">
                <a:latin typeface="Tahoma"/>
                <a:cs typeface="Tahoma"/>
              </a:rPr>
              <a:t>3</a:t>
            </a:r>
            <a:r>
              <a:rPr sz="1499" b="1" spc="170" dirty="0">
                <a:latin typeface="Tahoma"/>
                <a:cs typeface="Tahoma"/>
              </a:rPr>
              <a:t> </a:t>
            </a:r>
            <a:r>
              <a:rPr sz="1499" b="1" spc="10" dirty="0">
                <a:latin typeface="Tahoma"/>
                <a:cs typeface="Tahoma"/>
              </a:rPr>
              <a:t>of</a:t>
            </a:r>
            <a:r>
              <a:rPr sz="1499" b="1" spc="170" dirty="0">
                <a:latin typeface="Tahoma"/>
                <a:cs typeface="Tahoma"/>
              </a:rPr>
              <a:t> </a:t>
            </a:r>
            <a:r>
              <a:rPr sz="1499" b="1" spc="-30" dirty="0">
                <a:latin typeface="Tahoma"/>
                <a:cs typeface="Tahoma"/>
              </a:rPr>
              <a:t>38</a:t>
            </a:r>
            <a:endParaRPr sz="1499" dirty="0">
              <a:latin typeface="Tahoma"/>
              <a:cs typeface="Tahoma"/>
            </a:endParaRPr>
          </a:p>
        </p:txBody>
      </p:sp>
      <p:sp>
        <p:nvSpPr>
          <p:cNvPr id="8" name="Slide Number Placeholder 1">
            <a:extLst>
              <a:ext uri="{FF2B5EF4-FFF2-40B4-BE49-F238E27FC236}">
                <a16:creationId xmlns:a16="http://schemas.microsoft.com/office/drawing/2014/main" id="{5C1C749F-862E-B41A-09B6-09E11A0FDAEA}"/>
              </a:ext>
            </a:extLst>
          </p:cNvPr>
          <p:cNvSpPr>
            <a:spLocks noGrp="1"/>
          </p:cNvSpPr>
          <p:nvPr>
            <p:ph type="sldNum" sz="quarter" idx="12"/>
          </p:nvPr>
        </p:nvSpPr>
        <p:spPr>
          <a:xfrm>
            <a:off x="5420043" y="9906785"/>
            <a:ext cx="1764665" cy="569071"/>
          </a:xfrm>
        </p:spPr>
        <p:txBody>
          <a:bodyPr/>
          <a:lstStyle/>
          <a:p>
            <a:fld id="{2DD70488-1BA5-554A-927A-C902243CFC7F}" type="slidenum">
              <a:rPr lang="en-US" sz="1600" smtClean="0">
                <a:solidFill>
                  <a:schemeClr val="bg1"/>
                </a:solidFill>
                <a:latin typeface="Arial" panose="020B0604020202020204" pitchFamily="34" charset="0"/>
                <a:cs typeface="Arial" panose="020B0604020202020204" pitchFamily="34" charset="0"/>
              </a:rPr>
              <a:t>59</a:t>
            </a:fld>
            <a:endParaRPr lang="en-US" sz="1600" dirty="0">
              <a:solidFill>
                <a:schemeClr val="bg1"/>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7D867389-0BC6-15BD-56DC-330CEA4E82E9}"/>
              </a:ext>
            </a:extLst>
          </p:cNvPr>
          <p:cNvSpPr txBox="1"/>
          <p:nvPr/>
        </p:nvSpPr>
        <p:spPr>
          <a:xfrm>
            <a:off x="2270113" y="2494775"/>
            <a:ext cx="4516150" cy="1384482"/>
          </a:xfrm>
          <a:prstGeom prst="rect">
            <a:avLst/>
          </a:prstGeom>
          <a:noFill/>
        </p:spPr>
        <p:txBody>
          <a:bodyPr wrap="square">
            <a:spAutoFit/>
          </a:bodyPr>
          <a:lstStyle/>
          <a:p>
            <a:pPr>
              <a:lnSpc>
                <a:spcPct val="106000"/>
              </a:lnSpc>
              <a:spcAft>
                <a:spcPts val="800"/>
              </a:spcAft>
            </a:pPr>
            <a:r>
              <a:rPr lang="en-US" sz="1600" kern="0" dirty="0">
                <a:solidFill>
                  <a:schemeClr val="bg1"/>
                </a:solidFill>
                <a:effectLst/>
                <a:latin typeface="Arial" panose="020B0604020202020204" pitchFamily="34" charset="0"/>
                <a:ea typeface="Times New Roman" panose="02020603050405020304" pitchFamily="18" charset="0"/>
              </a:rPr>
              <a:t>I advise the support staff before the session. </a:t>
            </a:r>
            <a:r>
              <a:rPr lang="en-US" sz="1600" kern="0" dirty="0">
                <a:solidFill>
                  <a:schemeClr val="bg1"/>
                </a:solidFill>
                <a:latin typeface="Arial" panose="020B0604020202020204" pitchFamily="34" charset="0"/>
                <a:ea typeface="Times New Roman" panose="02020603050405020304" pitchFamily="18" charset="0"/>
              </a:rPr>
              <a:t>However,</a:t>
            </a:r>
            <a:r>
              <a:rPr lang="en-US" sz="1600" kern="0" dirty="0">
                <a:solidFill>
                  <a:schemeClr val="bg1"/>
                </a:solidFill>
                <a:effectLst/>
                <a:latin typeface="Arial" panose="020B0604020202020204" pitchFamily="34" charset="0"/>
                <a:ea typeface="Times New Roman" panose="02020603050405020304" pitchFamily="18" charset="0"/>
              </a:rPr>
              <a:t> I often find that they have different expectations about how the children should behave in the session. They may try to </a:t>
            </a:r>
            <a:r>
              <a:rPr lang="en-US" sz="1600" kern="0" dirty="0">
                <a:solidFill>
                  <a:schemeClr val="bg1"/>
                </a:solidFill>
                <a:latin typeface="Arial" panose="020B0604020202020204" pitchFamily="34" charset="0"/>
                <a:ea typeface="Times New Roman" panose="02020603050405020304" pitchFamily="18" charset="0"/>
              </a:rPr>
              <a:t>get involved</a:t>
            </a:r>
            <a:r>
              <a:rPr lang="en-US" sz="1600" kern="0" dirty="0">
                <a:solidFill>
                  <a:schemeClr val="bg1"/>
                </a:solidFill>
                <a:effectLst/>
                <a:latin typeface="Arial" panose="020B0604020202020204" pitchFamily="34" charset="0"/>
                <a:ea typeface="Times New Roman" panose="02020603050405020304" pitchFamily="18" charset="0"/>
              </a:rPr>
              <a:t> and direct the children. </a:t>
            </a:r>
            <a:endParaRPr lang="en-US" sz="16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028E695A-83AA-D51F-EBB0-1F0113F9B19A}"/>
              </a:ext>
            </a:extLst>
          </p:cNvPr>
          <p:cNvSpPr txBox="1"/>
          <p:nvPr/>
        </p:nvSpPr>
        <p:spPr>
          <a:xfrm>
            <a:off x="537704" y="633720"/>
            <a:ext cx="6480000" cy="1036246"/>
          </a:xfrm>
          <a:prstGeom prst="rect">
            <a:avLst/>
          </a:prstGeom>
          <a:noFill/>
        </p:spPr>
        <p:txBody>
          <a:bodyPr wrap="square">
            <a:spAutoFit/>
          </a:bodyPr>
          <a:lstStyle/>
          <a:p>
            <a:pPr>
              <a:lnSpc>
                <a:spcPct val="106000"/>
              </a:lnSpc>
              <a:spcAft>
                <a:spcPts val="800"/>
              </a:spcAft>
            </a:pPr>
            <a:r>
              <a:rPr lang="en-US" sz="3000" b="1" dirty="0">
                <a:solidFill>
                  <a:schemeClr val="bg1"/>
                </a:solidFill>
                <a:latin typeface="Arial" panose="020B0604020202020204" pitchFamily="34" charset="0"/>
                <a:cs typeface="Arial" panose="020B0604020202020204" pitchFamily="34" charset="0"/>
              </a:rPr>
              <a:t>Work with other adults to support learners effectively by Tim Wall</a:t>
            </a:r>
          </a:p>
        </p:txBody>
      </p:sp>
      <p:sp>
        <p:nvSpPr>
          <p:cNvPr id="20" name="TextBox 19">
            <a:extLst>
              <a:ext uri="{FF2B5EF4-FFF2-40B4-BE49-F238E27FC236}">
                <a16:creationId xmlns:a16="http://schemas.microsoft.com/office/drawing/2014/main" id="{BAEA770B-2F95-FEFB-9762-818988805AC5}"/>
              </a:ext>
            </a:extLst>
          </p:cNvPr>
          <p:cNvSpPr txBox="1"/>
          <p:nvPr/>
        </p:nvSpPr>
        <p:spPr>
          <a:xfrm>
            <a:off x="2270113" y="4388950"/>
            <a:ext cx="4516150" cy="1123513"/>
          </a:xfrm>
          <a:prstGeom prst="rect">
            <a:avLst/>
          </a:prstGeom>
          <a:noFill/>
        </p:spPr>
        <p:txBody>
          <a:bodyPr wrap="square">
            <a:spAutoFit/>
          </a:bodyPr>
          <a:lstStyle/>
          <a:p>
            <a:pPr>
              <a:lnSpc>
                <a:spcPct val="106000"/>
              </a:lnSpc>
              <a:spcAft>
                <a:spcPts val="800"/>
              </a:spcAft>
            </a:pPr>
            <a:r>
              <a:rPr lang="en-US" sz="1600" kern="0" dirty="0">
                <a:solidFill>
                  <a:schemeClr val="bg1"/>
                </a:solidFill>
                <a:effectLst/>
                <a:latin typeface="Arial" panose="020B0604020202020204" pitchFamily="34" charset="0"/>
                <a:ea typeface="Times New Roman" panose="02020603050405020304" pitchFamily="18" charset="0"/>
              </a:rPr>
              <a:t>When I see this happening, I usually say something to the adult such as "It's okay if they hold the ukulele like that" or "It's fine if they don't want to play anything."</a:t>
            </a:r>
            <a:endParaRPr lang="en-US" sz="16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2" name="TextBox 21">
            <a:extLst>
              <a:ext uri="{FF2B5EF4-FFF2-40B4-BE49-F238E27FC236}">
                <a16:creationId xmlns:a16="http://schemas.microsoft.com/office/drawing/2014/main" id="{C7C3D619-077F-6E53-2D71-DFB394E867E4}"/>
              </a:ext>
            </a:extLst>
          </p:cNvPr>
          <p:cNvSpPr txBox="1"/>
          <p:nvPr/>
        </p:nvSpPr>
        <p:spPr>
          <a:xfrm>
            <a:off x="2270113" y="8052311"/>
            <a:ext cx="4516150" cy="1123513"/>
          </a:xfrm>
          <a:prstGeom prst="rect">
            <a:avLst/>
          </a:prstGeom>
          <a:noFill/>
        </p:spPr>
        <p:txBody>
          <a:bodyPr wrap="square">
            <a:spAutoFit/>
          </a:bodyPr>
          <a:lstStyle/>
          <a:p>
            <a:pPr>
              <a:lnSpc>
                <a:spcPct val="106000"/>
              </a:lnSpc>
              <a:spcBef>
                <a:spcPts val="1800"/>
              </a:spcBef>
              <a:spcAft>
                <a:spcPts val="1800"/>
              </a:spcAft>
            </a:pPr>
            <a:r>
              <a:rPr lang="en-US" sz="1600" kern="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Another effective approach is to simply hand the support staff an instrument of their own. This focuses the staff not on controlling a child but on adding to the music.</a:t>
            </a:r>
            <a:endParaRPr lang="en-US" sz="16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8" name="Picture 7" descr="Saxophone with solid fill">
            <a:extLst>
              <a:ext uri="{FF2B5EF4-FFF2-40B4-BE49-F238E27FC236}">
                <a16:creationId xmlns:a16="http://schemas.microsoft.com/office/drawing/2014/main" id="{3A6D7C73-FA7A-4962-A93D-5F152AE0276F}"/>
              </a:ext>
            </a:extLst>
          </p:cNvPr>
          <p:cNvPicPr/>
          <p:nvPr/>
        </p:nvPicPr>
        <p:blipFill>
          <a:blip r:embed="rId2">
            <a:extLst>
              <a:ext uri="{96DAC541-7B7A-43D3-8B79-37D633B846F1}">
                <asvg:svgBlip xmlns:asvg="http://schemas.microsoft.com/office/drawing/2016/SVG/main" r:embed="rId3"/>
              </a:ext>
            </a:extLst>
          </a:blip>
          <a:srcRect/>
          <a:stretch/>
        </p:blipFill>
        <p:spPr>
          <a:xfrm>
            <a:off x="701051" y="7839080"/>
            <a:ext cx="1440000" cy="1440000"/>
          </a:xfrm>
          <a:prstGeom prst="rect">
            <a:avLst/>
          </a:prstGeom>
        </p:spPr>
      </p:pic>
      <p:pic>
        <p:nvPicPr>
          <p:cNvPr id="23" name="Picture 7" descr="Comment Like with solid fill">
            <a:extLst>
              <a:ext uri="{FF2B5EF4-FFF2-40B4-BE49-F238E27FC236}">
                <a16:creationId xmlns:a16="http://schemas.microsoft.com/office/drawing/2014/main" id="{049D7647-67F4-BF88-4107-5BBAC2CCB268}"/>
              </a:ext>
            </a:extLst>
          </p:cNvPr>
          <p:cNvPicPr/>
          <p:nvPr/>
        </p:nvPicPr>
        <p:blipFill>
          <a:blip r:embed="rId4">
            <a:extLst>
              <a:ext uri="{96DAC541-7B7A-43D3-8B79-37D633B846F1}">
                <asvg:svgBlip xmlns:asvg="http://schemas.microsoft.com/office/drawing/2016/SVG/main" r:embed="rId5"/>
              </a:ext>
            </a:extLst>
          </a:blip>
          <a:srcRect/>
          <a:stretch/>
        </p:blipFill>
        <p:spPr>
          <a:xfrm>
            <a:off x="701051" y="4284063"/>
            <a:ext cx="1440000" cy="1440000"/>
          </a:xfrm>
          <a:prstGeom prst="rect">
            <a:avLst/>
          </a:prstGeom>
        </p:spPr>
      </p:pic>
      <p:pic>
        <p:nvPicPr>
          <p:cNvPr id="24" name="Picture 7" descr="Meeting with solid fill">
            <a:extLst>
              <a:ext uri="{FF2B5EF4-FFF2-40B4-BE49-F238E27FC236}">
                <a16:creationId xmlns:a16="http://schemas.microsoft.com/office/drawing/2014/main" id="{9DF6D2CC-C853-0DEC-DCB2-712D610BC9E8}"/>
              </a:ext>
            </a:extLst>
          </p:cNvPr>
          <p:cNvPicPr/>
          <p:nvPr/>
        </p:nvPicPr>
        <p:blipFill>
          <a:blip r:embed="rId6">
            <a:extLst>
              <a:ext uri="{96DAC541-7B7A-43D3-8B79-37D633B846F1}">
                <asvg:svgBlip xmlns:asvg="http://schemas.microsoft.com/office/drawing/2016/SVG/main" r:embed="rId7"/>
              </a:ext>
            </a:extLst>
          </a:blip>
          <a:srcRect/>
          <a:stretch/>
        </p:blipFill>
        <p:spPr>
          <a:xfrm>
            <a:off x="701051" y="2336531"/>
            <a:ext cx="1440000" cy="1440000"/>
          </a:xfrm>
          <a:prstGeom prst="rect">
            <a:avLst/>
          </a:prstGeom>
        </p:spPr>
      </p:pic>
      <p:sp>
        <p:nvSpPr>
          <p:cNvPr id="2" name="TextBox 1">
            <a:extLst>
              <a:ext uri="{FF2B5EF4-FFF2-40B4-BE49-F238E27FC236}">
                <a16:creationId xmlns:a16="http://schemas.microsoft.com/office/drawing/2014/main" id="{F9827C50-B118-ECE6-5CEC-83A4F72C4231}"/>
              </a:ext>
            </a:extLst>
          </p:cNvPr>
          <p:cNvSpPr txBox="1"/>
          <p:nvPr/>
        </p:nvSpPr>
        <p:spPr>
          <a:xfrm>
            <a:off x="2270113" y="6345052"/>
            <a:ext cx="4516150" cy="862544"/>
          </a:xfrm>
          <a:prstGeom prst="rect">
            <a:avLst/>
          </a:prstGeom>
          <a:noFill/>
        </p:spPr>
        <p:txBody>
          <a:bodyPr wrap="square">
            <a:spAutoFit/>
          </a:bodyPr>
          <a:lstStyle/>
          <a:p>
            <a:pPr>
              <a:lnSpc>
                <a:spcPct val="106000"/>
              </a:lnSpc>
              <a:spcAft>
                <a:spcPts val="800"/>
              </a:spcAft>
            </a:pPr>
            <a:r>
              <a:rPr lang="en-US" sz="1600" kern="0" dirty="0">
                <a:solidFill>
                  <a:schemeClr val="bg1"/>
                </a:solidFill>
                <a:effectLst/>
                <a:latin typeface="Arial" panose="020B0604020202020204" pitchFamily="34" charset="0"/>
                <a:ea typeface="Times New Roman" panose="02020603050405020304" pitchFamily="18" charset="0"/>
              </a:rPr>
              <a:t>I also find it effective to ask the adults not to speak. This usually forces them to find new and musical ways of interacting with the children.</a:t>
            </a:r>
            <a:endParaRPr lang="en-US" sz="16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7" descr="Comment Slash Silence with solid fill">
            <a:extLst>
              <a:ext uri="{FF2B5EF4-FFF2-40B4-BE49-F238E27FC236}">
                <a16:creationId xmlns:a16="http://schemas.microsoft.com/office/drawing/2014/main" id="{F766C32C-ED30-607B-65D6-89F433DE08D6}"/>
              </a:ext>
            </a:extLst>
          </p:cNvPr>
          <p:cNvPicPr/>
          <p:nvPr/>
        </p:nvPicPr>
        <p:blipFill>
          <a:blip r:embed="rId8">
            <a:extLst>
              <a:ext uri="{96DAC541-7B7A-43D3-8B79-37D633B846F1}">
                <asvg:svgBlip xmlns:asvg="http://schemas.microsoft.com/office/drawing/2016/SVG/main" r:embed="rId9"/>
              </a:ext>
            </a:extLst>
          </a:blip>
          <a:srcRect/>
          <a:stretch/>
        </p:blipFill>
        <p:spPr>
          <a:xfrm>
            <a:off x="701051" y="6116614"/>
            <a:ext cx="1440000" cy="1440000"/>
          </a:xfrm>
          <a:prstGeom prst="rect">
            <a:avLst/>
          </a:prstGeom>
        </p:spPr>
      </p:pic>
    </p:spTree>
    <p:extLst>
      <p:ext uri="{BB962C8B-B14F-4D97-AF65-F5344CB8AC3E}">
        <p14:creationId xmlns:p14="http://schemas.microsoft.com/office/powerpoint/2010/main" val="9989238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3CDE54B-74FC-35A6-AB48-0533CA3DF8BE}"/>
              </a:ext>
            </a:extLst>
          </p:cNvPr>
          <p:cNvSpPr/>
          <p:nvPr/>
        </p:nvSpPr>
        <p:spPr>
          <a:xfrm>
            <a:off x="707390" y="2336800"/>
            <a:ext cx="1481035" cy="4165600"/>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600" dirty="0"/>
          </a:p>
        </p:txBody>
      </p:sp>
      <p:sp>
        <p:nvSpPr>
          <p:cNvPr id="5" name="Rectangle 4">
            <a:extLst>
              <a:ext uri="{FF2B5EF4-FFF2-40B4-BE49-F238E27FC236}">
                <a16:creationId xmlns:a16="http://schemas.microsoft.com/office/drawing/2014/main" id="{B4383F13-0692-DAEB-9399-D750F9F68D6B}"/>
              </a:ext>
            </a:extLst>
          </p:cNvPr>
          <p:cNvSpPr/>
          <p:nvPr/>
        </p:nvSpPr>
        <p:spPr>
          <a:xfrm>
            <a:off x="2336220" y="2336800"/>
            <a:ext cx="4519240" cy="4165600"/>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600" dirty="0"/>
          </a:p>
        </p:txBody>
      </p:sp>
      <p:graphicFrame>
        <p:nvGraphicFramePr>
          <p:cNvPr id="2" name="Table 2">
            <a:extLst>
              <a:ext uri="{FF2B5EF4-FFF2-40B4-BE49-F238E27FC236}">
                <a16:creationId xmlns:a16="http://schemas.microsoft.com/office/drawing/2014/main" id="{6413FB7F-3778-4A25-BA04-BBC56FEA923C}"/>
              </a:ext>
            </a:extLst>
          </p:cNvPr>
          <p:cNvGraphicFramePr>
            <a:graphicFrameLocks noGrp="1"/>
          </p:cNvGraphicFramePr>
          <p:nvPr>
            <p:extLst>
              <p:ext uri="{D42A27DB-BD31-4B8C-83A1-F6EECF244321}">
                <p14:modId xmlns:p14="http://schemas.microsoft.com/office/powerpoint/2010/main" val="3469683825"/>
              </p:ext>
            </p:extLst>
          </p:nvPr>
        </p:nvGraphicFramePr>
        <p:xfrm>
          <a:off x="736600" y="488001"/>
          <a:ext cx="6089650" cy="10337959"/>
        </p:xfrm>
        <a:graphic>
          <a:graphicData uri="http://schemas.openxmlformats.org/drawingml/2006/table">
            <a:tbl>
              <a:tblPr firstRow="1" bandRow="1">
                <a:tableStyleId>{5C22544A-7EE6-4342-B048-85BDC9FD1C3A}</a:tableStyleId>
              </a:tblPr>
              <a:tblGrid>
                <a:gridCol w="1628304">
                  <a:extLst>
                    <a:ext uri="{9D8B030D-6E8A-4147-A177-3AD203B41FA5}">
                      <a16:colId xmlns:a16="http://schemas.microsoft.com/office/drawing/2014/main" val="468589316"/>
                    </a:ext>
                  </a:extLst>
                </a:gridCol>
                <a:gridCol w="4461346">
                  <a:extLst>
                    <a:ext uri="{9D8B030D-6E8A-4147-A177-3AD203B41FA5}">
                      <a16:colId xmlns:a16="http://schemas.microsoft.com/office/drawing/2014/main" val="3251839166"/>
                    </a:ext>
                  </a:extLst>
                </a:gridCol>
              </a:tblGrid>
              <a:tr h="748557">
                <a:tc grid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3000" b="1" kern="50" dirty="0">
                          <a:solidFill>
                            <a:srgbClr val="000000"/>
                          </a:solidFill>
                          <a:effectLst/>
                          <a:latin typeface="Arial"/>
                          <a:cs typeface="Times New Roman"/>
                        </a:rPr>
                        <a:t>Contents of the document </a:t>
                      </a:r>
                      <a:r>
                        <a:rPr lang="en-GB" sz="3000" b="1" kern="50" dirty="0">
                          <a:solidFill>
                            <a:srgbClr val="000000"/>
                          </a:solidFill>
                          <a:effectLst/>
                          <a:latin typeface="Arial"/>
                          <a:cs typeface="Times New Roman"/>
                        </a:rPr>
                        <a:t> </a:t>
                      </a:r>
                    </a:p>
                    <a:p>
                      <a:endParaRPr lang="en-GB" sz="3000" b="0"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dirty="0"/>
                    </a:p>
                  </a:txBody>
                  <a:tcPr/>
                </a:tc>
                <a:extLst>
                  <a:ext uri="{0D108BD9-81ED-4DB2-BD59-A6C34878D82A}">
                    <a16:rowId xmlns:a16="http://schemas.microsoft.com/office/drawing/2014/main" val="335199776"/>
                  </a:ext>
                </a:extLst>
              </a:tr>
              <a:tr h="460539">
                <a:tc gridSpan="2">
                  <a:txBody>
                    <a:bodyPr/>
                    <a:lstStyle/>
                    <a:p>
                      <a:r>
                        <a:rPr lang="en-GB" sz="1600" b="0" dirty="0">
                          <a:latin typeface="Arial" panose="020B0604020202020204" pitchFamily="34" charset="0"/>
                          <a:cs typeface="Arial" panose="020B0604020202020204" pitchFamily="34" charset="0"/>
                        </a:rPr>
                        <a:t>In this document you will find:</a:t>
                      </a:r>
                      <a:endParaRPr lang="en-GB" sz="1600" b="1"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r>
                        <a:rPr lang="en-GB" b="1" dirty="0">
                          <a:latin typeface="Arial" panose="020B0604020202020204" pitchFamily="34" charset="0"/>
                          <a:cs typeface="Arial" panose="020B0604020202020204" pitchFamily="34" charset="0"/>
                        </a:rPr>
                        <a:t>Introduction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09509703"/>
                  </a:ext>
                </a:extLst>
              </a:tr>
              <a:tr h="0">
                <a:tc>
                  <a:txBody>
                    <a:bodyPr/>
                    <a:lstStyle/>
                    <a:p>
                      <a:r>
                        <a:rPr lang="en-GB" sz="1600" b="1" dirty="0">
                          <a:latin typeface="Arial" panose="020B0604020202020204" pitchFamily="34" charset="0"/>
                          <a:cs typeface="Arial" panose="020B0604020202020204" pitchFamily="34" charset="0"/>
                        </a:rPr>
                        <a:t>Page number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600" b="1" kern="50" dirty="0">
                          <a:solidFill>
                            <a:srgbClr val="000000"/>
                          </a:solidFill>
                          <a:effectLst/>
                          <a:latin typeface="Arial" panose="020B0604020202020204" pitchFamily="34" charset="0"/>
                          <a:cs typeface="Arial" panose="020B0604020202020204" pitchFamily="34" charset="0"/>
                        </a:rPr>
                        <a:t>Section</a:t>
                      </a:r>
                      <a:endParaRPr lang="en-GB" sz="1800" b="1" kern="50" dirty="0">
                        <a:solidFill>
                          <a:srgbClr val="000000"/>
                        </a:solidFill>
                        <a:effectLst/>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9923348"/>
                  </a:ext>
                </a:extLst>
              </a:tr>
              <a:tr h="793883">
                <a:tc>
                  <a:txBody>
                    <a:bodyPr/>
                    <a:lstStyle/>
                    <a:p>
                      <a:r>
                        <a:rPr lang="en-GB" sz="1600" b="0" dirty="0">
                          <a:latin typeface="Arial"/>
                          <a:cs typeface="Arial"/>
                        </a:rPr>
                        <a:t>Page 71</a:t>
                      </a:r>
                      <a:endParaRPr lang="en-GB" sz="1600" b="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kern="50" dirty="0">
                          <a:solidFill>
                            <a:srgbClr val="000000"/>
                          </a:solidFill>
                          <a:effectLst/>
                          <a:latin typeface="Arial" panose="020B0604020202020204" pitchFamily="34" charset="0"/>
                          <a:cs typeface="Arial" panose="020B0604020202020204" pitchFamily="34" charset="0"/>
                        </a:rPr>
                        <a:t>6. Choose appropriate teaching resources by Steve Barbe</a:t>
                      </a:r>
                      <a:endParaRPr lang="en-GB" sz="1600" b="1"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31325793"/>
                  </a:ext>
                </a:extLst>
              </a:tr>
              <a:tr h="79388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600" b="0" dirty="0">
                          <a:latin typeface="Arial"/>
                          <a:cs typeface="Arial"/>
                        </a:rPr>
                        <a:t>Page 75</a:t>
                      </a:r>
                      <a:endParaRPr lang="en-GB" sz="1600" b="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600" b="1" dirty="0">
                          <a:latin typeface="Arial" panose="020B0604020202020204" pitchFamily="34" charset="0"/>
                          <a:cs typeface="Arial" panose="020B0604020202020204" pitchFamily="34" charset="0"/>
                        </a:rPr>
                        <a:t>7. Structure sessions effectively by </a:t>
                      </a:r>
                      <a:r>
                        <a:rPr lang="en-GB" sz="1600" b="1" dirty="0" err="1">
                          <a:latin typeface="Arial" panose="020B0604020202020204" pitchFamily="34" charset="0"/>
                          <a:cs typeface="Arial" panose="020B0604020202020204" pitchFamily="34" charset="0"/>
                        </a:rPr>
                        <a:t>Calina</a:t>
                      </a:r>
                      <a:r>
                        <a:rPr lang="en-GB" sz="1600" b="1" dirty="0">
                          <a:latin typeface="Arial" panose="020B0604020202020204" pitchFamily="34" charset="0"/>
                          <a:cs typeface="Arial" panose="020B0604020202020204" pitchFamily="34" charset="0"/>
                        </a:rPr>
                        <a:t> de la Mare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57360237"/>
                  </a:ext>
                </a:extLst>
              </a:tr>
              <a:tr h="793883">
                <a:tc>
                  <a:txBody>
                    <a:bodyPr/>
                    <a:lstStyle/>
                    <a:p>
                      <a:r>
                        <a:rPr lang="en-GB" sz="1600" b="0" kern="1200" dirty="0">
                          <a:solidFill>
                            <a:schemeClr val="dk1"/>
                          </a:solidFill>
                          <a:latin typeface="Arial"/>
                          <a:ea typeface="+mn-ea"/>
                          <a:cs typeface="Arial"/>
                        </a:rPr>
                        <a:t>Page 78 </a:t>
                      </a:r>
                      <a:endParaRPr lang="en-GB" sz="1600" b="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kern="50" dirty="0">
                          <a:solidFill>
                            <a:srgbClr val="000000"/>
                          </a:solidFill>
                          <a:effectLst/>
                          <a:latin typeface="Arial"/>
                          <a:cs typeface="Arial"/>
                        </a:rPr>
                        <a:t>8. Scaffold activities so learners can work together by Tim Fletcher</a:t>
                      </a:r>
                      <a:endParaRPr lang="en-GB" sz="1600" b="1"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79295890"/>
                  </a:ext>
                </a:extLst>
              </a:tr>
              <a:tr h="793883">
                <a:tc>
                  <a:txBody>
                    <a:bodyPr/>
                    <a:lstStyle/>
                    <a:p>
                      <a:r>
                        <a:rPr lang="en-GB" sz="1600" b="0" kern="1200" dirty="0">
                          <a:solidFill>
                            <a:schemeClr val="dk1"/>
                          </a:solidFill>
                          <a:latin typeface="Arial"/>
                          <a:ea typeface="+mn-ea"/>
                          <a:cs typeface="Arial"/>
                        </a:rPr>
                        <a:t>Page</a:t>
                      </a:r>
                      <a:r>
                        <a:rPr lang="en-GB" sz="1600" b="0" dirty="0">
                          <a:latin typeface="Arial"/>
                          <a:cs typeface="Arial"/>
                        </a:rPr>
                        <a:t> 81</a:t>
                      </a:r>
                      <a:endParaRPr lang="en-GB" sz="1600" b="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kern="50" dirty="0">
                          <a:solidFill>
                            <a:srgbClr val="000000"/>
                          </a:solidFill>
                          <a:effectLst/>
                          <a:latin typeface="Arial" panose="020B0604020202020204" pitchFamily="34" charset="0"/>
                          <a:cs typeface="Arial" panose="020B0604020202020204" pitchFamily="34" charset="0"/>
                        </a:rPr>
                        <a:t>9. Create a positive, nurturing environment by Annabel Clapham</a:t>
                      </a:r>
                      <a:endParaRPr lang="en-GB" sz="1600" b="1"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27500180"/>
                  </a:ext>
                </a:extLst>
              </a:tr>
              <a:tr h="793883">
                <a:tc>
                  <a:txBody>
                    <a:bodyPr/>
                    <a:lstStyle/>
                    <a:p>
                      <a:r>
                        <a:rPr lang="en-GB" sz="1600" b="0" dirty="0">
                          <a:latin typeface="Arial"/>
                          <a:cs typeface="Arial"/>
                        </a:rPr>
                        <a:t>Page 83</a:t>
                      </a:r>
                      <a:endParaRPr lang="en-GB" sz="1600" b="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kern="50" dirty="0">
                          <a:solidFill>
                            <a:srgbClr val="000000"/>
                          </a:solidFill>
                          <a:effectLst/>
                          <a:latin typeface="Arial" panose="020B0604020202020204" pitchFamily="34" charset="0"/>
                          <a:cs typeface="Arial" panose="020B0604020202020204" pitchFamily="34" charset="0"/>
                        </a:rPr>
                        <a:t>Background</a:t>
                      </a:r>
                      <a:endParaRPr lang="en-GB" sz="1600" b="1"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38822620"/>
                  </a:ext>
                </a:extLst>
              </a:tr>
              <a:tr h="824100">
                <a:tc>
                  <a:txBody>
                    <a:bodyPr/>
                    <a:lstStyle/>
                    <a:p>
                      <a:endParaRPr lang="en-GB" sz="1600" b="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GB" sz="1600" b="1"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43773493"/>
                  </a:ext>
                </a:extLst>
              </a:tr>
              <a:tr h="748557">
                <a:tc>
                  <a:txBody>
                    <a:bodyPr/>
                    <a:lstStyle/>
                    <a:p>
                      <a:endParaRPr lang="en-GB" sz="1600" b="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GB" sz="1600" b="1"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70038916"/>
                  </a:ext>
                </a:extLst>
              </a:tr>
              <a:tr h="748557">
                <a:tc>
                  <a:txBody>
                    <a:bodyPr/>
                    <a:lstStyle/>
                    <a:p>
                      <a:endParaRPr lang="en-GB" sz="1600" b="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600" b="1"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23285424"/>
                  </a:ext>
                </a:extLst>
              </a:tr>
              <a:tr h="748557">
                <a:tc>
                  <a:txBody>
                    <a:bodyPr/>
                    <a:lstStyle/>
                    <a:p>
                      <a:endParaRPr lang="en-GB" sz="1600" b="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GB" sz="1600" b="1"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71795274"/>
                  </a:ext>
                </a:extLst>
              </a:tr>
              <a:tr h="748557">
                <a:tc>
                  <a:txBody>
                    <a:bodyPr/>
                    <a:lstStyle/>
                    <a:p>
                      <a:endParaRPr lang="en-GB" sz="1600" b="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GB" sz="1600" b="1"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14345830"/>
                  </a:ext>
                </a:extLst>
              </a:tr>
              <a:tr h="748557">
                <a:tc>
                  <a:txBody>
                    <a:bodyPr/>
                    <a:lstStyle/>
                    <a:p>
                      <a:endParaRPr lang="en-GB" sz="1600" b="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GB" sz="1600" b="1"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57197578"/>
                  </a:ext>
                </a:extLst>
              </a:tr>
            </a:tbl>
          </a:graphicData>
        </a:graphic>
      </p:graphicFrame>
      <p:sp>
        <p:nvSpPr>
          <p:cNvPr id="10" name="Text Box 327">
            <a:extLst>
              <a:ext uri="{FF2B5EF4-FFF2-40B4-BE49-F238E27FC236}">
                <a16:creationId xmlns:a16="http://schemas.microsoft.com/office/drawing/2014/main" id="{719BA309-D226-4DA5-A628-F8C928E8548F}"/>
              </a:ext>
            </a:extLst>
          </p:cNvPr>
          <p:cNvSpPr txBox="1"/>
          <p:nvPr/>
        </p:nvSpPr>
        <p:spPr>
          <a:xfrm>
            <a:off x="707390" y="578736"/>
            <a:ext cx="6118860" cy="901700"/>
          </a:xfrm>
          <a:prstGeom prst="rect">
            <a:avLst/>
          </a:prstGeom>
          <a:noFill/>
          <a:ln>
            <a:noFill/>
          </a:ln>
          <a:effectLst/>
          <a:extLst>
            <a:ext uri="{C572A759-6A51-4108-AA02-DFA0A04FC94B}">
              <ma14:wrappingTextBoxFlag xmlns="" xmlns:ma14="http://schemas.microsoft.com/office/mac/drawingml/2011/main" val="1"/>
            </a:ext>
          </a:extLst>
        </p:spPr>
        <p:txBody>
          <a:bodyPr rot="0" spcFirstLastPara="0" vert="horz" wrap="square" lIns="0" tIns="0" rIns="0" bIns="0" numCol="1" spcCol="0" rtlCol="0" fromWordArt="0" anchor="t" anchorCtr="0" forceAA="0" compatLnSpc="1">
            <a:prstTxWarp prst="textNoShape">
              <a:avLst/>
            </a:prstTxWarp>
            <a:noAutofit/>
          </a:bodyPr>
          <a:lstStyle/>
          <a:p>
            <a:pPr>
              <a:lnSpc>
                <a:spcPct val="90000"/>
              </a:lnSpc>
              <a:spcAft>
                <a:spcPts val="0"/>
              </a:spcAft>
            </a:pPr>
            <a:endParaRPr lang="en-GB" sz="3000" b="1" kern="50" dirty="0">
              <a:solidFill>
                <a:srgbClr val="000000"/>
              </a:solidFill>
              <a:effectLst/>
              <a:latin typeface="Arial"/>
              <a:cs typeface="Times New Roman"/>
            </a:endParaRPr>
          </a:p>
        </p:txBody>
      </p:sp>
    </p:spTree>
    <p:extLst>
      <p:ext uri="{BB962C8B-B14F-4D97-AF65-F5344CB8AC3E}">
        <p14:creationId xmlns:p14="http://schemas.microsoft.com/office/powerpoint/2010/main" val="127595602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E81BAED-D9F0-DC4B-07CA-06E952641E70}"/>
              </a:ext>
            </a:extLst>
          </p:cNvPr>
          <p:cNvSpPr/>
          <p:nvPr/>
        </p:nvSpPr>
        <p:spPr>
          <a:xfrm>
            <a:off x="537704" y="2008375"/>
            <a:ext cx="6480000" cy="7560000"/>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6000"/>
              </a:lnSpc>
              <a:spcAft>
                <a:spcPts val="800"/>
              </a:spcAft>
            </a:pPr>
            <a:endParaRPr lang="en-US" b="1" kern="100">
              <a:solidFill>
                <a:schemeClr val="bg1"/>
              </a:solidFill>
              <a:latin typeface="Arial" panose="020B0604020202020204" pitchFamily="34" charset="0"/>
              <a:ea typeface="Calibri" panose="020F0502020204030204" pitchFamily="34" charset="0"/>
              <a:cs typeface="Times New Roman" panose="02020603050405020304" pitchFamily="18" charset="0"/>
            </a:endParaRPr>
          </a:p>
          <a:p>
            <a:pPr>
              <a:lnSpc>
                <a:spcPct val="106000"/>
              </a:lnSpc>
              <a:spcAft>
                <a:spcPts val="800"/>
              </a:spcAft>
            </a:pPr>
            <a:endParaRPr lang="en-US" sz="1800" b="1" kern="10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p>
            <a:pPr>
              <a:lnSpc>
                <a:spcPct val="106000"/>
              </a:lnSpc>
              <a:spcAft>
                <a:spcPts val="800"/>
              </a:spcAft>
            </a:pPr>
            <a:endParaRPr lang="en-US" sz="1800" b="1"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spcAft>
                <a:spcPts val="1800"/>
              </a:spcAft>
            </a:pPr>
            <a:endParaRPr lang="en-US">
              <a:solidFill>
                <a:srgbClr val="1F1F1F"/>
              </a:solidFill>
              <a:latin typeface="Arial" panose="020B0604020202020204" pitchFamily="34" charset="0"/>
              <a:ea typeface="Times New Roman" panose="02020603050405020304" pitchFamily="18" charset="0"/>
            </a:endParaRPr>
          </a:p>
          <a:p>
            <a:pPr>
              <a:spcAft>
                <a:spcPts val="1800"/>
              </a:spcAft>
            </a:pPr>
            <a:endParaRPr lang="en-US" sz="1800">
              <a:effectLst/>
              <a:latin typeface="Times New Roman" panose="02020603050405020304" pitchFamily="18" charset="0"/>
              <a:ea typeface="Times New Roman" panose="02020603050405020304" pitchFamily="18" charset="0"/>
            </a:endParaRPr>
          </a:p>
          <a:p>
            <a:pPr>
              <a:spcAft>
                <a:spcPts val="1800"/>
              </a:spcAft>
            </a:pPr>
            <a:endParaRPr lang="en-US" sz="1800">
              <a:effectLst/>
              <a:latin typeface="Times New Roman" panose="02020603050405020304" pitchFamily="18" charset="0"/>
              <a:ea typeface="Times New Roman" panose="02020603050405020304" pitchFamily="18" charset="0"/>
            </a:endParaRPr>
          </a:p>
          <a:p>
            <a:pPr algn="l">
              <a:spcBef>
                <a:spcPts val="1800"/>
              </a:spcBef>
              <a:spcAft>
                <a:spcPts val="1800"/>
              </a:spcAft>
            </a:pPr>
            <a:endParaRPr lang="en-US">
              <a:solidFill>
                <a:srgbClr val="1F1F1F"/>
              </a:solidFill>
              <a:latin typeface="Arial" panose="020B0604020202020204" pitchFamily="34" charset="0"/>
              <a:ea typeface="Times New Roman" panose="02020603050405020304" pitchFamily="18" charset="0"/>
            </a:endParaRPr>
          </a:p>
          <a:p>
            <a:pPr algn="l">
              <a:spcBef>
                <a:spcPts val="1800"/>
              </a:spcBef>
              <a:spcAft>
                <a:spcPts val="1800"/>
              </a:spcAft>
            </a:pPr>
            <a:endParaRPr lang="en-US" dirty="0">
              <a:solidFill>
                <a:srgbClr val="1F1F1F"/>
              </a:solidFill>
              <a:latin typeface="Arial" panose="020B0604020202020204" pitchFamily="34" charset="0"/>
              <a:ea typeface="Times New Roman" panose="02020603050405020304" pitchFamily="18" charset="0"/>
            </a:endParaRPr>
          </a:p>
        </p:txBody>
      </p:sp>
      <p:sp>
        <p:nvSpPr>
          <p:cNvPr id="3" name="object 3"/>
          <p:cNvSpPr txBox="1"/>
          <p:nvPr/>
        </p:nvSpPr>
        <p:spPr>
          <a:xfrm>
            <a:off x="3144982" y="9889238"/>
            <a:ext cx="1308010" cy="239432"/>
          </a:xfrm>
          <a:prstGeom prst="rect">
            <a:avLst/>
          </a:prstGeom>
        </p:spPr>
        <p:txBody>
          <a:bodyPr vert="horz" wrap="square" lIns="0" tIns="8881" rIns="0" bIns="0" rtlCol="0">
            <a:spAutoFit/>
          </a:bodyPr>
          <a:lstStyle/>
          <a:p>
            <a:pPr marL="12687">
              <a:spcBef>
                <a:spcPts val="70"/>
              </a:spcBef>
            </a:pPr>
            <a:r>
              <a:rPr sz="1499" b="1" spc="-20" dirty="0">
                <a:latin typeface="Tahoma"/>
                <a:cs typeface="Tahoma"/>
              </a:rPr>
              <a:t>Page</a:t>
            </a:r>
            <a:r>
              <a:rPr sz="1499" b="1" spc="170" dirty="0">
                <a:latin typeface="Tahoma"/>
                <a:cs typeface="Tahoma"/>
              </a:rPr>
              <a:t> </a:t>
            </a:r>
            <a:r>
              <a:rPr sz="1499" b="1" spc="-95" dirty="0">
                <a:latin typeface="Tahoma"/>
                <a:cs typeface="Tahoma"/>
              </a:rPr>
              <a:t>3</a:t>
            </a:r>
            <a:r>
              <a:rPr sz="1499" b="1" spc="170" dirty="0">
                <a:latin typeface="Tahoma"/>
                <a:cs typeface="Tahoma"/>
              </a:rPr>
              <a:t> </a:t>
            </a:r>
            <a:r>
              <a:rPr sz="1499" b="1" spc="10" dirty="0">
                <a:latin typeface="Tahoma"/>
                <a:cs typeface="Tahoma"/>
              </a:rPr>
              <a:t>of</a:t>
            </a:r>
            <a:r>
              <a:rPr sz="1499" b="1" spc="170" dirty="0">
                <a:latin typeface="Tahoma"/>
                <a:cs typeface="Tahoma"/>
              </a:rPr>
              <a:t> </a:t>
            </a:r>
            <a:r>
              <a:rPr sz="1499" b="1" spc="-30" dirty="0">
                <a:latin typeface="Tahoma"/>
                <a:cs typeface="Tahoma"/>
              </a:rPr>
              <a:t>38</a:t>
            </a:r>
            <a:endParaRPr sz="1499">
              <a:latin typeface="Tahoma"/>
              <a:cs typeface="Tahoma"/>
            </a:endParaRPr>
          </a:p>
        </p:txBody>
      </p:sp>
      <p:sp>
        <p:nvSpPr>
          <p:cNvPr id="8" name="Slide Number Placeholder 1">
            <a:extLst>
              <a:ext uri="{FF2B5EF4-FFF2-40B4-BE49-F238E27FC236}">
                <a16:creationId xmlns:a16="http://schemas.microsoft.com/office/drawing/2014/main" id="{5C1C749F-862E-B41A-09B6-09E11A0FDAEA}"/>
              </a:ext>
            </a:extLst>
          </p:cNvPr>
          <p:cNvSpPr>
            <a:spLocks noGrp="1"/>
          </p:cNvSpPr>
          <p:nvPr>
            <p:ph type="sldNum" sz="quarter" idx="12"/>
          </p:nvPr>
        </p:nvSpPr>
        <p:spPr>
          <a:xfrm>
            <a:off x="5420043" y="9906785"/>
            <a:ext cx="1764665" cy="569071"/>
          </a:xfrm>
        </p:spPr>
        <p:txBody>
          <a:bodyPr/>
          <a:lstStyle/>
          <a:p>
            <a:fld id="{2DD70488-1BA5-554A-927A-C902243CFC7F}" type="slidenum">
              <a:rPr lang="en-US" sz="1600" smtClean="0">
                <a:solidFill>
                  <a:schemeClr val="bg1"/>
                </a:solidFill>
                <a:latin typeface="Arial" panose="020B0604020202020204" pitchFamily="34" charset="0"/>
                <a:cs typeface="Arial" panose="020B0604020202020204" pitchFamily="34" charset="0"/>
              </a:rPr>
              <a:t>60</a:t>
            </a:fld>
            <a:endParaRPr lang="en-US" sz="1600" dirty="0">
              <a:solidFill>
                <a:schemeClr val="bg1"/>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7D867389-0BC6-15BD-56DC-330CEA4E82E9}"/>
              </a:ext>
            </a:extLst>
          </p:cNvPr>
          <p:cNvSpPr txBox="1"/>
          <p:nvPr/>
        </p:nvSpPr>
        <p:spPr>
          <a:xfrm>
            <a:off x="2270113" y="2469131"/>
            <a:ext cx="4516150" cy="1123513"/>
          </a:xfrm>
          <a:prstGeom prst="rect">
            <a:avLst/>
          </a:prstGeom>
          <a:noFill/>
        </p:spPr>
        <p:txBody>
          <a:bodyPr wrap="square">
            <a:spAutoFit/>
          </a:bodyPr>
          <a:lstStyle/>
          <a:p>
            <a:pPr>
              <a:lnSpc>
                <a:spcPct val="106000"/>
              </a:lnSpc>
              <a:spcBef>
                <a:spcPts val="1800"/>
              </a:spcBef>
              <a:spcAft>
                <a:spcPts val="1800"/>
              </a:spcAft>
            </a:pPr>
            <a:r>
              <a:rPr lang="en-US" sz="1600" kern="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This can be a challenge. This is because the support staff often change. Sometimes there is not always the opportunity to advise them before or give them tips during the session. </a:t>
            </a:r>
            <a:endParaRPr lang="en-US" sz="16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028E695A-83AA-D51F-EBB0-1F0113F9B19A}"/>
              </a:ext>
            </a:extLst>
          </p:cNvPr>
          <p:cNvSpPr txBox="1"/>
          <p:nvPr/>
        </p:nvSpPr>
        <p:spPr>
          <a:xfrm>
            <a:off x="537704" y="633720"/>
            <a:ext cx="6480000" cy="1036246"/>
          </a:xfrm>
          <a:prstGeom prst="rect">
            <a:avLst/>
          </a:prstGeom>
          <a:noFill/>
        </p:spPr>
        <p:txBody>
          <a:bodyPr wrap="square">
            <a:spAutoFit/>
          </a:bodyPr>
          <a:lstStyle/>
          <a:p>
            <a:pPr>
              <a:lnSpc>
                <a:spcPct val="106000"/>
              </a:lnSpc>
              <a:spcAft>
                <a:spcPts val="800"/>
              </a:spcAft>
            </a:pPr>
            <a:r>
              <a:rPr lang="en-US" sz="3000" b="1" dirty="0">
                <a:solidFill>
                  <a:schemeClr val="bg1"/>
                </a:solidFill>
                <a:latin typeface="Arial" panose="020B0604020202020204" pitchFamily="34" charset="0"/>
                <a:cs typeface="Arial" panose="020B0604020202020204" pitchFamily="34" charset="0"/>
              </a:rPr>
              <a:t>Work with other adults to support learners effectively by Tim Wall</a:t>
            </a:r>
          </a:p>
        </p:txBody>
      </p:sp>
      <p:sp>
        <p:nvSpPr>
          <p:cNvPr id="20" name="TextBox 19">
            <a:extLst>
              <a:ext uri="{FF2B5EF4-FFF2-40B4-BE49-F238E27FC236}">
                <a16:creationId xmlns:a16="http://schemas.microsoft.com/office/drawing/2014/main" id="{BAEA770B-2F95-FEFB-9762-818988805AC5}"/>
              </a:ext>
            </a:extLst>
          </p:cNvPr>
          <p:cNvSpPr txBox="1"/>
          <p:nvPr/>
        </p:nvSpPr>
        <p:spPr>
          <a:xfrm>
            <a:off x="2270113" y="4364446"/>
            <a:ext cx="4516150" cy="1123513"/>
          </a:xfrm>
          <a:prstGeom prst="rect">
            <a:avLst/>
          </a:prstGeom>
          <a:noFill/>
        </p:spPr>
        <p:txBody>
          <a:bodyPr wrap="square">
            <a:spAutoFit/>
          </a:bodyPr>
          <a:lstStyle/>
          <a:p>
            <a:pPr lvl="0">
              <a:lnSpc>
                <a:spcPct val="106000"/>
              </a:lnSpc>
              <a:spcAft>
                <a:spcPts val="800"/>
              </a:spcAft>
            </a:pPr>
            <a:r>
              <a:rPr lang="en-US" sz="1600" kern="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Some staff adapt to the sessions very quickly. </a:t>
            </a:r>
            <a:r>
              <a:rPr lang="en-US" sz="1600" kern="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Some staff</a:t>
            </a:r>
            <a:r>
              <a:rPr lang="en-US" sz="1600" kern="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 find it difficult to understand how to interact, even with my encouragements or explanations.</a:t>
            </a:r>
            <a:endParaRPr lang="en-US" sz="16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2" name="TextBox 21">
            <a:extLst>
              <a:ext uri="{FF2B5EF4-FFF2-40B4-BE49-F238E27FC236}">
                <a16:creationId xmlns:a16="http://schemas.microsoft.com/office/drawing/2014/main" id="{C7C3D619-077F-6E53-2D71-DFB394E867E4}"/>
              </a:ext>
            </a:extLst>
          </p:cNvPr>
          <p:cNvSpPr txBox="1"/>
          <p:nvPr/>
        </p:nvSpPr>
        <p:spPr>
          <a:xfrm>
            <a:off x="2304398" y="8219507"/>
            <a:ext cx="4516150" cy="862544"/>
          </a:xfrm>
          <a:prstGeom prst="rect">
            <a:avLst/>
          </a:prstGeom>
          <a:noFill/>
        </p:spPr>
        <p:txBody>
          <a:bodyPr wrap="square">
            <a:spAutoFit/>
          </a:bodyPr>
          <a:lstStyle/>
          <a:p>
            <a:pPr>
              <a:lnSpc>
                <a:spcPct val="106000"/>
              </a:lnSpc>
              <a:spcBef>
                <a:spcPts val="1800"/>
              </a:spcBef>
              <a:spcAft>
                <a:spcPts val="1800"/>
              </a:spcAft>
            </a:pPr>
            <a:r>
              <a:rPr lang="en-US" sz="1600" kern="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I hope that this will help me to set up a more consistent way of working with the adults to support the children in my sessions.</a:t>
            </a:r>
            <a:endParaRPr lang="en-US" sz="16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8" name="Picture 7" descr="Thumbs up sign with solid fill">
            <a:extLst>
              <a:ext uri="{FF2B5EF4-FFF2-40B4-BE49-F238E27FC236}">
                <a16:creationId xmlns:a16="http://schemas.microsoft.com/office/drawing/2014/main" id="{3A6D7C73-FA7A-4962-A93D-5F152AE0276F}"/>
              </a:ext>
            </a:extLst>
          </p:cNvPr>
          <p:cNvPicPr/>
          <p:nvPr/>
        </p:nvPicPr>
        <p:blipFill>
          <a:blip r:embed="rId2">
            <a:extLst>
              <a:ext uri="{96DAC541-7B7A-43D3-8B79-37D633B846F1}">
                <asvg:svgBlip xmlns:asvg="http://schemas.microsoft.com/office/drawing/2016/SVG/main" r:embed="rId3"/>
              </a:ext>
            </a:extLst>
          </a:blip>
          <a:srcRect/>
          <a:stretch/>
        </p:blipFill>
        <p:spPr>
          <a:xfrm>
            <a:off x="701051" y="7749854"/>
            <a:ext cx="1440000" cy="1440000"/>
          </a:xfrm>
          <a:prstGeom prst="rect">
            <a:avLst/>
          </a:prstGeom>
        </p:spPr>
      </p:pic>
      <p:pic>
        <p:nvPicPr>
          <p:cNvPr id="23" name="Picture 7" descr="Brainstorm outline">
            <a:extLst>
              <a:ext uri="{FF2B5EF4-FFF2-40B4-BE49-F238E27FC236}">
                <a16:creationId xmlns:a16="http://schemas.microsoft.com/office/drawing/2014/main" id="{049D7647-67F4-BF88-4107-5BBAC2CCB268}"/>
              </a:ext>
            </a:extLst>
          </p:cNvPr>
          <p:cNvPicPr/>
          <p:nvPr/>
        </p:nvPicPr>
        <p:blipFill>
          <a:blip r:embed="rId4">
            <a:extLst>
              <a:ext uri="{96DAC541-7B7A-43D3-8B79-37D633B846F1}">
                <asvg:svgBlip xmlns:asvg="http://schemas.microsoft.com/office/drawing/2016/SVG/main" r:embed="rId5"/>
              </a:ext>
            </a:extLst>
          </a:blip>
          <a:srcRect/>
          <a:stretch/>
        </p:blipFill>
        <p:spPr>
          <a:xfrm>
            <a:off x="701051" y="4107072"/>
            <a:ext cx="1440000" cy="1440000"/>
          </a:xfrm>
          <a:prstGeom prst="rect">
            <a:avLst/>
          </a:prstGeom>
        </p:spPr>
      </p:pic>
      <p:pic>
        <p:nvPicPr>
          <p:cNvPr id="24" name="Picture 7" descr="Group with solid fill">
            <a:extLst>
              <a:ext uri="{FF2B5EF4-FFF2-40B4-BE49-F238E27FC236}">
                <a16:creationId xmlns:a16="http://schemas.microsoft.com/office/drawing/2014/main" id="{9DF6D2CC-C853-0DEC-DCB2-712D610BC9E8}"/>
              </a:ext>
            </a:extLst>
          </p:cNvPr>
          <p:cNvPicPr/>
          <p:nvPr/>
        </p:nvPicPr>
        <p:blipFill>
          <a:blip r:embed="rId6">
            <a:extLst>
              <a:ext uri="{96DAC541-7B7A-43D3-8B79-37D633B846F1}">
                <asvg:svgBlip xmlns:asvg="http://schemas.microsoft.com/office/drawing/2016/SVG/main" r:embed="rId7"/>
              </a:ext>
            </a:extLst>
          </a:blip>
          <a:srcRect/>
          <a:stretch/>
        </p:blipFill>
        <p:spPr>
          <a:xfrm>
            <a:off x="701051" y="2310887"/>
            <a:ext cx="1440000" cy="1440000"/>
          </a:xfrm>
          <a:prstGeom prst="rect">
            <a:avLst/>
          </a:prstGeom>
        </p:spPr>
      </p:pic>
      <p:sp>
        <p:nvSpPr>
          <p:cNvPr id="2" name="TextBox 1">
            <a:extLst>
              <a:ext uri="{FF2B5EF4-FFF2-40B4-BE49-F238E27FC236}">
                <a16:creationId xmlns:a16="http://schemas.microsoft.com/office/drawing/2014/main" id="{F9827C50-B118-ECE6-5CEC-83A4F72C4231}"/>
              </a:ext>
            </a:extLst>
          </p:cNvPr>
          <p:cNvSpPr txBox="1"/>
          <p:nvPr/>
        </p:nvSpPr>
        <p:spPr>
          <a:xfrm>
            <a:off x="2270113" y="6071029"/>
            <a:ext cx="4516150" cy="1384482"/>
          </a:xfrm>
          <a:prstGeom prst="rect">
            <a:avLst/>
          </a:prstGeom>
          <a:noFill/>
        </p:spPr>
        <p:txBody>
          <a:bodyPr wrap="square">
            <a:spAutoFit/>
          </a:bodyPr>
          <a:lstStyle/>
          <a:p>
            <a:pPr lvl="0">
              <a:lnSpc>
                <a:spcPct val="106000"/>
              </a:lnSpc>
              <a:spcAft>
                <a:spcPts val="800"/>
              </a:spcAft>
            </a:pPr>
            <a:r>
              <a:rPr lang="en-US" sz="1600" kern="0" dirty="0">
                <a:solidFill>
                  <a:schemeClr val="bg1"/>
                </a:solidFill>
                <a:effectLst/>
                <a:latin typeface="Arial" panose="020B0604020202020204" pitchFamily="34" charset="0"/>
                <a:ea typeface="Times New Roman" panose="02020603050405020304" pitchFamily="18" charset="0"/>
              </a:rPr>
              <a:t>To overcome this challenge, I </a:t>
            </a:r>
            <a:r>
              <a:rPr lang="en-US" sz="1600" kern="0" dirty="0">
                <a:solidFill>
                  <a:schemeClr val="bg1"/>
                </a:solidFill>
                <a:latin typeface="Arial" panose="020B0604020202020204" pitchFamily="34" charset="0"/>
                <a:ea typeface="Times New Roman" panose="02020603050405020304" pitchFamily="18" charset="0"/>
              </a:rPr>
              <a:t>am working on</a:t>
            </a:r>
            <a:r>
              <a:rPr lang="en-US" sz="1600" kern="0" dirty="0">
                <a:solidFill>
                  <a:schemeClr val="bg1"/>
                </a:solidFill>
                <a:effectLst/>
                <a:latin typeface="Arial" panose="020B0604020202020204" pitchFamily="34" charset="0"/>
                <a:ea typeface="Times New Roman" panose="02020603050405020304" pitchFamily="18" charset="0"/>
              </a:rPr>
              <a:t> setting up a training session for the support staff. I will run some musical activities with them and explain the reason behind what we are doing.</a:t>
            </a:r>
            <a:endParaRPr lang="en-US" sz="16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7" descr="Teacher with solid fill">
            <a:extLst>
              <a:ext uri="{FF2B5EF4-FFF2-40B4-BE49-F238E27FC236}">
                <a16:creationId xmlns:a16="http://schemas.microsoft.com/office/drawing/2014/main" id="{F766C32C-ED30-607B-65D6-89F433DE08D6}"/>
              </a:ext>
            </a:extLst>
          </p:cNvPr>
          <p:cNvPicPr/>
          <p:nvPr/>
        </p:nvPicPr>
        <p:blipFill>
          <a:blip r:embed="rId8">
            <a:extLst>
              <a:ext uri="{96DAC541-7B7A-43D3-8B79-37D633B846F1}">
                <asvg:svgBlip xmlns:asvg="http://schemas.microsoft.com/office/drawing/2016/SVG/main" r:embed="rId9"/>
              </a:ext>
            </a:extLst>
          </a:blip>
          <a:srcRect/>
          <a:stretch/>
        </p:blipFill>
        <p:spPr>
          <a:xfrm>
            <a:off x="701051" y="6043270"/>
            <a:ext cx="1440000" cy="1440000"/>
          </a:xfrm>
          <a:prstGeom prst="rect">
            <a:avLst/>
          </a:prstGeom>
        </p:spPr>
      </p:pic>
    </p:spTree>
    <p:extLst>
      <p:ext uri="{BB962C8B-B14F-4D97-AF65-F5344CB8AC3E}">
        <p14:creationId xmlns:p14="http://schemas.microsoft.com/office/powerpoint/2010/main" val="395880883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3144982" y="9889238"/>
            <a:ext cx="1308010" cy="239432"/>
          </a:xfrm>
          <a:prstGeom prst="rect">
            <a:avLst/>
          </a:prstGeom>
        </p:spPr>
        <p:txBody>
          <a:bodyPr vert="horz" wrap="square" lIns="0" tIns="8881" rIns="0" bIns="0" rtlCol="0">
            <a:spAutoFit/>
          </a:bodyPr>
          <a:lstStyle/>
          <a:p>
            <a:pPr marL="12687">
              <a:spcBef>
                <a:spcPts val="70"/>
              </a:spcBef>
            </a:pPr>
            <a:r>
              <a:rPr sz="1499" b="1" spc="-20" dirty="0">
                <a:latin typeface="Tahoma"/>
                <a:cs typeface="Tahoma"/>
              </a:rPr>
              <a:t>Page</a:t>
            </a:r>
            <a:r>
              <a:rPr sz="1499" b="1" spc="170" dirty="0">
                <a:latin typeface="Tahoma"/>
                <a:cs typeface="Tahoma"/>
              </a:rPr>
              <a:t> </a:t>
            </a:r>
            <a:r>
              <a:rPr sz="1499" b="1" spc="-95" dirty="0">
                <a:latin typeface="Tahoma"/>
                <a:cs typeface="Tahoma"/>
              </a:rPr>
              <a:t>3</a:t>
            </a:r>
            <a:r>
              <a:rPr sz="1499" b="1" spc="170" dirty="0">
                <a:latin typeface="Tahoma"/>
                <a:cs typeface="Tahoma"/>
              </a:rPr>
              <a:t> </a:t>
            </a:r>
            <a:r>
              <a:rPr sz="1499" b="1" spc="10" dirty="0">
                <a:latin typeface="Tahoma"/>
                <a:cs typeface="Tahoma"/>
              </a:rPr>
              <a:t>of</a:t>
            </a:r>
            <a:r>
              <a:rPr sz="1499" b="1" spc="170" dirty="0">
                <a:latin typeface="Tahoma"/>
                <a:cs typeface="Tahoma"/>
              </a:rPr>
              <a:t> </a:t>
            </a:r>
            <a:r>
              <a:rPr sz="1499" b="1" spc="-30" dirty="0">
                <a:latin typeface="Tahoma"/>
                <a:cs typeface="Tahoma"/>
              </a:rPr>
              <a:t>38</a:t>
            </a:r>
            <a:endParaRPr sz="1499" dirty="0">
              <a:latin typeface="Tahoma"/>
              <a:cs typeface="Tahoma"/>
            </a:endParaRPr>
          </a:p>
        </p:txBody>
      </p:sp>
      <p:sp>
        <p:nvSpPr>
          <p:cNvPr id="7" name="Rectangle 6">
            <a:extLst>
              <a:ext uri="{FF2B5EF4-FFF2-40B4-BE49-F238E27FC236}">
                <a16:creationId xmlns:a16="http://schemas.microsoft.com/office/drawing/2014/main" id="{2E81BAED-D9F0-DC4B-07CA-06E952641E70}"/>
              </a:ext>
            </a:extLst>
          </p:cNvPr>
          <p:cNvSpPr/>
          <p:nvPr/>
        </p:nvSpPr>
        <p:spPr>
          <a:xfrm>
            <a:off x="541425" y="558779"/>
            <a:ext cx="6480000" cy="9000000"/>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6000"/>
              </a:lnSpc>
              <a:spcAft>
                <a:spcPts val="800"/>
              </a:spcAft>
            </a:pPr>
            <a:r>
              <a:rPr lang="en-US" sz="1800" b="1" kern="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8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object 5">
            <a:extLst>
              <a:ext uri="{FF2B5EF4-FFF2-40B4-BE49-F238E27FC236}">
                <a16:creationId xmlns:a16="http://schemas.microsoft.com/office/drawing/2014/main" id="{C6C78459-1272-47D3-8CD4-B30C1C2BB2D2}"/>
              </a:ext>
            </a:extLst>
          </p:cNvPr>
          <p:cNvSpPr/>
          <p:nvPr/>
        </p:nvSpPr>
        <p:spPr>
          <a:xfrm>
            <a:off x="1721084" y="1030172"/>
            <a:ext cx="4179762" cy="4182853"/>
          </a:xfrm>
          <a:custGeom>
            <a:avLst/>
            <a:gdLst/>
            <a:ahLst/>
            <a:cxnLst/>
            <a:rect l="l" t="t" r="r" b="b"/>
            <a:pathLst>
              <a:path w="2576195" h="2578100">
                <a:moveTo>
                  <a:pt x="1287867" y="2577879"/>
                </a:moveTo>
                <a:lnTo>
                  <a:pt x="1239567" y="2576990"/>
                </a:lnTo>
                <a:lnTo>
                  <a:pt x="1191735" y="2574344"/>
                </a:lnTo>
                <a:lnTo>
                  <a:pt x="1144382" y="2569971"/>
                </a:lnTo>
                <a:lnTo>
                  <a:pt x="1097539" y="2563904"/>
                </a:lnTo>
                <a:lnTo>
                  <a:pt x="1051239" y="2556172"/>
                </a:lnTo>
                <a:lnTo>
                  <a:pt x="1005512" y="2546808"/>
                </a:lnTo>
                <a:lnTo>
                  <a:pt x="960388" y="2535843"/>
                </a:lnTo>
                <a:lnTo>
                  <a:pt x="915901" y="2523307"/>
                </a:lnTo>
                <a:lnTo>
                  <a:pt x="872079" y="2509231"/>
                </a:lnTo>
                <a:lnTo>
                  <a:pt x="828955" y="2493648"/>
                </a:lnTo>
                <a:lnTo>
                  <a:pt x="786559" y="2476588"/>
                </a:lnTo>
                <a:lnTo>
                  <a:pt x="744924" y="2458082"/>
                </a:lnTo>
                <a:lnTo>
                  <a:pt x="704079" y="2438161"/>
                </a:lnTo>
                <a:lnTo>
                  <a:pt x="664056" y="2416857"/>
                </a:lnTo>
                <a:lnTo>
                  <a:pt x="624886" y="2394201"/>
                </a:lnTo>
                <a:lnTo>
                  <a:pt x="586601" y="2370223"/>
                </a:lnTo>
                <a:lnTo>
                  <a:pt x="549231" y="2344955"/>
                </a:lnTo>
                <a:lnTo>
                  <a:pt x="512808" y="2318429"/>
                </a:lnTo>
                <a:lnTo>
                  <a:pt x="477362" y="2290675"/>
                </a:lnTo>
                <a:lnTo>
                  <a:pt x="442925" y="2261724"/>
                </a:lnTo>
                <a:lnTo>
                  <a:pt x="409528" y="2231608"/>
                </a:lnTo>
                <a:lnTo>
                  <a:pt x="377202" y="2200357"/>
                </a:lnTo>
                <a:lnTo>
                  <a:pt x="345978" y="2168004"/>
                </a:lnTo>
                <a:lnTo>
                  <a:pt x="315887" y="2134578"/>
                </a:lnTo>
                <a:lnTo>
                  <a:pt x="286961" y="2100112"/>
                </a:lnTo>
                <a:lnTo>
                  <a:pt x="259230" y="2064636"/>
                </a:lnTo>
                <a:lnTo>
                  <a:pt x="232726" y="2028182"/>
                </a:lnTo>
                <a:lnTo>
                  <a:pt x="207480" y="1990781"/>
                </a:lnTo>
                <a:lnTo>
                  <a:pt x="183523" y="1952463"/>
                </a:lnTo>
                <a:lnTo>
                  <a:pt x="160885" y="1913260"/>
                </a:lnTo>
                <a:lnTo>
                  <a:pt x="139599" y="1873203"/>
                </a:lnTo>
                <a:lnTo>
                  <a:pt x="119695" y="1832324"/>
                </a:lnTo>
                <a:lnTo>
                  <a:pt x="101205" y="1790653"/>
                </a:lnTo>
                <a:lnTo>
                  <a:pt x="84159" y="1748221"/>
                </a:lnTo>
                <a:lnTo>
                  <a:pt x="68589" y="1705061"/>
                </a:lnTo>
                <a:lnTo>
                  <a:pt x="54526" y="1661202"/>
                </a:lnTo>
                <a:lnTo>
                  <a:pt x="42000" y="1616676"/>
                </a:lnTo>
                <a:lnTo>
                  <a:pt x="31044" y="1571515"/>
                </a:lnTo>
                <a:lnTo>
                  <a:pt x="21688" y="1525749"/>
                </a:lnTo>
                <a:lnTo>
                  <a:pt x="13963" y="1479409"/>
                </a:lnTo>
                <a:lnTo>
                  <a:pt x="7901" y="1432527"/>
                </a:lnTo>
                <a:lnTo>
                  <a:pt x="3532" y="1385134"/>
                </a:lnTo>
                <a:lnTo>
                  <a:pt x="888" y="1337261"/>
                </a:lnTo>
                <a:lnTo>
                  <a:pt x="0" y="1288938"/>
                </a:lnTo>
                <a:lnTo>
                  <a:pt x="888" y="1240617"/>
                </a:lnTo>
                <a:lnTo>
                  <a:pt x="3532" y="1192744"/>
                </a:lnTo>
                <a:lnTo>
                  <a:pt x="7901" y="1145351"/>
                </a:lnTo>
                <a:lnTo>
                  <a:pt x="13963" y="1098469"/>
                </a:lnTo>
                <a:lnTo>
                  <a:pt x="21688" y="1052130"/>
                </a:lnTo>
                <a:lnTo>
                  <a:pt x="31044" y="1006364"/>
                </a:lnTo>
                <a:lnTo>
                  <a:pt x="42000" y="961202"/>
                </a:lnTo>
                <a:lnTo>
                  <a:pt x="54526" y="916676"/>
                </a:lnTo>
                <a:lnTo>
                  <a:pt x="68589" y="872818"/>
                </a:lnTo>
                <a:lnTo>
                  <a:pt x="84159" y="829657"/>
                </a:lnTo>
                <a:lnTo>
                  <a:pt x="101205" y="787226"/>
                </a:lnTo>
                <a:lnTo>
                  <a:pt x="119695" y="745555"/>
                </a:lnTo>
                <a:lnTo>
                  <a:pt x="139599" y="704675"/>
                </a:lnTo>
                <a:lnTo>
                  <a:pt x="160885" y="664619"/>
                </a:lnTo>
                <a:lnTo>
                  <a:pt x="183523" y="625416"/>
                </a:lnTo>
                <a:lnTo>
                  <a:pt x="207480" y="587098"/>
                </a:lnTo>
                <a:lnTo>
                  <a:pt x="232726" y="549696"/>
                </a:lnTo>
                <a:lnTo>
                  <a:pt x="259230" y="513242"/>
                </a:lnTo>
                <a:lnTo>
                  <a:pt x="286961" y="477766"/>
                </a:lnTo>
                <a:lnTo>
                  <a:pt x="315887" y="443300"/>
                </a:lnTo>
                <a:lnTo>
                  <a:pt x="345978" y="409875"/>
                </a:lnTo>
                <a:lnTo>
                  <a:pt x="377202" y="377521"/>
                </a:lnTo>
                <a:lnTo>
                  <a:pt x="409528" y="346271"/>
                </a:lnTo>
                <a:lnTo>
                  <a:pt x="442925" y="316155"/>
                </a:lnTo>
                <a:lnTo>
                  <a:pt x="477362" y="287204"/>
                </a:lnTo>
                <a:lnTo>
                  <a:pt x="512808" y="259450"/>
                </a:lnTo>
                <a:lnTo>
                  <a:pt x="549231" y="232923"/>
                </a:lnTo>
                <a:lnTo>
                  <a:pt x="586601" y="207656"/>
                </a:lnTo>
                <a:lnTo>
                  <a:pt x="624886" y="183678"/>
                </a:lnTo>
                <a:lnTo>
                  <a:pt x="664056" y="161022"/>
                </a:lnTo>
                <a:lnTo>
                  <a:pt x="704079" y="139717"/>
                </a:lnTo>
                <a:lnTo>
                  <a:pt x="744924" y="119797"/>
                </a:lnTo>
                <a:lnTo>
                  <a:pt x="786559" y="101291"/>
                </a:lnTo>
                <a:lnTo>
                  <a:pt x="828955" y="84231"/>
                </a:lnTo>
                <a:lnTo>
                  <a:pt x="872079" y="68647"/>
                </a:lnTo>
                <a:lnTo>
                  <a:pt x="915901" y="54572"/>
                </a:lnTo>
                <a:lnTo>
                  <a:pt x="960388" y="42036"/>
                </a:lnTo>
                <a:lnTo>
                  <a:pt x="1005512" y="31070"/>
                </a:lnTo>
                <a:lnTo>
                  <a:pt x="1051239" y="21706"/>
                </a:lnTo>
                <a:lnTo>
                  <a:pt x="1097539" y="13975"/>
                </a:lnTo>
                <a:lnTo>
                  <a:pt x="1144382" y="7907"/>
                </a:lnTo>
                <a:lnTo>
                  <a:pt x="1191735" y="3535"/>
                </a:lnTo>
                <a:lnTo>
                  <a:pt x="1239567" y="889"/>
                </a:lnTo>
                <a:lnTo>
                  <a:pt x="1287848" y="0"/>
                </a:lnTo>
                <a:lnTo>
                  <a:pt x="1336129" y="889"/>
                </a:lnTo>
                <a:lnTo>
                  <a:pt x="1383962" y="3535"/>
                </a:lnTo>
                <a:lnTo>
                  <a:pt x="1431315" y="7907"/>
                </a:lnTo>
                <a:lnTo>
                  <a:pt x="1478157" y="13975"/>
                </a:lnTo>
                <a:lnTo>
                  <a:pt x="1524457" y="21706"/>
                </a:lnTo>
                <a:lnTo>
                  <a:pt x="1570185" y="31070"/>
                </a:lnTo>
                <a:lnTo>
                  <a:pt x="1615308" y="42036"/>
                </a:lnTo>
                <a:lnTo>
                  <a:pt x="1659796" y="54572"/>
                </a:lnTo>
                <a:lnTo>
                  <a:pt x="1703618" y="68647"/>
                </a:lnTo>
                <a:lnTo>
                  <a:pt x="1746742" y="84231"/>
                </a:lnTo>
                <a:lnTo>
                  <a:pt x="1789137" y="101291"/>
                </a:lnTo>
                <a:lnTo>
                  <a:pt x="1830773" y="119797"/>
                </a:lnTo>
                <a:lnTo>
                  <a:pt x="1871618" y="139717"/>
                </a:lnTo>
                <a:lnTo>
                  <a:pt x="1911640" y="161022"/>
                </a:lnTo>
                <a:lnTo>
                  <a:pt x="1950810" y="183678"/>
                </a:lnTo>
                <a:lnTo>
                  <a:pt x="1989095" y="207656"/>
                </a:lnTo>
                <a:lnTo>
                  <a:pt x="2026465" y="232923"/>
                </a:lnTo>
                <a:lnTo>
                  <a:pt x="2062889" y="259450"/>
                </a:lnTo>
                <a:lnTo>
                  <a:pt x="2098335" y="287204"/>
                </a:lnTo>
                <a:lnTo>
                  <a:pt x="2132772" y="316155"/>
                </a:lnTo>
                <a:lnTo>
                  <a:pt x="2166169" y="346271"/>
                </a:lnTo>
                <a:lnTo>
                  <a:pt x="2198495" y="377521"/>
                </a:lnTo>
                <a:lnTo>
                  <a:pt x="2229719" y="409875"/>
                </a:lnTo>
                <a:lnTo>
                  <a:pt x="2259809" y="443300"/>
                </a:lnTo>
                <a:lnTo>
                  <a:pt x="2288736" y="477766"/>
                </a:lnTo>
                <a:lnTo>
                  <a:pt x="2316466" y="513242"/>
                </a:lnTo>
                <a:lnTo>
                  <a:pt x="2342970" y="549696"/>
                </a:lnTo>
                <a:lnTo>
                  <a:pt x="2368217" y="587098"/>
                </a:lnTo>
                <a:lnTo>
                  <a:pt x="2392174" y="625416"/>
                </a:lnTo>
                <a:lnTo>
                  <a:pt x="2414811" y="664619"/>
                </a:lnTo>
                <a:lnTo>
                  <a:pt x="2436097" y="704675"/>
                </a:lnTo>
                <a:lnTo>
                  <a:pt x="2456001" y="745555"/>
                </a:lnTo>
                <a:lnTo>
                  <a:pt x="2474491" y="787226"/>
                </a:lnTo>
                <a:lnTo>
                  <a:pt x="2491537" y="829657"/>
                </a:lnTo>
                <a:lnTo>
                  <a:pt x="2507107" y="872818"/>
                </a:lnTo>
                <a:lnTo>
                  <a:pt x="2521171" y="916676"/>
                </a:lnTo>
                <a:lnTo>
                  <a:pt x="2533696" y="961202"/>
                </a:lnTo>
                <a:lnTo>
                  <a:pt x="2544652" y="1006364"/>
                </a:lnTo>
                <a:lnTo>
                  <a:pt x="2554009" y="1052130"/>
                </a:lnTo>
                <a:lnTo>
                  <a:pt x="2561733" y="1098469"/>
                </a:lnTo>
                <a:lnTo>
                  <a:pt x="2567796" y="1145351"/>
                </a:lnTo>
                <a:lnTo>
                  <a:pt x="2572165" y="1192744"/>
                </a:lnTo>
                <a:lnTo>
                  <a:pt x="2574809" y="1240617"/>
                </a:lnTo>
                <a:lnTo>
                  <a:pt x="2575697" y="1288939"/>
                </a:lnTo>
                <a:lnTo>
                  <a:pt x="2574809" y="1337261"/>
                </a:lnTo>
                <a:lnTo>
                  <a:pt x="2572165" y="1385134"/>
                </a:lnTo>
                <a:lnTo>
                  <a:pt x="2567796" y="1432527"/>
                </a:lnTo>
                <a:lnTo>
                  <a:pt x="2561733" y="1479409"/>
                </a:lnTo>
                <a:lnTo>
                  <a:pt x="2554009" y="1525749"/>
                </a:lnTo>
                <a:lnTo>
                  <a:pt x="2544652" y="1571515"/>
                </a:lnTo>
                <a:lnTo>
                  <a:pt x="2533696" y="1616676"/>
                </a:lnTo>
                <a:lnTo>
                  <a:pt x="2521171" y="1661202"/>
                </a:lnTo>
                <a:lnTo>
                  <a:pt x="2507107" y="1705061"/>
                </a:lnTo>
                <a:lnTo>
                  <a:pt x="2491537" y="1748221"/>
                </a:lnTo>
                <a:lnTo>
                  <a:pt x="2474491" y="1790653"/>
                </a:lnTo>
                <a:lnTo>
                  <a:pt x="2456001" y="1832324"/>
                </a:lnTo>
                <a:lnTo>
                  <a:pt x="2436097" y="1873203"/>
                </a:lnTo>
                <a:lnTo>
                  <a:pt x="2414811" y="1913260"/>
                </a:lnTo>
                <a:lnTo>
                  <a:pt x="2392174" y="1952463"/>
                </a:lnTo>
                <a:lnTo>
                  <a:pt x="2368217" y="1990781"/>
                </a:lnTo>
                <a:lnTo>
                  <a:pt x="2342970" y="2028182"/>
                </a:lnTo>
                <a:lnTo>
                  <a:pt x="2316466" y="2064636"/>
                </a:lnTo>
                <a:lnTo>
                  <a:pt x="2288736" y="2100112"/>
                </a:lnTo>
                <a:lnTo>
                  <a:pt x="2259809" y="2134578"/>
                </a:lnTo>
                <a:lnTo>
                  <a:pt x="2229719" y="2168004"/>
                </a:lnTo>
                <a:lnTo>
                  <a:pt x="2198495" y="2200357"/>
                </a:lnTo>
                <a:lnTo>
                  <a:pt x="2166169" y="2231608"/>
                </a:lnTo>
                <a:lnTo>
                  <a:pt x="2132772" y="2261724"/>
                </a:lnTo>
                <a:lnTo>
                  <a:pt x="2098335" y="2290675"/>
                </a:lnTo>
                <a:lnTo>
                  <a:pt x="2062889" y="2318429"/>
                </a:lnTo>
                <a:lnTo>
                  <a:pt x="2026465" y="2344955"/>
                </a:lnTo>
                <a:lnTo>
                  <a:pt x="1989095" y="2370223"/>
                </a:lnTo>
                <a:lnTo>
                  <a:pt x="1950810" y="2394201"/>
                </a:lnTo>
                <a:lnTo>
                  <a:pt x="1911640" y="2416857"/>
                </a:lnTo>
                <a:lnTo>
                  <a:pt x="1871618" y="2438161"/>
                </a:lnTo>
                <a:lnTo>
                  <a:pt x="1830773" y="2458082"/>
                </a:lnTo>
                <a:lnTo>
                  <a:pt x="1789137" y="2476588"/>
                </a:lnTo>
                <a:lnTo>
                  <a:pt x="1746742" y="2493648"/>
                </a:lnTo>
                <a:lnTo>
                  <a:pt x="1703618" y="2509231"/>
                </a:lnTo>
                <a:lnTo>
                  <a:pt x="1659796" y="2523307"/>
                </a:lnTo>
                <a:lnTo>
                  <a:pt x="1615308" y="2535843"/>
                </a:lnTo>
                <a:lnTo>
                  <a:pt x="1570185" y="2546808"/>
                </a:lnTo>
                <a:lnTo>
                  <a:pt x="1524457" y="2556172"/>
                </a:lnTo>
                <a:lnTo>
                  <a:pt x="1478157" y="2563904"/>
                </a:lnTo>
                <a:lnTo>
                  <a:pt x="1431315" y="2569971"/>
                </a:lnTo>
                <a:lnTo>
                  <a:pt x="1383962" y="2574344"/>
                </a:lnTo>
                <a:lnTo>
                  <a:pt x="1336129" y="2576990"/>
                </a:lnTo>
                <a:lnTo>
                  <a:pt x="1287867" y="2577879"/>
                </a:lnTo>
                <a:close/>
              </a:path>
            </a:pathLst>
          </a:custGeom>
          <a:solidFill>
            <a:srgbClr val="CDE8E8"/>
          </a:solidFill>
        </p:spPr>
        <p:txBody>
          <a:bodyPr wrap="square" lIns="0" tIns="0" rIns="0" bIns="0" rtlCol="0"/>
          <a:lstStyle/>
          <a:p>
            <a:endParaRPr/>
          </a:p>
        </p:txBody>
      </p:sp>
      <p:sp>
        <p:nvSpPr>
          <p:cNvPr id="8" name="Slide Number Placeholder 1">
            <a:extLst>
              <a:ext uri="{FF2B5EF4-FFF2-40B4-BE49-F238E27FC236}">
                <a16:creationId xmlns:a16="http://schemas.microsoft.com/office/drawing/2014/main" id="{5C1C749F-862E-B41A-09B6-09E11A0FDAEA}"/>
              </a:ext>
            </a:extLst>
          </p:cNvPr>
          <p:cNvSpPr>
            <a:spLocks noGrp="1"/>
          </p:cNvSpPr>
          <p:nvPr>
            <p:ph type="sldNum" sz="quarter" idx="12"/>
          </p:nvPr>
        </p:nvSpPr>
        <p:spPr>
          <a:xfrm>
            <a:off x="5420043" y="9906785"/>
            <a:ext cx="1764665" cy="569071"/>
          </a:xfrm>
        </p:spPr>
        <p:txBody>
          <a:bodyPr/>
          <a:lstStyle/>
          <a:p>
            <a:fld id="{2DD70488-1BA5-554A-927A-C902243CFC7F}" type="slidenum">
              <a:rPr lang="en-US" sz="1600" smtClean="0">
                <a:solidFill>
                  <a:schemeClr val="bg1"/>
                </a:solidFill>
                <a:latin typeface="Arial" panose="020B0604020202020204" pitchFamily="34" charset="0"/>
                <a:cs typeface="Arial" panose="020B0604020202020204" pitchFamily="34" charset="0"/>
              </a:rPr>
              <a:t>61</a:t>
            </a:fld>
            <a:endParaRPr lang="en-US" sz="1600" dirty="0">
              <a:solidFill>
                <a:schemeClr val="bg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3FD2A332-DBF5-503A-06F7-17CE94288D8B}"/>
              </a:ext>
            </a:extLst>
          </p:cNvPr>
          <p:cNvSpPr txBox="1"/>
          <p:nvPr/>
        </p:nvSpPr>
        <p:spPr>
          <a:xfrm>
            <a:off x="2032757" y="2373798"/>
            <a:ext cx="3556417" cy="1495602"/>
          </a:xfrm>
          <a:prstGeom prst="rect">
            <a:avLst/>
          </a:prstGeom>
          <a:noFill/>
        </p:spPr>
        <p:txBody>
          <a:bodyPr wrap="square">
            <a:spAutoFit/>
          </a:bodyPr>
          <a:lstStyle/>
          <a:p>
            <a:pPr marL="75565" marR="67945" indent="-635" algn="ctr">
              <a:lnSpc>
                <a:spcPct val="115999"/>
              </a:lnSpc>
              <a:spcBef>
                <a:spcPts val="100"/>
              </a:spcBef>
            </a:pPr>
            <a:r>
              <a:rPr lang="en-US" sz="1600" spc="65" dirty="0">
                <a:solidFill>
                  <a:schemeClr val="bg1"/>
                </a:solidFill>
                <a:latin typeface="Arial" panose="020B0604020202020204" pitchFamily="34" charset="0"/>
                <a:cs typeface="Arial" panose="020B0604020202020204" pitchFamily="34" charset="0"/>
              </a:rPr>
              <a:t>"My </a:t>
            </a:r>
            <a:r>
              <a:rPr lang="en-US" sz="1600" spc="5" dirty="0">
                <a:solidFill>
                  <a:schemeClr val="bg1"/>
                </a:solidFill>
                <a:latin typeface="Arial" panose="020B0604020202020204" pitchFamily="34" charset="0"/>
                <a:cs typeface="Arial" panose="020B0604020202020204" pitchFamily="34" charset="0"/>
              </a:rPr>
              <a:t>approach </a:t>
            </a:r>
            <a:r>
              <a:rPr lang="en-US" sz="1600" spc="-50" dirty="0">
                <a:solidFill>
                  <a:schemeClr val="bg1"/>
                </a:solidFill>
                <a:latin typeface="Arial" panose="020B0604020202020204" pitchFamily="34" charset="0"/>
                <a:cs typeface="Arial" panose="020B0604020202020204" pitchFamily="34" charset="0"/>
              </a:rPr>
              <a:t>is</a:t>
            </a:r>
            <a:r>
              <a:rPr lang="en-US" sz="1600" spc="-45" dirty="0">
                <a:solidFill>
                  <a:schemeClr val="bg1"/>
                </a:solidFill>
                <a:latin typeface="Arial" panose="020B0604020202020204" pitchFamily="34" charset="0"/>
                <a:cs typeface="Arial" panose="020B0604020202020204" pitchFamily="34" charset="0"/>
              </a:rPr>
              <a:t> </a:t>
            </a:r>
            <a:r>
              <a:rPr lang="en-US" sz="1600" spc="-35" dirty="0">
                <a:solidFill>
                  <a:schemeClr val="bg1"/>
                </a:solidFill>
                <a:latin typeface="Arial" panose="020B0604020202020204" pitchFamily="34" charset="0"/>
                <a:cs typeface="Arial" panose="020B0604020202020204" pitchFamily="34" charset="0"/>
              </a:rPr>
              <a:t>to </a:t>
            </a:r>
            <a:r>
              <a:rPr lang="en-US" sz="1600" spc="-409" dirty="0">
                <a:solidFill>
                  <a:schemeClr val="bg1"/>
                </a:solidFill>
                <a:latin typeface="Arial" panose="020B0604020202020204" pitchFamily="34" charset="0"/>
                <a:cs typeface="Arial" panose="020B0604020202020204" pitchFamily="34" charset="0"/>
              </a:rPr>
              <a:t> </a:t>
            </a:r>
            <a:r>
              <a:rPr lang="en-US" sz="1600" spc="-15" dirty="0">
                <a:solidFill>
                  <a:schemeClr val="bg1"/>
                </a:solidFill>
                <a:latin typeface="Arial" panose="020B0604020202020204" pitchFamily="34" charset="0"/>
                <a:cs typeface="Arial" panose="020B0604020202020204" pitchFamily="34" charset="0"/>
              </a:rPr>
              <a:t>create </a:t>
            </a:r>
            <a:r>
              <a:rPr lang="en-US" sz="1600" spc="-105" dirty="0">
                <a:solidFill>
                  <a:schemeClr val="bg1"/>
                </a:solidFill>
                <a:latin typeface="Arial" panose="020B0604020202020204" pitchFamily="34" charset="0"/>
                <a:cs typeface="Arial" panose="020B0604020202020204" pitchFamily="34" charset="0"/>
              </a:rPr>
              <a:t>a</a:t>
            </a:r>
            <a:r>
              <a:rPr lang="en-US" sz="1600" spc="-100" dirty="0">
                <a:solidFill>
                  <a:schemeClr val="bg1"/>
                </a:solidFill>
                <a:latin typeface="Arial" panose="020B0604020202020204" pitchFamily="34" charset="0"/>
                <a:cs typeface="Arial" panose="020B0604020202020204" pitchFamily="34" charset="0"/>
              </a:rPr>
              <a:t> </a:t>
            </a:r>
            <a:r>
              <a:rPr lang="en-US" sz="1600" spc="15" dirty="0">
                <a:solidFill>
                  <a:schemeClr val="bg1"/>
                </a:solidFill>
                <a:latin typeface="Arial" panose="020B0604020202020204" pitchFamily="34" charset="0"/>
                <a:cs typeface="Arial" panose="020B0604020202020204" pitchFamily="34" charset="0"/>
              </a:rPr>
              <a:t>welcoming </a:t>
            </a:r>
            <a:r>
              <a:rPr lang="en-US" sz="1600" spc="-409" dirty="0">
                <a:solidFill>
                  <a:schemeClr val="bg1"/>
                </a:solidFill>
                <a:latin typeface="Arial" panose="020B0604020202020204" pitchFamily="34" charset="0"/>
                <a:cs typeface="Arial" panose="020B0604020202020204" pitchFamily="34" charset="0"/>
              </a:rPr>
              <a:t> </a:t>
            </a:r>
            <a:r>
              <a:rPr lang="en-US" sz="1600" spc="-5" dirty="0">
                <a:solidFill>
                  <a:schemeClr val="bg1"/>
                </a:solidFill>
                <a:latin typeface="Arial" panose="020B0604020202020204" pitchFamily="34" charset="0"/>
                <a:cs typeface="Arial" panose="020B0604020202020204" pitchFamily="34" charset="0"/>
              </a:rPr>
              <a:t>and</a:t>
            </a:r>
            <a:r>
              <a:rPr lang="en-US" sz="1600" spc="75" dirty="0">
                <a:solidFill>
                  <a:schemeClr val="bg1"/>
                </a:solidFill>
                <a:latin typeface="Arial" panose="020B0604020202020204" pitchFamily="34" charset="0"/>
                <a:cs typeface="Arial" panose="020B0604020202020204" pitchFamily="34" charset="0"/>
              </a:rPr>
              <a:t> </a:t>
            </a:r>
            <a:r>
              <a:rPr lang="en-US" sz="1600" spc="5" dirty="0">
                <a:solidFill>
                  <a:schemeClr val="bg1"/>
                </a:solidFill>
                <a:latin typeface="Arial" panose="020B0604020202020204" pitchFamily="34" charset="0"/>
                <a:cs typeface="Arial" panose="020B0604020202020204" pitchFamily="34" charset="0"/>
              </a:rPr>
              <a:t>responsive</a:t>
            </a:r>
            <a:endParaRPr lang="en-US" sz="1600" dirty="0">
              <a:solidFill>
                <a:schemeClr val="bg1"/>
              </a:solidFill>
              <a:latin typeface="Arial" panose="020B0604020202020204" pitchFamily="34" charset="0"/>
              <a:cs typeface="Arial" panose="020B0604020202020204" pitchFamily="34" charset="0"/>
            </a:endParaRPr>
          </a:p>
          <a:p>
            <a:pPr marL="12065" marR="5080" algn="ctr">
              <a:lnSpc>
                <a:spcPct val="115999"/>
              </a:lnSpc>
            </a:pPr>
            <a:r>
              <a:rPr lang="en-US" sz="1600" spc="5" dirty="0">
                <a:solidFill>
                  <a:schemeClr val="bg1"/>
                </a:solidFill>
                <a:latin typeface="Arial" panose="020B0604020202020204" pitchFamily="34" charset="0"/>
                <a:cs typeface="Arial" panose="020B0604020202020204" pitchFamily="34" charset="0"/>
              </a:rPr>
              <a:t>musical</a:t>
            </a:r>
            <a:r>
              <a:rPr lang="en-US" sz="1600" spc="35" dirty="0">
                <a:solidFill>
                  <a:schemeClr val="bg1"/>
                </a:solidFill>
                <a:latin typeface="Arial" panose="020B0604020202020204" pitchFamily="34" charset="0"/>
                <a:cs typeface="Arial" panose="020B0604020202020204" pitchFamily="34" charset="0"/>
              </a:rPr>
              <a:t> </a:t>
            </a:r>
            <a:r>
              <a:rPr lang="en-US" sz="1600" spc="15" dirty="0">
                <a:solidFill>
                  <a:schemeClr val="bg1"/>
                </a:solidFill>
                <a:latin typeface="Arial" panose="020B0604020202020204" pitchFamily="34" charset="0"/>
                <a:cs typeface="Arial" panose="020B0604020202020204" pitchFamily="34" charset="0"/>
              </a:rPr>
              <a:t>environment </a:t>
            </a:r>
            <a:r>
              <a:rPr lang="en-US" sz="1600" spc="-409" dirty="0">
                <a:solidFill>
                  <a:schemeClr val="bg1"/>
                </a:solidFill>
                <a:latin typeface="Arial" panose="020B0604020202020204" pitchFamily="34" charset="0"/>
                <a:cs typeface="Arial" panose="020B0604020202020204" pitchFamily="34" charset="0"/>
              </a:rPr>
              <a:t> </a:t>
            </a:r>
            <a:r>
              <a:rPr lang="en-US" sz="1600" spc="-40" dirty="0">
                <a:solidFill>
                  <a:schemeClr val="bg1"/>
                </a:solidFill>
                <a:latin typeface="Arial" panose="020B0604020202020204" pitchFamily="34" charset="0"/>
                <a:cs typeface="Arial" panose="020B0604020202020204" pitchFamily="34" charset="0"/>
              </a:rPr>
              <a:t>for</a:t>
            </a:r>
            <a:r>
              <a:rPr lang="en-US" sz="1600" spc="80" dirty="0">
                <a:solidFill>
                  <a:schemeClr val="bg1"/>
                </a:solidFill>
                <a:latin typeface="Arial" panose="020B0604020202020204" pitchFamily="34" charset="0"/>
                <a:cs typeface="Arial" panose="020B0604020202020204" pitchFamily="34" charset="0"/>
              </a:rPr>
              <a:t> </a:t>
            </a:r>
            <a:r>
              <a:rPr lang="en-US" sz="1600" spc="-10" dirty="0">
                <a:solidFill>
                  <a:schemeClr val="bg1"/>
                </a:solidFill>
                <a:latin typeface="Arial" panose="020B0604020202020204" pitchFamily="34" charset="0"/>
                <a:cs typeface="Arial" panose="020B0604020202020204" pitchFamily="34" charset="0"/>
              </a:rPr>
              <a:t>the</a:t>
            </a:r>
            <a:r>
              <a:rPr lang="en-US" sz="1600" spc="80" dirty="0">
                <a:solidFill>
                  <a:schemeClr val="bg1"/>
                </a:solidFill>
                <a:latin typeface="Arial" panose="020B0604020202020204" pitchFamily="34" charset="0"/>
                <a:cs typeface="Arial" panose="020B0604020202020204" pitchFamily="34" charset="0"/>
              </a:rPr>
              <a:t> </a:t>
            </a:r>
            <a:r>
              <a:rPr lang="en-US" sz="1600" spc="5" dirty="0">
                <a:solidFill>
                  <a:schemeClr val="bg1"/>
                </a:solidFill>
                <a:latin typeface="Arial" panose="020B0604020202020204" pitchFamily="34" charset="0"/>
                <a:cs typeface="Arial" panose="020B0604020202020204" pitchFamily="34" charset="0"/>
              </a:rPr>
              <a:t>children</a:t>
            </a:r>
            <a:r>
              <a:rPr lang="en-US" sz="1600" spc="80" dirty="0">
                <a:solidFill>
                  <a:schemeClr val="bg1"/>
                </a:solidFill>
                <a:latin typeface="Arial" panose="020B0604020202020204" pitchFamily="34" charset="0"/>
                <a:cs typeface="Arial" panose="020B0604020202020204" pitchFamily="34" charset="0"/>
              </a:rPr>
              <a:t> </a:t>
            </a:r>
            <a:r>
              <a:rPr lang="en-US" sz="1600" spc="-35" dirty="0">
                <a:solidFill>
                  <a:schemeClr val="bg1"/>
                </a:solidFill>
                <a:latin typeface="Arial" panose="020B0604020202020204" pitchFamily="34" charset="0"/>
                <a:cs typeface="Arial" panose="020B0604020202020204" pitchFamily="34" charset="0"/>
              </a:rPr>
              <a:t>to </a:t>
            </a:r>
            <a:r>
              <a:rPr lang="en-US" sz="1600" spc="-15" dirty="0">
                <a:solidFill>
                  <a:schemeClr val="bg1"/>
                </a:solidFill>
                <a:latin typeface="Arial" panose="020B0604020202020204" pitchFamily="34" charset="0"/>
                <a:cs typeface="Arial" panose="020B0604020202020204" pitchFamily="34" charset="0"/>
              </a:rPr>
              <a:t>explore</a:t>
            </a:r>
            <a:r>
              <a:rPr lang="en-US" sz="1600" spc="50" dirty="0">
                <a:solidFill>
                  <a:schemeClr val="bg1"/>
                </a:solidFill>
                <a:latin typeface="Arial" panose="020B0604020202020204" pitchFamily="34" charset="0"/>
                <a:cs typeface="Arial" panose="020B0604020202020204" pitchFamily="34" charset="0"/>
              </a:rPr>
              <a:t> </a:t>
            </a:r>
            <a:r>
              <a:rPr lang="en-US" sz="1600" spc="-5" dirty="0">
                <a:solidFill>
                  <a:schemeClr val="bg1"/>
                </a:solidFill>
                <a:latin typeface="Arial" panose="020B0604020202020204" pitchFamily="34" charset="0"/>
                <a:cs typeface="Arial" panose="020B0604020202020204" pitchFamily="34" charset="0"/>
              </a:rPr>
              <a:t>and</a:t>
            </a:r>
            <a:r>
              <a:rPr lang="en-US" sz="1600" spc="55" dirty="0">
                <a:solidFill>
                  <a:schemeClr val="bg1"/>
                </a:solidFill>
                <a:latin typeface="Arial" panose="020B0604020202020204" pitchFamily="34" charset="0"/>
                <a:cs typeface="Arial" panose="020B0604020202020204" pitchFamily="34" charset="0"/>
              </a:rPr>
              <a:t> </a:t>
            </a:r>
            <a:r>
              <a:rPr lang="en-US" sz="1600" spc="-5" dirty="0">
                <a:solidFill>
                  <a:schemeClr val="bg1"/>
                </a:solidFill>
                <a:latin typeface="Arial" panose="020B0604020202020204" pitchFamily="34" charset="0"/>
                <a:cs typeface="Arial" panose="020B0604020202020204" pitchFamily="34" charset="0"/>
              </a:rPr>
              <a:t>interact </a:t>
            </a:r>
            <a:r>
              <a:rPr lang="en-US" sz="1600" spc="-405" dirty="0">
                <a:solidFill>
                  <a:schemeClr val="bg1"/>
                </a:solidFill>
                <a:latin typeface="Arial" panose="020B0604020202020204" pitchFamily="34" charset="0"/>
                <a:cs typeface="Arial" panose="020B0604020202020204" pitchFamily="34" charset="0"/>
              </a:rPr>
              <a:t> </a:t>
            </a:r>
            <a:r>
              <a:rPr lang="en-US" sz="1600" dirty="0">
                <a:solidFill>
                  <a:schemeClr val="bg1"/>
                </a:solidFill>
                <a:latin typeface="Arial" panose="020B0604020202020204" pitchFamily="34" charset="0"/>
                <a:cs typeface="Arial" panose="020B0604020202020204" pitchFamily="34" charset="0"/>
              </a:rPr>
              <a:t>with</a:t>
            </a:r>
            <a:r>
              <a:rPr lang="en-US" sz="1600" spc="75" dirty="0">
                <a:solidFill>
                  <a:schemeClr val="bg1"/>
                </a:solidFill>
                <a:latin typeface="Arial" panose="020B0604020202020204" pitchFamily="34" charset="0"/>
                <a:cs typeface="Arial" panose="020B0604020202020204" pitchFamily="34" charset="0"/>
              </a:rPr>
              <a:t> </a:t>
            </a:r>
            <a:r>
              <a:rPr lang="en-US" sz="1600" spc="-55" dirty="0">
                <a:solidFill>
                  <a:schemeClr val="bg1"/>
                </a:solidFill>
                <a:latin typeface="Arial" panose="020B0604020202020204" pitchFamily="34" charset="0"/>
                <a:cs typeface="Arial" panose="020B0604020202020204" pitchFamily="34" charset="0"/>
              </a:rPr>
              <a:t>at</a:t>
            </a:r>
            <a:r>
              <a:rPr lang="en-US" sz="1600" spc="80" dirty="0">
                <a:solidFill>
                  <a:schemeClr val="bg1"/>
                </a:solidFill>
                <a:latin typeface="Arial" panose="020B0604020202020204" pitchFamily="34" charset="0"/>
                <a:cs typeface="Arial" panose="020B0604020202020204" pitchFamily="34" charset="0"/>
              </a:rPr>
              <a:t> </a:t>
            </a:r>
            <a:r>
              <a:rPr lang="en-US" sz="1600" spc="-15" dirty="0">
                <a:solidFill>
                  <a:schemeClr val="bg1"/>
                </a:solidFill>
                <a:latin typeface="Arial" panose="020B0604020202020204" pitchFamily="34" charset="0"/>
                <a:cs typeface="Arial" panose="020B0604020202020204" pitchFamily="34" charset="0"/>
              </a:rPr>
              <a:t>their</a:t>
            </a:r>
            <a:r>
              <a:rPr lang="en-US" sz="1600" spc="80" dirty="0">
                <a:solidFill>
                  <a:schemeClr val="bg1"/>
                </a:solidFill>
                <a:latin typeface="Arial" panose="020B0604020202020204" pitchFamily="34" charset="0"/>
                <a:cs typeface="Arial" panose="020B0604020202020204" pitchFamily="34" charset="0"/>
              </a:rPr>
              <a:t> </a:t>
            </a:r>
            <a:r>
              <a:rPr lang="en-US" sz="1600" spc="15" dirty="0">
                <a:solidFill>
                  <a:schemeClr val="bg1"/>
                </a:solidFill>
                <a:latin typeface="Arial" panose="020B0604020202020204" pitchFamily="34" charset="0"/>
                <a:cs typeface="Arial" panose="020B0604020202020204" pitchFamily="34" charset="0"/>
              </a:rPr>
              <a:t>own </a:t>
            </a:r>
            <a:r>
              <a:rPr lang="en-US" sz="1600" spc="-10" dirty="0">
                <a:solidFill>
                  <a:schemeClr val="bg1"/>
                </a:solidFill>
                <a:latin typeface="Arial" panose="020B0604020202020204" pitchFamily="34" charset="0"/>
                <a:cs typeface="Arial" panose="020B0604020202020204" pitchFamily="34" charset="0"/>
              </a:rPr>
              <a:t>pace."</a:t>
            </a:r>
            <a:endParaRPr lang="en-US" sz="1600" dirty="0">
              <a:solidFill>
                <a:schemeClr val="bg1"/>
              </a:solidFill>
              <a:latin typeface="Arial" panose="020B0604020202020204" pitchFamily="34" charset="0"/>
              <a:cs typeface="Arial" panose="020B0604020202020204" pitchFamily="34" charset="0"/>
            </a:endParaRPr>
          </a:p>
        </p:txBody>
      </p:sp>
      <p:pic>
        <p:nvPicPr>
          <p:cNvPr id="2" name="object 2">
            <a:extLst>
              <a:ext uri="{FF2B5EF4-FFF2-40B4-BE49-F238E27FC236}">
                <a16:creationId xmlns:a16="http://schemas.microsoft.com/office/drawing/2014/main" id="{E319FA66-79FC-7304-B2EE-20E820165932}"/>
              </a:ext>
            </a:extLst>
          </p:cNvPr>
          <p:cNvPicPr/>
          <p:nvPr/>
        </p:nvPicPr>
        <p:blipFill>
          <a:blip r:embed="rId2" cstate="print"/>
          <a:stretch>
            <a:fillRect/>
          </a:stretch>
        </p:blipFill>
        <p:spPr>
          <a:xfrm>
            <a:off x="742677" y="5979282"/>
            <a:ext cx="6014745" cy="2645726"/>
          </a:xfrm>
          <a:prstGeom prst="rect">
            <a:avLst/>
          </a:prstGeom>
        </p:spPr>
      </p:pic>
    </p:spTree>
    <p:extLst>
      <p:ext uri="{BB962C8B-B14F-4D97-AF65-F5344CB8AC3E}">
        <p14:creationId xmlns:p14="http://schemas.microsoft.com/office/powerpoint/2010/main" val="229367711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E81BAED-D9F0-DC4B-07CA-06E952641E70}"/>
              </a:ext>
            </a:extLst>
          </p:cNvPr>
          <p:cNvSpPr/>
          <p:nvPr/>
        </p:nvSpPr>
        <p:spPr>
          <a:xfrm>
            <a:off x="537704" y="2063855"/>
            <a:ext cx="6480000" cy="7560000"/>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6000"/>
              </a:lnSpc>
              <a:spcAft>
                <a:spcPts val="800"/>
              </a:spcAft>
            </a:pPr>
            <a:endParaRPr lang="en-US" b="1" kern="100">
              <a:solidFill>
                <a:schemeClr val="bg1"/>
              </a:solidFill>
              <a:latin typeface="Arial" panose="020B0604020202020204" pitchFamily="34" charset="0"/>
              <a:ea typeface="Calibri" panose="020F0502020204030204" pitchFamily="34" charset="0"/>
              <a:cs typeface="Times New Roman" panose="02020603050405020304" pitchFamily="18" charset="0"/>
            </a:endParaRPr>
          </a:p>
          <a:p>
            <a:pPr>
              <a:lnSpc>
                <a:spcPct val="106000"/>
              </a:lnSpc>
              <a:spcAft>
                <a:spcPts val="800"/>
              </a:spcAft>
            </a:pPr>
            <a:endParaRPr lang="en-US" sz="1800" b="1" kern="10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p>
            <a:pPr>
              <a:lnSpc>
                <a:spcPct val="106000"/>
              </a:lnSpc>
              <a:spcAft>
                <a:spcPts val="800"/>
              </a:spcAft>
            </a:pPr>
            <a:endParaRPr lang="en-US" sz="1800" b="1"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spcAft>
                <a:spcPts val="1800"/>
              </a:spcAft>
            </a:pPr>
            <a:endParaRPr lang="en-US">
              <a:solidFill>
                <a:srgbClr val="1F1F1F"/>
              </a:solidFill>
              <a:latin typeface="Arial" panose="020B0604020202020204" pitchFamily="34" charset="0"/>
              <a:ea typeface="Times New Roman" panose="02020603050405020304" pitchFamily="18" charset="0"/>
            </a:endParaRPr>
          </a:p>
          <a:p>
            <a:pPr>
              <a:spcAft>
                <a:spcPts val="1800"/>
              </a:spcAft>
            </a:pPr>
            <a:endParaRPr lang="en-US" sz="1800">
              <a:effectLst/>
              <a:latin typeface="Times New Roman" panose="02020603050405020304" pitchFamily="18" charset="0"/>
              <a:ea typeface="Times New Roman" panose="02020603050405020304" pitchFamily="18" charset="0"/>
            </a:endParaRPr>
          </a:p>
          <a:p>
            <a:pPr>
              <a:spcAft>
                <a:spcPts val="1800"/>
              </a:spcAft>
            </a:pPr>
            <a:endParaRPr lang="en-US" sz="1800">
              <a:effectLst/>
              <a:latin typeface="Times New Roman" panose="02020603050405020304" pitchFamily="18" charset="0"/>
              <a:ea typeface="Times New Roman" panose="02020603050405020304" pitchFamily="18" charset="0"/>
            </a:endParaRPr>
          </a:p>
          <a:p>
            <a:pPr algn="l">
              <a:spcBef>
                <a:spcPts val="1800"/>
              </a:spcBef>
              <a:spcAft>
                <a:spcPts val="1800"/>
              </a:spcAft>
            </a:pPr>
            <a:endParaRPr lang="en-US">
              <a:solidFill>
                <a:srgbClr val="1F1F1F"/>
              </a:solidFill>
              <a:latin typeface="Arial" panose="020B0604020202020204" pitchFamily="34" charset="0"/>
              <a:ea typeface="Times New Roman" panose="02020603050405020304" pitchFamily="18" charset="0"/>
            </a:endParaRPr>
          </a:p>
          <a:p>
            <a:pPr algn="l">
              <a:spcBef>
                <a:spcPts val="1800"/>
              </a:spcBef>
              <a:spcAft>
                <a:spcPts val="1800"/>
              </a:spcAft>
            </a:pPr>
            <a:endParaRPr lang="en-US" dirty="0">
              <a:solidFill>
                <a:srgbClr val="1F1F1F"/>
              </a:solidFill>
              <a:latin typeface="Arial" panose="020B0604020202020204" pitchFamily="34" charset="0"/>
              <a:ea typeface="Times New Roman" panose="02020603050405020304" pitchFamily="18" charset="0"/>
            </a:endParaRPr>
          </a:p>
        </p:txBody>
      </p:sp>
      <p:sp>
        <p:nvSpPr>
          <p:cNvPr id="3" name="object 3"/>
          <p:cNvSpPr txBox="1"/>
          <p:nvPr/>
        </p:nvSpPr>
        <p:spPr>
          <a:xfrm>
            <a:off x="3144982" y="9889238"/>
            <a:ext cx="1308010" cy="239432"/>
          </a:xfrm>
          <a:prstGeom prst="rect">
            <a:avLst/>
          </a:prstGeom>
        </p:spPr>
        <p:txBody>
          <a:bodyPr vert="horz" wrap="square" lIns="0" tIns="8881" rIns="0" bIns="0" rtlCol="0">
            <a:spAutoFit/>
          </a:bodyPr>
          <a:lstStyle/>
          <a:p>
            <a:pPr marL="12687">
              <a:spcBef>
                <a:spcPts val="70"/>
              </a:spcBef>
            </a:pPr>
            <a:r>
              <a:rPr sz="1499" b="1" spc="-20" dirty="0">
                <a:latin typeface="Tahoma"/>
                <a:cs typeface="Tahoma"/>
              </a:rPr>
              <a:t>Page</a:t>
            </a:r>
            <a:r>
              <a:rPr sz="1499" b="1" spc="170" dirty="0">
                <a:latin typeface="Tahoma"/>
                <a:cs typeface="Tahoma"/>
              </a:rPr>
              <a:t> </a:t>
            </a:r>
            <a:r>
              <a:rPr sz="1499" b="1" spc="-95" dirty="0">
                <a:latin typeface="Tahoma"/>
                <a:cs typeface="Tahoma"/>
              </a:rPr>
              <a:t>3</a:t>
            </a:r>
            <a:r>
              <a:rPr sz="1499" b="1" spc="170" dirty="0">
                <a:latin typeface="Tahoma"/>
                <a:cs typeface="Tahoma"/>
              </a:rPr>
              <a:t> </a:t>
            </a:r>
            <a:r>
              <a:rPr sz="1499" b="1" spc="10" dirty="0">
                <a:latin typeface="Tahoma"/>
                <a:cs typeface="Tahoma"/>
              </a:rPr>
              <a:t>of</a:t>
            </a:r>
            <a:r>
              <a:rPr sz="1499" b="1" spc="170" dirty="0">
                <a:latin typeface="Tahoma"/>
                <a:cs typeface="Tahoma"/>
              </a:rPr>
              <a:t> </a:t>
            </a:r>
            <a:r>
              <a:rPr sz="1499" b="1" spc="-30" dirty="0">
                <a:latin typeface="Tahoma"/>
                <a:cs typeface="Tahoma"/>
              </a:rPr>
              <a:t>38</a:t>
            </a:r>
            <a:endParaRPr sz="1499" dirty="0">
              <a:latin typeface="Tahoma"/>
              <a:cs typeface="Tahoma"/>
            </a:endParaRPr>
          </a:p>
        </p:txBody>
      </p:sp>
      <p:sp>
        <p:nvSpPr>
          <p:cNvPr id="8" name="Slide Number Placeholder 1">
            <a:extLst>
              <a:ext uri="{FF2B5EF4-FFF2-40B4-BE49-F238E27FC236}">
                <a16:creationId xmlns:a16="http://schemas.microsoft.com/office/drawing/2014/main" id="{5C1C749F-862E-B41A-09B6-09E11A0FDAEA}"/>
              </a:ext>
            </a:extLst>
          </p:cNvPr>
          <p:cNvSpPr>
            <a:spLocks noGrp="1"/>
          </p:cNvSpPr>
          <p:nvPr>
            <p:ph type="sldNum" sz="quarter" idx="12"/>
          </p:nvPr>
        </p:nvSpPr>
        <p:spPr>
          <a:xfrm>
            <a:off x="5420043" y="9906785"/>
            <a:ext cx="1764665" cy="569071"/>
          </a:xfrm>
        </p:spPr>
        <p:txBody>
          <a:bodyPr/>
          <a:lstStyle/>
          <a:p>
            <a:fld id="{2DD70488-1BA5-554A-927A-C902243CFC7F}" type="slidenum">
              <a:rPr lang="en-US" sz="1600" smtClean="0">
                <a:solidFill>
                  <a:schemeClr val="bg1"/>
                </a:solidFill>
                <a:latin typeface="Arial" panose="020B0604020202020204" pitchFamily="34" charset="0"/>
                <a:cs typeface="Arial" panose="020B0604020202020204" pitchFamily="34" charset="0"/>
              </a:rPr>
              <a:t>62</a:t>
            </a:fld>
            <a:endParaRPr lang="en-US" sz="1600" dirty="0">
              <a:solidFill>
                <a:schemeClr val="bg1"/>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7D867389-0BC6-15BD-56DC-330CEA4E82E9}"/>
              </a:ext>
            </a:extLst>
          </p:cNvPr>
          <p:cNvSpPr txBox="1"/>
          <p:nvPr/>
        </p:nvSpPr>
        <p:spPr>
          <a:xfrm>
            <a:off x="2270113" y="2653018"/>
            <a:ext cx="4516150" cy="1077218"/>
          </a:xfrm>
          <a:prstGeom prst="rect">
            <a:avLst/>
          </a:prstGeom>
          <a:noFill/>
        </p:spPr>
        <p:txBody>
          <a:bodyPr wrap="square">
            <a:spAutoFit/>
          </a:bodyPr>
          <a:lstStyle/>
          <a:p>
            <a:pPr>
              <a:spcBef>
                <a:spcPts val="1800"/>
              </a:spcBef>
              <a:spcAft>
                <a:spcPts val="1800"/>
              </a:spcAft>
            </a:pPr>
            <a:r>
              <a:rPr lang="en-US" sz="1600" dirty="0">
                <a:solidFill>
                  <a:srgbClr val="1F1F1F"/>
                </a:solidFill>
                <a:effectLst/>
                <a:latin typeface="Arial" panose="020B0604020202020204" pitchFamily="34" charset="0"/>
                <a:ea typeface="Times New Roman" panose="02020603050405020304" pitchFamily="18" charset="0"/>
              </a:rPr>
              <a:t>I am a music teacher and I have been working with two students, N and J, in a small group setting. N and J are both high energy, active students with additional support needs.</a:t>
            </a:r>
            <a:endParaRPr lang="en-US" sz="1600" dirty="0">
              <a:effectLst/>
              <a:latin typeface="Times New Roman" panose="02020603050405020304" pitchFamily="18" charset="0"/>
              <a:ea typeface="Times New Roman" panose="02020603050405020304" pitchFamily="18" charset="0"/>
            </a:endParaRPr>
          </a:p>
        </p:txBody>
      </p:sp>
      <p:sp>
        <p:nvSpPr>
          <p:cNvPr id="17" name="TextBox 16">
            <a:extLst>
              <a:ext uri="{FF2B5EF4-FFF2-40B4-BE49-F238E27FC236}">
                <a16:creationId xmlns:a16="http://schemas.microsoft.com/office/drawing/2014/main" id="{028E695A-83AA-D51F-EBB0-1F0113F9B19A}"/>
              </a:ext>
            </a:extLst>
          </p:cNvPr>
          <p:cNvSpPr txBox="1"/>
          <p:nvPr/>
        </p:nvSpPr>
        <p:spPr>
          <a:xfrm>
            <a:off x="537704" y="633720"/>
            <a:ext cx="6480000" cy="1430135"/>
          </a:xfrm>
          <a:prstGeom prst="rect">
            <a:avLst/>
          </a:prstGeom>
          <a:noFill/>
        </p:spPr>
        <p:txBody>
          <a:bodyPr wrap="square">
            <a:spAutoFit/>
          </a:bodyPr>
          <a:lstStyle/>
          <a:p>
            <a:pPr>
              <a:lnSpc>
                <a:spcPct val="106000"/>
              </a:lnSpc>
              <a:spcAft>
                <a:spcPts val="800"/>
              </a:spcAft>
            </a:pPr>
            <a:r>
              <a:rPr lang="en-US" sz="2800" b="1" kern="100" dirty="0">
                <a:solidFill>
                  <a:schemeClr val="bg1"/>
                </a:solidFill>
                <a:effectLst/>
                <a:latin typeface="Arial" panose="020B0604020202020204" pitchFamily="34" charset="0"/>
                <a:ea typeface="Calibri" panose="020F0502020204030204" pitchFamily="34" charset="0"/>
                <a:cs typeface="Arial" panose="020B0604020202020204" pitchFamily="34" charset="0"/>
              </a:rPr>
              <a:t>Respond effectively and incorporate learner ideas, actions and contributions by George Webb</a:t>
            </a:r>
          </a:p>
        </p:txBody>
      </p:sp>
      <p:sp>
        <p:nvSpPr>
          <p:cNvPr id="20" name="TextBox 19">
            <a:extLst>
              <a:ext uri="{FF2B5EF4-FFF2-40B4-BE49-F238E27FC236}">
                <a16:creationId xmlns:a16="http://schemas.microsoft.com/office/drawing/2014/main" id="{BAEA770B-2F95-FEFB-9762-818988805AC5}"/>
              </a:ext>
            </a:extLst>
          </p:cNvPr>
          <p:cNvSpPr txBox="1"/>
          <p:nvPr/>
        </p:nvSpPr>
        <p:spPr>
          <a:xfrm>
            <a:off x="2270113" y="4197107"/>
            <a:ext cx="4516150" cy="1323439"/>
          </a:xfrm>
          <a:prstGeom prst="rect">
            <a:avLst/>
          </a:prstGeom>
          <a:noFill/>
        </p:spPr>
        <p:txBody>
          <a:bodyPr wrap="square">
            <a:spAutoFit/>
          </a:bodyPr>
          <a:lstStyle/>
          <a:p>
            <a:pPr>
              <a:spcBef>
                <a:spcPts val="1800"/>
              </a:spcBef>
              <a:spcAft>
                <a:spcPts val="1800"/>
              </a:spcAft>
            </a:pPr>
            <a:r>
              <a:rPr lang="en-US" sz="1600" dirty="0">
                <a:solidFill>
                  <a:srgbClr val="1F1F1F"/>
                </a:solidFill>
                <a:effectLst/>
                <a:latin typeface="Arial" panose="020B0604020202020204" pitchFamily="34" charset="0"/>
                <a:ea typeface="Times New Roman" panose="02020603050405020304" pitchFamily="18" charset="0"/>
              </a:rPr>
              <a:t>In the sessions, we improvise with iPad apps and compose music using different software. N and J have many ideas and like to change direction quickly. They also express themselves loudly.</a:t>
            </a:r>
            <a:endParaRPr lang="en-US" sz="1600" dirty="0">
              <a:effectLst/>
              <a:latin typeface="Times New Roman" panose="02020603050405020304" pitchFamily="18" charset="0"/>
              <a:ea typeface="Times New Roman" panose="02020603050405020304" pitchFamily="18" charset="0"/>
            </a:endParaRPr>
          </a:p>
        </p:txBody>
      </p:sp>
      <p:sp>
        <p:nvSpPr>
          <p:cNvPr id="22" name="TextBox 21">
            <a:extLst>
              <a:ext uri="{FF2B5EF4-FFF2-40B4-BE49-F238E27FC236}">
                <a16:creationId xmlns:a16="http://schemas.microsoft.com/office/drawing/2014/main" id="{C7C3D619-077F-6E53-2D71-DFB394E867E4}"/>
              </a:ext>
            </a:extLst>
          </p:cNvPr>
          <p:cNvSpPr txBox="1"/>
          <p:nvPr/>
        </p:nvSpPr>
        <p:spPr>
          <a:xfrm>
            <a:off x="2270113" y="7387789"/>
            <a:ext cx="4516150" cy="1794850"/>
          </a:xfrm>
          <a:prstGeom prst="rect">
            <a:avLst/>
          </a:prstGeom>
          <a:noFill/>
        </p:spPr>
        <p:txBody>
          <a:bodyPr wrap="square">
            <a:spAutoFit/>
          </a:bodyPr>
          <a:lstStyle/>
          <a:p>
            <a:pPr marL="342900" lvl="0" indent="-342900">
              <a:lnSpc>
                <a:spcPct val="106000"/>
              </a:lnSpc>
              <a:spcAft>
                <a:spcPts val="750"/>
              </a:spcAft>
              <a:buSzPts val="1000"/>
              <a:buFont typeface="Symbol" panose="05050102010706020507" pitchFamily="18" charset="2"/>
              <a:buChar char=""/>
              <a:tabLst>
                <a:tab pos="457200" algn="l"/>
              </a:tabLst>
            </a:pPr>
            <a:r>
              <a:rPr lang="en-US" sz="1600" kern="0" dirty="0">
                <a:solidFill>
                  <a:srgbClr val="1F1F1F"/>
                </a:solidFill>
                <a:latin typeface="Arial" panose="020B0604020202020204" pitchFamily="34" charset="0"/>
                <a:ea typeface="Times New Roman" panose="02020603050405020304" pitchFamily="18" charset="0"/>
                <a:cs typeface="Times New Roman" panose="02020603050405020304" pitchFamily="18" charset="0"/>
              </a:rPr>
              <a:t>W</a:t>
            </a:r>
            <a:r>
              <a:rPr lang="en-US" sz="1600" kern="0" dirty="0">
                <a:solidFill>
                  <a:srgbClr val="1F1F1F"/>
                </a:solidFill>
                <a:effectLst/>
                <a:latin typeface="Arial" panose="020B0604020202020204" pitchFamily="34" charset="0"/>
                <a:ea typeface="Times New Roman" panose="02020603050405020304" pitchFamily="18" charset="0"/>
                <a:cs typeface="Times New Roman" panose="02020603050405020304" pitchFamily="18" charset="0"/>
              </a:rPr>
              <a:t>arm-up</a:t>
            </a:r>
            <a:endParaRPr lang="en-US" sz="1600" kern="100" dirty="0">
              <a:solidFill>
                <a:srgbClr val="1F1F1F"/>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spcAft>
                <a:spcPts val="750"/>
              </a:spcAft>
              <a:buSzPts val="1000"/>
              <a:buFont typeface="Symbol" panose="05050102010706020507" pitchFamily="18" charset="2"/>
              <a:buChar char=""/>
              <a:tabLst>
                <a:tab pos="457200" algn="l"/>
              </a:tabLst>
            </a:pPr>
            <a:r>
              <a:rPr lang="en-US" sz="1600" kern="0" dirty="0">
                <a:solidFill>
                  <a:srgbClr val="1F1F1F"/>
                </a:solidFill>
                <a:latin typeface="Arial" panose="020B0604020202020204" pitchFamily="34" charset="0"/>
                <a:ea typeface="Times New Roman" panose="02020603050405020304" pitchFamily="18" charset="0"/>
                <a:cs typeface="Times New Roman" panose="02020603050405020304" pitchFamily="18" charset="0"/>
              </a:rPr>
              <a:t>M</a:t>
            </a:r>
            <a:r>
              <a:rPr lang="en-US" sz="1600" kern="0" dirty="0">
                <a:solidFill>
                  <a:srgbClr val="1F1F1F"/>
                </a:solidFill>
                <a:effectLst/>
                <a:latin typeface="Arial" panose="020B0604020202020204" pitchFamily="34" charset="0"/>
                <a:ea typeface="Times New Roman" panose="02020603050405020304" pitchFamily="18" charset="0"/>
                <a:cs typeface="Times New Roman" panose="02020603050405020304" pitchFamily="18" charset="0"/>
              </a:rPr>
              <a:t>ain activity</a:t>
            </a:r>
            <a:endParaRPr lang="en-US" sz="1600" kern="100" dirty="0">
              <a:solidFill>
                <a:srgbClr val="1F1F1F"/>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spcAft>
                <a:spcPts val="750"/>
              </a:spcAft>
              <a:buSzPts val="1000"/>
              <a:buFont typeface="Symbol" panose="05050102010706020507" pitchFamily="18" charset="2"/>
              <a:buChar char=""/>
              <a:tabLst>
                <a:tab pos="457200" algn="l"/>
              </a:tabLst>
            </a:pPr>
            <a:r>
              <a:rPr lang="en-US" sz="1600" kern="0" dirty="0">
                <a:solidFill>
                  <a:srgbClr val="1F1F1F"/>
                </a:solidFill>
                <a:latin typeface="Arial" panose="020B0604020202020204" pitchFamily="34" charset="0"/>
                <a:ea typeface="Times New Roman" panose="02020603050405020304" pitchFamily="18" charset="0"/>
                <a:cs typeface="Times New Roman" panose="02020603050405020304" pitchFamily="18" charset="0"/>
              </a:rPr>
              <a:t>R</a:t>
            </a:r>
            <a:r>
              <a:rPr lang="en-US" sz="1600" kern="0" dirty="0">
                <a:solidFill>
                  <a:srgbClr val="1F1F1F"/>
                </a:solidFill>
                <a:effectLst/>
                <a:latin typeface="Arial" panose="020B0604020202020204" pitchFamily="34" charset="0"/>
                <a:ea typeface="Times New Roman" panose="02020603050405020304" pitchFamily="18" charset="0"/>
                <a:cs typeface="Times New Roman" panose="02020603050405020304" pitchFamily="18" charset="0"/>
              </a:rPr>
              <a:t>e-focusing song/activity</a:t>
            </a:r>
            <a:endParaRPr lang="en-US" sz="1600" kern="100" dirty="0">
              <a:solidFill>
                <a:srgbClr val="1F1F1F"/>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spcAft>
                <a:spcPts val="750"/>
              </a:spcAft>
              <a:buSzPts val="1000"/>
              <a:buFont typeface="Symbol" panose="05050102010706020507" pitchFamily="18" charset="2"/>
              <a:buChar char=""/>
              <a:tabLst>
                <a:tab pos="457200" algn="l"/>
              </a:tabLst>
            </a:pPr>
            <a:r>
              <a:rPr lang="en-US" sz="1600" kern="0" dirty="0">
                <a:solidFill>
                  <a:srgbClr val="1F1F1F"/>
                </a:solidFill>
                <a:latin typeface="Arial" panose="020B0604020202020204" pitchFamily="34" charset="0"/>
                <a:ea typeface="Times New Roman" panose="02020603050405020304" pitchFamily="18" charset="0"/>
                <a:cs typeface="Times New Roman" panose="02020603050405020304" pitchFamily="18" charset="0"/>
              </a:rPr>
              <a:t>M</a:t>
            </a:r>
            <a:r>
              <a:rPr lang="en-US" sz="1600" kern="0" dirty="0">
                <a:solidFill>
                  <a:srgbClr val="1F1F1F"/>
                </a:solidFill>
                <a:effectLst/>
                <a:latin typeface="Arial" panose="020B0604020202020204" pitchFamily="34" charset="0"/>
                <a:ea typeface="Times New Roman" panose="02020603050405020304" pitchFamily="18" charset="0"/>
                <a:cs typeface="Times New Roman" panose="02020603050405020304" pitchFamily="18" charset="0"/>
              </a:rPr>
              <a:t>ain activity</a:t>
            </a:r>
            <a:endParaRPr lang="en-US" sz="1600" kern="100" dirty="0">
              <a:solidFill>
                <a:srgbClr val="1F1F1F"/>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spcAft>
                <a:spcPts val="750"/>
              </a:spcAft>
              <a:buSzPts val="1000"/>
              <a:buFont typeface="Symbol" panose="05050102010706020507" pitchFamily="18" charset="2"/>
              <a:buChar char=""/>
              <a:tabLst>
                <a:tab pos="457200" algn="l"/>
              </a:tabLst>
            </a:pPr>
            <a:r>
              <a:rPr lang="en-US" sz="1600" kern="0" dirty="0">
                <a:solidFill>
                  <a:srgbClr val="1F1F1F"/>
                </a:solidFill>
                <a:latin typeface="Arial" panose="020B0604020202020204" pitchFamily="34" charset="0"/>
                <a:ea typeface="Times New Roman" panose="02020603050405020304" pitchFamily="18" charset="0"/>
                <a:cs typeface="Times New Roman" panose="02020603050405020304" pitchFamily="18" charset="0"/>
              </a:rPr>
              <a:t>G</a:t>
            </a:r>
            <a:r>
              <a:rPr lang="en-US" sz="1600" kern="0" dirty="0">
                <a:solidFill>
                  <a:srgbClr val="1F1F1F"/>
                </a:solidFill>
                <a:effectLst/>
                <a:latin typeface="Arial" panose="020B0604020202020204" pitchFamily="34" charset="0"/>
                <a:ea typeface="Times New Roman" panose="02020603050405020304" pitchFamily="18" charset="0"/>
                <a:cs typeface="Times New Roman" panose="02020603050405020304" pitchFamily="18" charset="0"/>
              </a:rPr>
              <a:t>oodbye song</a:t>
            </a:r>
            <a:endParaRPr lang="en-US" sz="1600" kern="100" dirty="0">
              <a:solidFill>
                <a:srgbClr val="1F1F1F"/>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8" name="Picture 7" descr="Checklist outline">
            <a:extLst>
              <a:ext uri="{FF2B5EF4-FFF2-40B4-BE49-F238E27FC236}">
                <a16:creationId xmlns:a16="http://schemas.microsoft.com/office/drawing/2014/main" id="{3A6D7C73-FA7A-4962-A93D-5F152AE0276F}"/>
              </a:ext>
            </a:extLst>
          </p:cNvPr>
          <p:cNvPicPr/>
          <p:nvPr/>
        </p:nvPicPr>
        <p:blipFill>
          <a:blip r:embed="rId2">
            <a:extLst>
              <a:ext uri="{96DAC541-7B7A-43D3-8B79-37D633B846F1}">
                <asvg:svgBlip xmlns:asvg="http://schemas.microsoft.com/office/drawing/2016/SVG/main" r:embed="rId3"/>
              </a:ext>
            </a:extLst>
          </a:blip>
          <a:srcRect/>
          <a:stretch/>
        </p:blipFill>
        <p:spPr>
          <a:xfrm>
            <a:off x="701051" y="7565214"/>
            <a:ext cx="1440000" cy="1440000"/>
          </a:xfrm>
          <a:prstGeom prst="rect">
            <a:avLst/>
          </a:prstGeom>
        </p:spPr>
      </p:pic>
      <p:pic>
        <p:nvPicPr>
          <p:cNvPr id="23" name="Picture 7" descr="Tablet with solid fill">
            <a:extLst>
              <a:ext uri="{FF2B5EF4-FFF2-40B4-BE49-F238E27FC236}">
                <a16:creationId xmlns:a16="http://schemas.microsoft.com/office/drawing/2014/main" id="{049D7647-67F4-BF88-4107-5BBAC2CCB268}"/>
              </a:ext>
            </a:extLst>
          </p:cNvPr>
          <p:cNvPicPr/>
          <p:nvPr/>
        </p:nvPicPr>
        <p:blipFill>
          <a:blip r:embed="rId4">
            <a:extLst>
              <a:ext uri="{96DAC541-7B7A-43D3-8B79-37D633B846F1}">
                <asvg:svgBlip xmlns:asvg="http://schemas.microsoft.com/office/drawing/2016/SVG/main" r:embed="rId5"/>
              </a:ext>
            </a:extLst>
          </a:blip>
          <a:srcRect/>
          <a:stretch/>
        </p:blipFill>
        <p:spPr>
          <a:xfrm>
            <a:off x="701051" y="4092220"/>
            <a:ext cx="1440000" cy="1440000"/>
          </a:xfrm>
          <a:prstGeom prst="rect">
            <a:avLst/>
          </a:prstGeom>
        </p:spPr>
      </p:pic>
      <p:pic>
        <p:nvPicPr>
          <p:cNvPr id="24" name="Picture 7">
            <a:extLst>
              <a:ext uri="{FF2B5EF4-FFF2-40B4-BE49-F238E27FC236}">
                <a16:creationId xmlns:a16="http://schemas.microsoft.com/office/drawing/2014/main" id="{9DF6D2CC-C853-0DEC-DCB2-712D610BC9E8}"/>
              </a:ext>
            </a:extLst>
          </p:cNvPr>
          <p:cNvPicPr/>
          <p:nvPr/>
        </p:nvPicPr>
        <p:blipFill>
          <a:blip r:embed="rId6">
            <a:extLst>
              <a:ext uri="{96DAC541-7B7A-43D3-8B79-37D633B846F1}">
                <asvg:svgBlip xmlns:asvg="http://schemas.microsoft.com/office/drawing/2016/SVG/main" r:embed="rId7"/>
              </a:ext>
            </a:extLst>
          </a:blip>
          <a:srcRect/>
          <a:stretch/>
        </p:blipFill>
        <p:spPr>
          <a:xfrm>
            <a:off x="701051" y="2471627"/>
            <a:ext cx="1440000" cy="1440000"/>
          </a:xfrm>
          <a:prstGeom prst="rect">
            <a:avLst/>
          </a:prstGeom>
        </p:spPr>
      </p:pic>
      <p:sp>
        <p:nvSpPr>
          <p:cNvPr id="2" name="TextBox 1">
            <a:extLst>
              <a:ext uri="{FF2B5EF4-FFF2-40B4-BE49-F238E27FC236}">
                <a16:creationId xmlns:a16="http://schemas.microsoft.com/office/drawing/2014/main" id="{F9827C50-B118-ECE6-5CEC-83A4F72C4231}"/>
              </a:ext>
            </a:extLst>
          </p:cNvPr>
          <p:cNvSpPr txBox="1"/>
          <p:nvPr/>
        </p:nvSpPr>
        <p:spPr>
          <a:xfrm>
            <a:off x="2270113" y="6131426"/>
            <a:ext cx="4516150" cy="584775"/>
          </a:xfrm>
          <a:prstGeom prst="rect">
            <a:avLst/>
          </a:prstGeom>
          <a:noFill/>
        </p:spPr>
        <p:txBody>
          <a:bodyPr wrap="square">
            <a:spAutoFit/>
          </a:bodyPr>
          <a:lstStyle/>
          <a:p>
            <a:pPr>
              <a:spcBef>
                <a:spcPts val="1800"/>
              </a:spcBef>
              <a:spcAft>
                <a:spcPts val="1800"/>
              </a:spcAft>
            </a:pPr>
            <a:r>
              <a:rPr lang="en-US" sz="1600" dirty="0">
                <a:solidFill>
                  <a:srgbClr val="1F1F1F"/>
                </a:solidFill>
                <a:effectLst/>
                <a:latin typeface="Arial" panose="020B0604020202020204" pitchFamily="34" charset="0"/>
                <a:ea typeface="Times New Roman" panose="02020603050405020304" pitchFamily="18" charset="0"/>
              </a:rPr>
              <a:t>To keep N and J engaged, I structure the session with several short activities:</a:t>
            </a:r>
            <a:endParaRPr lang="en-US" sz="1600" dirty="0">
              <a:effectLst/>
              <a:latin typeface="Times New Roman" panose="02020603050405020304" pitchFamily="18" charset="0"/>
              <a:ea typeface="Times New Roman" panose="02020603050405020304" pitchFamily="18" charset="0"/>
            </a:endParaRPr>
          </a:p>
        </p:txBody>
      </p:sp>
      <p:pic>
        <p:nvPicPr>
          <p:cNvPr id="4" name="Picture 7" descr="List outline">
            <a:extLst>
              <a:ext uri="{FF2B5EF4-FFF2-40B4-BE49-F238E27FC236}">
                <a16:creationId xmlns:a16="http://schemas.microsoft.com/office/drawing/2014/main" id="{F766C32C-ED30-607B-65D6-89F433DE08D6}"/>
              </a:ext>
            </a:extLst>
          </p:cNvPr>
          <p:cNvPicPr/>
          <p:nvPr/>
        </p:nvPicPr>
        <p:blipFill>
          <a:blip r:embed="rId8">
            <a:extLst>
              <a:ext uri="{96DAC541-7B7A-43D3-8B79-37D633B846F1}">
                <asvg:svgBlip xmlns:asvg="http://schemas.microsoft.com/office/drawing/2016/SVG/main" r:embed="rId9"/>
              </a:ext>
            </a:extLst>
          </a:blip>
          <a:srcRect/>
          <a:stretch/>
        </p:blipFill>
        <p:spPr>
          <a:xfrm>
            <a:off x="701051" y="5828717"/>
            <a:ext cx="1440000" cy="1440000"/>
          </a:xfrm>
          <a:prstGeom prst="rect">
            <a:avLst/>
          </a:prstGeom>
        </p:spPr>
      </p:pic>
    </p:spTree>
    <p:extLst>
      <p:ext uri="{BB962C8B-B14F-4D97-AF65-F5344CB8AC3E}">
        <p14:creationId xmlns:p14="http://schemas.microsoft.com/office/powerpoint/2010/main" val="343977642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E81BAED-D9F0-DC4B-07CA-06E952641E70}"/>
              </a:ext>
            </a:extLst>
          </p:cNvPr>
          <p:cNvSpPr/>
          <p:nvPr/>
        </p:nvSpPr>
        <p:spPr>
          <a:xfrm>
            <a:off x="537704" y="2008375"/>
            <a:ext cx="6480000" cy="7560000"/>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6000"/>
              </a:lnSpc>
              <a:spcAft>
                <a:spcPts val="800"/>
              </a:spcAft>
            </a:pPr>
            <a:endParaRPr lang="en-US" b="1" kern="100">
              <a:solidFill>
                <a:schemeClr val="bg1"/>
              </a:solidFill>
              <a:latin typeface="Arial" panose="020B0604020202020204" pitchFamily="34" charset="0"/>
              <a:ea typeface="Calibri" panose="020F0502020204030204" pitchFamily="34" charset="0"/>
              <a:cs typeface="Times New Roman" panose="02020603050405020304" pitchFamily="18" charset="0"/>
            </a:endParaRPr>
          </a:p>
          <a:p>
            <a:pPr>
              <a:lnSpc>
                <a:spcPct val="106000"/>
              </a:lnSpc>
              <a:spcAft>
                <a:spcPts val="800"/>
              </a:spcAft>
            </a:pPr>
            <a:endParaRPr lang="en-US" sz="1800" b="1" kern="10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p>
            <a:pPr>
              <a:lnSpc>
                <a:spcPct val="106000"/>
              </a:lnSpc>
              <a:spcAft>
                <a:spcPts val="800"/>
              </a:spcAft>
            </a:pPr>
            <a:endParaRPr lang="en-US" sz="1800" b="1"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spcAft>
                <a:spcPts val="1800"/>
              </a:spcAft>
            </a:pPr>
            <a:endParaRPr lang="en-US">
              <a:solidFill>
                <a:srgbClr val="1F1F1F"/>
              </a:solidFill>
              <a:latin typeface="Arial" panose="020B0604020202020204" pitchFamily="34" charset="0"/>
              <a:ea typeface="Times New Roman" panose="02020603050405020304" pitchFamily="18" charset="0"/>
            </a:endParaRPr>
          </a:p>
          <a:p>
            <a:pPr>
              <a:spcAft>
                <a:spcPts val="1800"/>
              </a:spcAft>
            </a:pPr>
            <a:endParaRPr lang="en-US" sz="1800">
              <a:effectLst/>
              <a:latin typeface="Times New Roman" panose="02020603050405020304" pitchFamily="18" charset="0"/>
              <a:ea typeface="Times New Roman" panose="02020603050405020304" pitchFamily="18" charset="0"/>
            </a:endParaRPr>
          </a:p>
          <a:p>
            <a:pPr>
              <a:spcAft>
                <a:spcPts val="1800"/>
              </a:spcAft>
            </a:pPr>
            <a:endParaRPr lang="en-US" sz="1800">
              <a:effectLst/>
              <a:latin typeface="Times New Roman" panose="02020603050405020304" pitchFamily="18" charset="0"/>
              <a:ea typeface="Times New Roman" panose="02020603050405020304" pitchFamily="18" charset="0"/>
            </a:endParaRPr>
          </a:p>
          <a:p>
            <a:pPr algn="l">
              <a:spcBef>
                <a:spcPts val="1800"/>
              </a:spcBef>
              <a:spcAft>
                <a:spcPts val="1800"/>
              </a:spcAft>
            </a:pPr>
            <a:endParaRPr lang="en-US">
              <a:solidFill>
                <a:srgbClr val="1F1F1F"/>
              </a:solidFill>
              <a:latin typeface="Arial" panose="020B0604020202020204" pitchFamily="34" charset="0"/>
              <a:ea typeface="Times New Roman" panose="02020603050405020304" pitchFamily="18" charset="0"/>
            </a:endParaRPr>
          </a:p>
          <a:p>
            <a:pPr algn="l">
              <a:spcBef>
                <a:spcPts val="1800"/>
              </a:spcBef>
              <a:spcAft>
                <a:spcPts val="1800"/>
              </a:spcAft>
            </a:pPr>
            <a:endParaRPr lang="en-US" dirty="0">
              <a:solidFill>
                <a:srgbClr val="1F1F1F"/>
              </a:solidFill>
              <a:latin typeface="Arial" panose="020B0604020202020204" pitchFamily="34" charset="0"/>
              <a:ea typeface="Times New Roman" panose="02020603050405020304" pitchFamily="18" charset="0"/>
            </a:endParaRPr>
          </a:p>
        </p:txBody>
      </p:sp>
      <p:sp>
        <p:nvSpPr>
          <p:cNvPr id="3" name="object 3"/>
          <p:cNvSpPr txBox="1"/>
          <p:nvPr/>
        </p:nvSpPr>
        <p:spPr>
          <a:xfrm>
            <a:off x="3144982" y="9889238"/>
            <a:ext cx="1308010" cy="239432"/>
          </a:xfrm>
          <a:prstGeom prst="rect">
            <a:avLst/>
          </a:prstGeom>
        </p:spPr>
        <p:txBody>
          <a:bodyPr vert="horz" wrap="square" lIns="0" tIns="8881" rIns="0" bIns="0" rtlCol="0">
            <a:spAutoFit/>
          </a:bodyPr>
          <a:lstStyle/>
          <a:p>
            <a:pPr marL="12687">
              <a:spcBef>
                <a:spcPts val="70"/>
              </a:spcBef>
            </a:pPr>
            <a:r>
              <a:rPr sz="1499" b="1" spc="-20" dirty="0">
                <a:latin typeface="Tahoma"/>
                <a:cs typeface="Tahoma"/>
              </a:rPr>
              <a:t>Page</a:t>
            </a:r>
            <a:r>
              <a:rPr sz="1499" b="1" spc="170" dirty="0">
                <a:latin typeface="Tahoma"/>
                <a:cs typeface="Tahoma"/>
              </a:rPr>
              <a:t> </a:t>
            </a:r>
            <a:r>
              <a:rPr sz="1499" b="1" spc="-95" dirty="0">
                <a:latin typeface="Tahoma"/>
                <a:cs typeface="Tahoma"/>
              </a:rPr>
              <a:t>3</a:t>
            </a:r>
            <a:r>
              <a:rPr sz="1499" b="1" spc="170" dirty="0">
                <a:latin typeface="Tahoma"/>
                <a:cs typeface="Tahoma"/>
              </a:rPr>
              <a:t> </a:t>
            </a:r>
            <a:r>
              <a:rPr sz="1499" b="1" spc="10" dirty="0">
                <a:latin typeface="Tahoma"/>
                <a:cs typeface="Tahoma"/>
              </a:rPr>
              <a:t>of</a:t>
            </a:r>
            <a:r>
              <a:rPr sz="1499" b="1" spc="170" dirty="0">
                <a:latin typeface="Tahoma"/>
                <a:cs typeface="Tahoma"/>
              </a:rPr>
              <a:t> </a:t>
            </a:r>
            <a:r>
              <a:rPr sz="1499" b="1" spc="-30" dirty="0">
                <a:latin typeface="Tahoma"/>
                <a:cs typeface="Tahoma"/>
              </a:rPr>
              <a:t>38</a:t>
            </a:r>
            <a:endParaRPr sz="1499" dirty="0">
              <a:latin typeface="Tahoma"/>
              <a:cs typeface="Tahoma"/>
            </a:endParaRPr>
          </a:p>
        </p:txBody>
      </p:sp>
      <p:sp>
        <p:nvSpPr>
          <p:cNvPr id="8" name="Slide Number Placeholder 1">
            <a:extLst>
              <a:ext uri="{FF2B5EF4-FFF2-40B4-BE49-F238E27FC236}">
                <a16:creationId xmlns:a16="http://schemas.microsoft.com/office/drawing/2014/main" id="{5C1C749F-862E-B41A-09B6-09E11A0FDAEA}"/>
              </a:ext>
            </a:extLst>
          </p:cNvPr>
          <p:cNvSpPr>
            <a:spLocks noGrp="1"/>
          </p:cNvSpPr>
          <p:nvPr>
            <p:ph type="sldNum" sz="quarter" idx="12"/>
          </p:nvPr>
        </p:nvSpPr>
        <p:spPr>
          <a:xfrm>
            <a:off x="5420043" y="9906785"/>
            <a:ext cx="1764665" cy="569071"/>
          </a:xfrm>
        </p:spPr>
        <p:txBody>
          <a:bodyPr/>
          <a:lstStyle/>
          <a:p>
            <a:fld id="{2DD70488-1BA5-554A-927A-C902243CFC7F}" type="slidenum">
              <a:rPr lang="en-US" sz="1600" smtClean="0">
                <a:solidFill>
                  <a:schemeClr val="bg1"/>
                </a:solidFill>
                <a:latin typeface="Arial" panose="020B0604020202020204" pitchFamily="34" charset="0"/>
                <a:cs typeface="Arial" panose="020B0604020202020204" pitchFamily="34" charset="0"/>
              </a:rPr>
              <a:t>63</a:t>
            </a:fld>
            <a:endParaRPr lang="en-US" sz="1600" dirty="0">
              <a:solidFill>
                <a:schemeClr val="bg1"/>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7D867389-0BC6-15BD-56DC-330CEA4E82E9}"/>
              </a:ext>
            </a:extLst>
          </p:cNvPr>
          <p:cNvSpPr txBox="1"/>
          <p:nvPr/>
        </p:nvSpPr>
        <p:spPr>
          <a:xfrm>
            <a:off x="2270113" y="2375521"/>
            <a:ext cx="4516150" cy="1785104"/>
          </a:xfrm>
          <a:prstGeom prst="rect">
            <a:avLst/>
          </a:prstGeom>
          <a:noFill/>
        </p:spPr>
        <p:txBody>
          <a:bodyPr wrap="square">
            <a:spAutoFit/>
          </a:bodyPr>
          <a:lstStyle/>
          <a:p>
            <a:pPr>
              <a:spcBef>
                <a:spcPts val="1800"/>
              </a:spcBef>
              <a:spcAft>
                <a:spcPts val="1800"/>
              </a:spcAft>
            </a:pPr>
            <a:r>
              <a:rPr lang="en-US" sz="160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I also try to be flexible and incorporate their suggestions.</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p>
            <a:pPr>
              <a:spcBef>
                <a:spcPts val="1800"/>
              </a:spcBef>
              <a:spcAft>
                <a:spcPts val="1800"/>
              </a:spcAft>
            </a:pPr>
            <a:r>
              <a:rPr lang="en-US" sz="160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N and J are now familiar with how the session is set out and remind me if I miss a section. This has helped with their progression.</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17" name="TextBox 16">
            <a:extLst>
              <a:ext uri="{FF2B5EF4-FFF2-40B4-BE49-F238E27FC236}">
                <a16:creationId xmlns:a16="http://schemas.microsoft.com/office/drawing/2014/main" id="{028E695A-83AA-D51F-EBB0-1F0113F9B19A}"/>
              </a:ext>
            </a:extLst>
          </p:cNvPr>
          <p:cNvSpPr txBox="1"/>
          <p:nvPr/>
        </p:nvSpPr>
        <p:spPr>
          <a:xfrm>
            <a:off x="537704" y="481529"/>
            <a:ext cx="6480000" cy="1430135"/>
          </a:xfrm>
          <a:prstGeom prst="rect">
            <a:avLst/>
          </a:prstGeom>
          <a:noFill/>
        </p:spPr>
        <p:txBody>
          <a:bodyPr wrap="square">
            <a:spAutoFit/>
          </a:bodyPr>
          <a:lstStyle/>
          <a:p>
            <a:pPr>
              <a:lnSpc>
                <a:spcPct val="106000"/>
              </a:lnSpc>
              <a:spcAft>
                <a:spcPts val="800"/>
              </a:spcAft>
            </a:pPr>
            <a:r>
              <a:rPr lang="en-US" sz="2800" b="1" kern="100" dirty="0">
                <a:solidFill>
                  <a:schemeClr val="bg1"/>
                </a:solidFill>
                <a:effectLst/>
                <a:latin typeface="Arial" panose="020B0604020202020204" pitchFamily="34" charset="0"/>
                <a:ea typeface="Calibri" panose="020F0502020204030204" pitchFamily="34" charset="0"/>
                <a:cs typeface="Arial" panose="020B0604020202020204" pitchFamily="34" charset="0"/>
              </a:rPr>
              <a:t>Respond effectively and incorporate learner ideas, actions and contributions by George Webb</a:t>
            </a:r>
          </a:p>
        </p:txBody>
      </p:sp>
      <p:sp>
        <p:nvSpPr>
          <p:cNvPr id="20" name="TextBox 19">
            <a:extLst>
              <a:ext uri="{FF2B5EF4-FFF2-40B4-BE49-F238E27FC236}">
                <a16:creationId xmlns:a16="http://schemas.microsoft.com/office/drawing/2014/main" id="{BAEA770B-2F95-FEFB-9762-818988805AC5}"/>
              </a:ext>
            </a:extLst>
          </p:cNvPr>
          <p:cNvSpPr txBox="1"/>
          <p:nvPr/>
        </p:nvSpPr>
        <p:spPr>
          <a:xfrm>
            <a:off x="2270113" y="4575539"/>
            <a:ext cx="4516150" cy="1077218"/>
          </a:xfrm>
          <a:prstGeom prst="rect">
            <a:avLst/>
          </a:prstGeom>
          <a:noFill/>
        </p:spPr>
        <p:txBody>
          <a:bodyPr wrap="square">
            <a:spAutoFit/>
          </a:bodyPr>
          <a:lstStyle/>
          <a:p>
            <a:pPr>
              <a:spcBef>
                <a:spcPts val="1800"/>
              </a:spcBef>
              <a:spcAft>
                <a:spcPts val="1800"/>
              </a:spcAft>
            </a:pPr>
            <a:r>
              <a:rPr lang="en-US" sz="1600" dirty="0">
                <a:solidFill>
                  <a:srgbClr val="1F1F1F"/>
                </a:solidFill>
                <a:effectLst/>
                <a:latin typeface="Arial" panose="020B0604020202020204" pitchFamily="34" charset="0"/>
                <a:ea typeface="Times New Roman" panose="02020603050405020304" pitchFamily="18" charset="0"/>
              </a:rPr>
              <a:t>Both students are very excited when entering the music room and look forward to the Hello Song. They sing and clap along and offer suggestions for who to say hello to. </a:t>
            </a:r>
            <a:endParaRPr lang="en-US" sz="1600" dirty="0">
              <a:effectLst/>
              <a:latin typeface="Times New Roman" panose="02020603050405020304" pitchFamily="18" charset="0"/>
              <a:ea typeface="Times New Roman" panose="02020603050405020304" pitchFamily="18" charset="0"/>
            </a:endParaRPr>
          </a:p>
        </p:txBody>
      </p:sp>
      <p:sp>
        <p:nvSpPr>
          <p:cNvPr id="22" name="TextBox 21">
            <a:extLst>
              <a:ext uri="{FF2B5EF4-FFF2-40B4-BE49-F238E27FC236}">
                <a16:creationId xmlns:a16="http://schemas.microsoft.com/office/drawing/2014/main" id="{C7C3D619-077F-6E53-2D71-DFB394E867E4}"/>
              </a:ext>
            </a:extLst>
          </p:cNvPr>
          <p:cNvSpPr txBox="1"/>
          <p:nvPr/>
        </p:nvSpPr>
        <p:spPr>
          <a:xfrm>
            <a:off x="2270113" y="7839080"/>
            <a:ext cx="4516150" cy="1323439"/>
          </a:xfrm>
          <a:prstGeom prst="rect">
            <a:avLst/>
          </a:prstGeom>
          <a:noFill/>
        </p:spPr>
        <p:txBody>
          <a:bodyPr wrap="square">
            <a:spAutoFit/>
          </a:bodyPr>
          <a:lstStyle/>
          <a:p>
            <a:pPr>
              <a:spcBef>
                <a:spcPts val="1800"/>
              </a:spcBef>
              <a:spcAft>
                <a:spcPts val="1800"/>
              </a:spcAft>
            </a:pPr>
            <a:r>
              <a:rPr lang="en-US" sz="1600" dirty="0">
                <a:solidFill>
                  <a:srgbClr val="1F1F1F"/>
                </a:solidFill>
                <a:effectLst/>
                <a:latin typeface="Arial" panose="020B0604020202020204" pitchFamily="34" charset="0"/>
                <a:ea typeface="Times New Roman" panose="02020603050405020304" pitchFamily="18" charset="0"/>
              </a:rPr>
              <a:t>The main activity of the sessions is creating an original composition using smart instruments, voice and piano. N and J have named the composition “Sonic” as the music represents Sonic the Hedgehog.</a:t>
            </a:r>
            <a:endParaRPr lang="en-US" sz="1600" dirty="0">
              <a:effectLst/>
              <a:latin typeface="Times New Roman" panose="02020603050405020304" pitchFamily="18" charset="0"/>
              <a:ea typeface="Times New Roman" panose="02020603050405020304" pitchFamily="18" charset="0"/>
            </a:endParaRPr>
          </a:p>
        </p:txBody>
      </p:sp>
      <p:pic>
        <p:nvPicPr>
          <p:cNvPr id="18" name="Picture 7" descr="Piano keys with solid fill">
            <a:extLst>
              <a:ext uri="{FF2B5EF4-FFF2-40B4-BE49-F238E27FC236}">
                <a16:creationId xmlns:a16="http://schemas.microsoft.com/office/drawing/2014/main" id="{3A6D7C73-FA7A-4962-A93D-5F152AE0276F}"/>
              </a:ext>
            </a:extLst>
          </p:cNvPr>
          <p:cNvPicPr/>
          <p:nvPr/>
        </p:nvPicPr>
        <p:blipFill>
          <a:blip r:embed="rId2">
            <a:extLst>
              <a:ext uri="{96DAC541-7B7A-43D3-8B79-37D633B846F1}">
                <asvg:svgBlip xmlns:asvg="http://schemas.microsoft.com/office/drawing/2016/SVG/main" r:embed="rId3"/>
              </a:ext>
            </a:extLst>
          </a:blip>
          <a:srcRect/>
          <a:stretch/>
        </p:blipFill>
        <p:spPr>
          <a:xfrm>
            <a:off x="701051" y="7839080"/>
            <a:ext cx="1440000" cy="1440000"/>
          </a:xfrm>
          <a:prstGeom prst="rect">
            <a:avLst/>
          </a:prstGeom>
        </p:spPr>
      </p:pic>
      <p:pic>
        <p:nvPicPr>
          <p:cNvPr id="23" name="Picture 7" descr="Clapping hands with solid fill">
            <a:extLst>
              <a:ext uri="{FF2B5EF4-FFF2-40B4-BE49-F238E27FC236}">
                <a16:creationId xmlns:a16="http://schemas.microsoft.com/office/drawing/2014/main" id="{049D7647-67F4-BF88-4107-5BBAC2CCB268}"/>
              </a:ext>
            </a:extLst>
          </p:cNvPr>
          <p:cNvPicPr/>
          <p:nvPr/>
        </p:nvPicPr>
        <p:blipFill>
          <a:blip r:embed="rId4">
            <a:extLst>
              <a:ext uri="{96DAC541-7B7A-43D3-8B79-37D633B846F1}">
                <asvg:svgBlip xmlns:asvg="http://schemas.microsoft.com/office/drawing/2016/SVG/main" r:embed="rId5"/>
              </a:ext>
            </a:extLst>
          </a:blip>
          <a:srcRect/>
          <a:stretch/>
        </p:blipFill>
        <p:spPr>
          <a:xfrm>
            <a:off x="701051" y="4394148"/>
            <a:ext cx="1440000" cy="1440000"/>
          </a:xfrm>
          <a:prstGeom prst="rect">
            <a:avLst/>
          </a:prstGeom>
        </p:spPr>
      </p:pic>
      <p:pic>
        <p:nvPicPr>
          <p:cNvPr id="24" name="Picture 7" descr="Classroom with solid fill">
            <a:extLst>
              <a:ext uri="{FF2B5EF4-FFF2-40B4-BE49-F238E27FC236}">
                <a16:creationId xmlns:a16="http://schemas.microsoft.com/office/drawing/2014/main" id="{9DF6D2CC-C853-0DEC-DCB2-712D610BC9E8}"/>
              </a:ext>
            </a:extLst>
          </p:cNvPr>
          <p:cNvPicPr/>
          <p:nvPr/>
        </p:nvPicPr>
        <p:blipFill>
          <a:blip r:embed="rId6">
            <a:extLst>
              <a:ext uri="{96DAC541-7B7A-43D3-8B79-37D633B846F1}">
                <asvg:svgBlip xmlns:asvg="http://schemas.microsoft.com/office/drawing/2016/SVG/main" r:embed="rId7"/>
              </a:ext>
            </a:extLst>
          </a:blip>
          <a:srcRect/>
          <a:stretch/>
        </p:blipFill>
        <p:spPr>
          <a:xfrm>
            <a:off x="701051" y="2494774"/>
            <a:ext cx="1440000" cy="1440000"/>
          </a:xfrm>
          <a:prstGeom prst="rect">
            <a:avLst/>
          </a:prstGeom>
        </p:spPr>
      </p:pic>
      <p:sp>
        <p:nvSpPr>
          <p:cNvPr id="2" name="TextBox 1">
            <a:extLst>
              <a:ext uri="{FF2B5EF4-FFF2-40B4-BE49-F238E27FC236}">
                <a16:creationId xmlns:a16="http://schemas.microsoft.com/office/drawing/2014/main" id="{F9827C50-B118-ECE6-5CEC-83A4F72C4231}"/>
              </a:ext>
            </a:extLst>
          </p:cNvPr>
          <p:cNvSpPr txBox="1"/>
          <p:nvPr/>
        </p:nvSpPr>
        <p:spPr>
          <a:xfrm>
            <a:off x="2270113" y="6116614"/>
            <a:ext cx="4516150" cy="1123513"/>
          </a:xfrm>
          <a:prstGeom prst="rect">
            <a:avLst/>
          </a:prstGeom>
          <a:noFill/>
        </p:spPr>
        <p:txBody>
          <a:bodyPr wrap="square">
            <a:spAutoFit/>
          </a:bodyPr>
          <a:lstStyle/>
          <a:p>
            <a:pPr>
              <a:lnSpc>
                <a:spcPct val="106000"/>
              </a:lnSpc>
              <a:spcAft>
                <a:spcPts val="800"/>
              </a:spcAft>
            </a:pPr>
            <a:r>
              <a:rPr lang="en-US" sz="1600" dirty="0">
                <a:solidFill>
                  <a:srgbClr val="1F1F1F"/>
                </a:solidFill>
                <a:effectLst/>
                <a:latin typeface="Arial" panose="020B0604020202020204" pitchFamily="34" charset="0"/>
                <a:ea typeface="Times New Roman" panose="02020603050405020304" pitchFamily="18" charset="0"/>
              </a:rPr>
              <a:t>I encourage N to include the items he picks up in the room into the Hello Song, which he enjoys. I also encourage J to express himself through dance during the Hello Song.</a:t>
            </a:r>
            <a:endParaRPr lang="en-US" sz="16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7" descr="Dancing with solid fill">
            <a:extLst>
              <a:ext uri="{FF2B5EF4-FFF2-40B4-BE49-F238E27FC236}">
                <a16:creationId xmlns:a16="http://schemas.microsoft.com/office/drawing/2014/main" id="{F766C32C-ED30-607B-65D6-89F433DE08D6}"/>
              </a:ext>
            </a:extLst>
          </p:cNvPr>
          <p:cNvPicPr/>
          <p:nvPr/>
        </p:nvPicPr>
        <p:blipFill>
          <a:blip r:embed="rId8">
            <a:extLst>
              <a:ext uri="{96DAC541-7B7A-43D3-8B79-37D633B846F1}">
                <asvg:svgBlip xmlns:asvg="http://schemas.microsoft.com/office/drawing/2016/SVG/main" r:embed="rId9"/>
              </a:ext>
            </a:extLst>
          </a:blip>
          <a:srcRect/>
          <a:stretch/>
        </p:blipFill>
        <p:spPr>
          <a:xfrm>
            <a:off x="701051" y="6116614"/>
            <a:ext cx="1440000" cy="1440000"/>
          </a:xfrm>
          <a:prstGeom prst="rect">
            <a:avLst/>
          </a:prstGeom>
        </p:spPr>
      </p:pic>
    </p:spTree>
    <p:extLst>
      <p:ext uri="{BB962C8B-B14F-4D97-AF65-F5344CB8AC3E}">
        <p14:creationId xmlns:p14="http://schemas.microsoft.com/office/powerpoint/2010/main" val="189031129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E81BAED-D9F0-DC4B-07CA-06E952641E70}"/>
              </a:ext>
            </a:extLst>
          </p:cNvPr>
          <p:cNvSpPr/>
          <p:nvPr/>
        </p:nvSpPr>
        <p:spPr>
          <a:xfrm>
            <a:off x="537704" y="2008375"/>
            <a:ext cx="6480000" cy="7560000"/>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6000"/>
              </a:lnSpc>
              <a:spcAft>
                <a:spcPts val="800"/>
              </a:spcAft>
            </a:pPr>
            <a:endParaRPr lang="en-US" b="1" kern="100">
              <a:solidFill>
                <a:schemeClr val="bg1"/>
              </a:solidFill>
              <a:latin typeface="Arial" panose="020B0604020202020204" pitchFamily="34" charset="0"/>
              <a:ea typeface="Calibri" panose="020F0502020204030204" pitchFamily="34" charset="0"/>
              <a:cs typeface="Times New Roman" panose="02020603050405020304" pitchFamily="18" charset="0"/>
            </a:endParaRPr>
          </a:p>
          <a:p>
            <a:pPr>
              <a:lnSpc>
                <a:spcPct val="106000"/>
              </a:lnSpc>
              <a:spcAft>
                <a:spcPts val="800"/>
              </a:spcAft>
            </a:pPr>
            <a:endParaRPr lang="en-US" sz="1800" b="1" kern="10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p>
            <a:pPr>
              <a:lnSpc>
                <a:spcPct val="106000"/>
              </a:lnSpc>
              <a:spcAft>
                <a:spcPts val="800"/>
              </a:spcAft>
            </a:pPr>
            <a:endParaRPr lang="en-US" sz="1800" b="1"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spcAft>
                <a:spcPts val="1800"/>
              </a:spcAft>
            </a:pPr>
            <a:endParaRPr lang="en-US">
              <a:solidFill>
                <a:srgbClr val="1F1F1F"/>
              </a:solidFill>
              <a:latin typeface="Arial" panose="020B0604020202020204" pitchFamily="34" charset="0"/>
              <a:ea typeface="Times New Roman" panose="02020603050405020304" pitchFamily="18" charset="0"/>
            </a:endParaRPr>
          </a:p>
          <a:p>
            <a:pPr>
              <a:spcAft>
                <a:spcPts val="1800"/>
              </a:spcAft>
            </a:pPr>
            <a:endParaRPr lang="en-US" sz="1800">
              <a:effectLst/>
              <a:latin typeface="Times New Roman" panose="02020603050405020304" pitchFamily="18" charset="0"/>
              <a:ea typeface="Times New Roman" panose="02020603050405020304" pitchFamily="18" charset="0"/>
            </a:endParaRPr>
          </a:p>
          <a:p>
            <a:pPr>
              <a:spcAft>
                <a:spcPts val="1800"/>
              </a:spcAft>
            </a:pPr>
            <a:endParaRPr lang="en-US" sz="1800">
              <a:effectLst/>
              <a:latin typeface="Times New Roman" panose="02020603050405020304" pitchFamily="18" charset="0"/>
              <a:ea typeface="Times New Roman" panose="02020603050405020304" pitchFamily="18" charset="0"/>
            </a:endParaRPr>
          </a:p>
          <a:p>
            <a:pPr algn="l">
              <a:spcBef>
                <a:spcPts val="1800"/>
              </a:spcBef>
              <a:spcAft>
                <a:spcPts val="1800"/>
              </a:spcAft>
            </a:pPr>
            <a:endParaRPr lang="en-US">
              <a:solidFill>
                <a:srgbClr val="1F1F1F"/>
              </a:solidFill>
              <a:latin typeface="Arial" panose="020B0604020202020204" pitchFamily="34" charset="0"/>
              <a:ea typeface="Times New Roman" panose="02020603050405020304" pitchFamily="18" charset="0"/>
            </a:endParaRPr>
          </a:p>
          <a:p>
            <a:pPr algn="l">
              <a:spcBef>
                <a:spcPts val="1800"/>
              </a:spcBef>
              <a:spcAft>
                <a:spcPts val="1800"/>
              </a:spcAft>
            </a:pPr>
            <a:endParaRPr lang="en-US" dirty="0">
              <a:solidFill>
                <a:srgbClr val="1F1F1F"/>
              </a:solidFill>
              <a:latin typeface="Arial" panose="020B0604020202020204" pitchFamily="34" charset="0"/>
              <a:ea typeface="Times New Roman" panose="02020603050405020304" pitchFamily="18" charset="0"/>
            </a:endParaRPr>
          </a:p>
        </p:txBody>
      </p:sp>
      <p:sp>
        <p:nvSpPr>
          <p:cNvPr id="3" name="object 3"/>
          <p:cNvSpPr txBox="1"/>
          <p:nvPr/>
        </p:nvSpPr>
        <p:spPr>
          <a:xfrm>
            <a:off x="3144982" y="9889238"/>
            <a:ext cx="1308010" cy="239432"/>
          </a:xfrm>
          <a:prstGeom prst="rect">
            <a:avLst/>
          </a:prstGeom>
        </p:spPr>
        <p:txBody>
          <a:bodyPr vert="horz" wrap="square" lIns="0" tIns="8881" rIns="0" bIns="0" rtlCol="0">
            <a:spAutoFit/>
          </a:bodyPr>
          <a:lstStyle/>
          <a:p>
            <a:pPr marL="12687">
              <a:spcBef>
                <a:spcPts val="70"/>
              </a:spcBef>
            </a:pPr>
            <a:r>
              <a:rPr sz="1499" b="1" spc="-20" dirty="0">
                <a:latin typeface="Tahoma"/>
                <a:cs typeface="Tahoma"/>
              </a:rPr>
              <a:t>Page</a:t>
            </a:r>
            <a:r>
              <a:rPr sz="1499" b="1" spc="170" dirty="0">
                <a:latin typeface="Tahoma"/>
                <a:cs typeface="Tahoma"/>
              </a:rPr>
              <a:t> </a:t>
            </a:r>
            <a:r>
              <a:rPr sz="1499" b="1" spc="-95" dirty="0">
                <a:latin typeface="Tahoma"/>
                <a:cs typeface="Tahoma"/>
              </a:rPr>
              <a:t>3</a:t>
            </a:r>
            <a:r>
              <a:rPr sz="1499" b="1" spc="170" dirty="0">
                <a:latin typeface="Tahoma"/>
                <a:cs typeface="Tahoma"/>
              </a:rPr>
              <a:t> </a:t>
            </a:r>
            <a:r>
              <a:rPr sz="1499" b="1" spc="10" dirty="0">
                <a:latin typeface="Tahoma"/>
                <a:cs typeface="Tahoma"/>
              </a:rPr>
              <a:t>of</a:t>
            </a:r>
            <a:r>
              <a:rPr sz="1499" b="1" spc="170" dirty="0">
                <a:latin typeface="Tahoma"/>
                <a:cs typeface="Tahoma"/>
              </a:rPr>
              <a:t> </a:t>
            </a:r>
            <a:r>
              <a:rPr sz="1499" b="1" spc="-30" dirty="0">
                <a:latin typeface="Tahoma"/>
                <a:cs typeface="Tahoma"/>
              </a:rPr>
              <a:t>38</a:t>
            </a:r>
            <a:endParaRPr sz="1499" dirty="0">
              <a:latin typeface="Tahoma"/>
              <a:cs typeface="Tahoma"/>
            </a:endParaRPr>
          </a:p>
        </p:txBody>
      </p:sp>
      <p:sp>
        <p:nvSpPr>
          <p:cNvPr id="8" name="Slide Number Placeholder 1">
            <a:extLst>
              <a:ext uri="{FF2B5EF4-FFF2-40B4-BE49-F238E27FC236}">
                <a16:creationId xmlns:a16="http://schemas.microsoft.com/office/drawing/2014/main" id="{5C1C749F-862E-B41A-09B6-09E11A0FDAEA}"/>
              </a:ext>
            </a:extLst>
          </p:cNvPr>
          <p:cNvSpPr>
            <a:spLocks noGrp="1"/>
          </p:cNvSpPr>
          <p:nvPr>
            <p:ph type="sldNum" sz="quarter" idx="12"/>
          </p:nvPr>
        </p:nvSpPr>
        <p:spPr>
          <a:xfrm>
            <a:off x="5420043" y="9906785"/>
            <a:ext cx="1764665" cy="569071"/>
          </a:xfrm>
        </p:spPr>
        <p:txBody>
          <a:bodyPr/>
          <a:lstStyle/>
          <a:p>
            <a:fld id="{2DD70488-1BA5-554A-927A-C902243CFC7F}" type="slidenum">
              <a:rPr lang="en-US" sz="1600" smtClean="0">
                <a:solidFill>
                  <a:schemeClr val="bg1"/>
                </a:solidFill>
                <a:latin typeface="Arial" panose="020B0604020202020204" pitchFamily="34" charset="0"/>
                <a:cs typeface="Arial" panose="020B0604020202020204" pitchFamily="34" charset="0"/>
              </a:rPr>
              <a:t>64</a:t>
            </a:fld>
            <a:endParaRPr lang="en-US" sz="1600" dirty="0">
              <a:solidFill>
                <a:schemeClr val="bg1"/>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7D867389-0BC6-15BD-56DC-330CEA4E82E9}"/>
              </a:ext>
            </a:extLst>
          </p:cNvPr>
          <p:cNvSpPr txBox="1"/>
          <p:nvPr/>
        </p:nvSpPr>
        <p:spPr>
          <a:xfrm>
            <a:off x="2270113" y="2502154"/>
            <a:ext cx="4516150" cy="1323439"/>
          </a:xfrm>
          <a:prstGeom prst="rect">
            <a:avLst/>
          </a:prstGeom>
          <a:noFill/>
        </p:spPr>
        <p:txBody>
          <a:bodyPr wrap="square">
            <a:spAutoFit/>
          </a:bodyPr>
          <a:lstStyle/>
          <a:p>
            <a:pPr>
              <a:spcBef>
                <a:spcPts val="1800"/>
              </a:spcBef>
              <a:spcAft>
                <a:spcPts val="1800"/>
              </a:spcAft>
            </a:pPr>
            <a:r>
              <a:rPr lang="en-US" sz="1600" dirty="0">
                <a:solidFill>
                  <a:srgbClr val="1F1F1F"/>
                </a:solidFill>
                <a:effectLst/>
                <a:latin typeface="Arial" panose="020B0604020202020204" pitchFamily="34" charset="0"/>
                <a:ea typeface="Times New Roman" panose="02020603050405020304" pitchFamily="18" charset="0"/>
              </a:rPr>
              <a:t>N and J are very keen to try out all the smart instruments in GarageBand. To manage this choosing section, I ask N and J to think about the sound of each instrument before this can develop into fast scrolling on the iPad.</a:t>
            </a:r>
            <a:endParaRPr lang="en-US" sz="1600" dirty="0">
              <a:effectLst/>
              <a:latin typeface="Times New Roman" panose="02020603050405020304" pitchFamily="18" charset="0"/>
              <a:ea typeface="Times New Roman" panose="02020603050405020304" pitchFamily="18" charset="0"/>
            </a:endParaRPr>
          </a:p>
        </p:txBody>
      </p:sp>
      <p:sp>
        <p:nvSpPr>
          <p:cNvPr id="17" name="TextBox 16">
            <a:extLst>
              <a:ext uri="{FF2B5EF4-FFF2-40B4-BE49-F238E27FC236}">
                <a16:creationId xmlns:a16="http://schemas.microsoft.com/office/drawing/2014/main" id="{028E695A-83AA-D51F-EBB0-1F0113F9B19A}"/>
              </a:ext>
            </a:extLst>
          </p:cNvPr>
          <p:cNvSpPr txBox="1"/>
          <p:nvPr/>
        </p:nvSpPr>
        <p:spPr>
          <a:xfrm>
            <a:off x="537704" y="514069"/>
            <a:ext cx="6480000" cy="1430135"/>
          </a:xfrm>
          <a:prstGeom prst="rect">
            <a:avLst/>
          </a:prstGeom>
          <a:noFill/>
        </p:spPr>
        <p:txBody>
          <a:bodyPr wrap="square">
            <a:spAutoFit/>
          </a:bodyPr>
          <a:lstStyle/>
          <a:p>
            <a:pPr>
              <a:lnSpc>
                <a:spcPct val="106000"/>
              </a:lnSpc>
              <a:spcAft>
                <a:spcPts val="800"/>
              </a:spcAft>
            </a:pPr>
            <a:r>
              <a:rPr lang="en-US" sz="2800" b="1" kern="100" dirty="0">
                <a:solidFill>
                  <a:schemeClr val="bg1"/>
                </a:solidFill>
                <a:effectLst/>
                <a:latin typeface="Arial" panose="020B0604020202020204" pitchFamily="34" charset="0"/>
                <a:ea typeface="Calibri" panose="020F0502020204030204" pitchFamily="34" charset="0"/>
                <a:cs typeface="Arial" panose="020B0604020202020204" pitchFamily="34" charset="0"/>
              </a:rPr>
              <a:t>Respond effectively and incorporate learner ideas, actions and contributions by George Webb</a:t>
            </a:r>
          </a:p>
        </p:txBody>
      </p:sp>
      <p:sp>
        <p:nvSpPr>
          <p:cNvPr id="20" name="TextBox 19">
            <a:extLst>
              <a:ext uri="{FF2B5EF4-FFF2-40B4-BE49-F238E27FC236}">
                <a16:creationId xmlns:a16="http://schemas.microsoft.com/office/drawing/2014/main" id="{BAEA770B-2F95-FEFB-9762-818988805AC5}"/>
              </a:ext>
            </a:extLst>
          </p:cNvPr>
          <p:cNvSpPr txBox="1"/>
          <p:nvPr/>
        </p:nvSpPr>
        <p:spPr>
          <a:xfrm>
            <a:off x="2270113" y="4227090"/>
            <a:ext cx="4516150" cy="1645450"/>
          </a:xfrm>
          <a:prstGeom prst="rect">
            <a:avLst/>
          </a:prstGeom>
          <a:noFill/>
        </p:spPr>
        <p:txBody>
          <a:bodyPr wrap="square">
            <a:spAutoFit/>
          </a:bodyPr>
          <a:lstStyle/>
          <a:p>
            <a:pPr>
              <a:lnSpc>
                <a:spcPct val="106000"/>
              </a:lnSpc>
              <a:spcAft>
                <a:spcPts val="800"/>
              </a:spcAft>
            </a:pPr>
            <a:r>
              <a:rPr lang="en-US" sz="1600" dirty="0">
                <a:solidFill>
                  <a:srgbClr val="1F1F1F"/>
                </a:solidFill>
                <a:effectLst/>
                <a:latin typeface="Arial" panose="020B0604020202020204" pitchFamily="34" charset="0"/>
                <a:ea typeface="Calibri" panose="020F0502020204030204" pitchFamily="34" charset="0"/>
              </a:rPr>
              <a:t>Once N or J select a smart instrument, I encourage them to play for the other and decide if they both like the sounds, if they can adapt or experiment with the sounds within the settings, and if they are going to use the instrument within the composition.</a:t>
            </a:r>
            <a:endParaRPr lang="en-US" sz="16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2" name="TextBox 21">
            <a:extLst>
              <a:ext uri="{FF2B5EF4-FFF2-40B4-BE49-F238E27FC236}">
                <a16:creationId xmlns:a16="http://schemas.microsoft.com/office/drawing/2014/main" id="{C7C3D619-077F-6E53-2D71-DFB394E867E4}"/>
              </a:ext>
            </a:extLst>
          </p:cNvPr>
          <p:cNvSpPr txBox="1"/>
          <p:nvPr/>
        </p:nvSpPr>
        <p:spPr>
          <a:xfrm>
            <a:off x="2270113" y="7956713"/>
            <a:ext cx="4516150" cy="1123513"/>
          </a:xfrm>
          <a:prstGeom prst="rect">
            <a:avLst/>
          </a:prstGeom>
          <a:noFill/>
        </p:spPr>
        <p:txBody>
          <a:bodyPr wrap="square">
            <a:spAutoFit/>
          </a:bodyPr>
          <a:lstStyle/>
          <a:p>
            <a:pPr>
              <a:lnSpc>
                <a:spcPct val="106000"/>
              </a:lnSpc>
              <a:spcBef>
                <a:spcPts val="1800"/>
              </a:spcBef>
              <a:spcAft>
                <a:spcPts val="1800"/>
              </a:spcAft>
            </a:pPr>
            <a:r>
              <a:rPr lang="en-US" sz="1600" dirty="0">
                <a:solidFill>
                  <a:srgbClr val="1F1F1F"/>
                </a:solidFill>
                <a:effectLst/>
                <a:latin typeface="Arial" panose="020B0604020202020204" pitchFamily="34" charset="0"/>
                <a:ea typeface="Calibri" panose="020F0502020204030204" pitchFamily="34" charset="0"/>
              </a:rPr>
              <a:t>N and J have also recorded voice parts to the composition. They enjoyed listening back to their voices and experimenting with effects to change the sounds. </a:t>
            </a:r>
            <a:endParaRPr lang="en-US" sz="16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8" name="Picture 7" descr="Radio microphone with solid fill">
            <a:extLst>
              <a:ext uri="{FF2B5EF4-FFF2-40B4-BE49-F238E27FC236}">
                <a16:creationId xmlns:a16="http://schemas.microsoft.com/office/drawing/2014/main" id="{3A6D7C73-FA7A-4962-A93D-5F152AE0276F}"/>
              </a:ext>
            </a:extLst>
          </p:cNvPr>
          <p:cNvPicPr/>
          <p:nvPr/>
        </p:nvPicPr>
        <p:blipFill>
          <a:blip r:embed="rId2">
            <a:extLst>
              <a:ext uri="{96DAC541-7B7A-43D3-8B79-37D633B846F1}">
                <asvg:svgBlip xmlns:asvg="http://schemas.microsoft.com/office/drawing/2016/SVG/main" r:embed="rId3"/>
              </a:ext>
            </a:extLst>
          </a:blip>
          <a:srcRect/>
          <a:stretch/>
        </p:blipFill>
        <p:spPr>
          <a:xfrm>
            <a:off x="701051" y="7839080"/>
            <a:ext cx="1440000" cy="1440000"/>
          </a:xfrm>
          <a:prstGeom prst="rect">
            <a:avLst/>
          </a:prstGeom>
        </p:spPr>
      </p:pic>
      <p:pic>
        <p:nvPicPr>
          <p:cNvPr id="23" name="Picture 7" descr="Comment Like with solid fill">
            <a:extLst>
              <a:ext uri="{FF2B5EF4-FFF2-40B4-BE49-F238E27FC236}">
                <a16:creationId xmlns:a16="http://schemas.microsoft.com/office/drawing/2014/main" id="{049D7647-67F4-BF88-4107-5BBAC2CCB268}"/>
              </a:ext>
            </a:extLst>
          </p:cNvPr>
          <p:cNvPicPr/>
          <p:nvPr/>
        </p:nvPicPr>
        <p:blipFill>
          <a:blip r:embed="rId4">
            <a:extLst>
              <a:ext uri="{96DAC541-7B7A-43D3-8B79-37D633B846F1}">
                <asvg:svgBlip xmlns:asvg="http://schemas.microsoft.com/office/drawing/2016/SVG/main" r:embed="rId5"/>
              </a:ext>
            </a:extLst>
          </a:blip>
          <a:srcRect/>
          <a:stretch/>
        </p:blipFill>
        <p:spPr>
          <a:xfrm>
            <a:off x="701051" y="4289402"/>
            <a:ext cx="1440000" cy="1440000"/>
          </a:xfrm>
          <a:prstGeom prst="rect">
            <a:avLst/>
          </a:prstGeom>
        </p:spPr>
      </p:pic>
      <p:pic>
        <p:nvPicPr>
          <p:cNvPr id="24" name="Picture 7" descr="Tablet with solid fill">
            <a:extLst>
              <a:ext uri="{FF2B5EF4-FFF2-40B4-BE49-F238E27FC236}">
                <a16:creationId xmlns:a16="http://schemas.microsoft.com/office/drawing/2014/main" id="{9DF6D2CC-C853-0DEC-DCB2-712D610BC9E8}"/>
              </a:ext>
            </a:extLst>
          </p:cNvPr>
          <p:cNvPicPr/>
          <p:nvPr/>
        </p:nvPicPr>
        <p:blipFill>
          <a:blip r:embed="rId6">
            <a:extLst>
              <a:ext uri="{96DAC541-7B7A-43D3-8B79-37D633B846F1}">
                <asvg:svgBlip xmlns:asvg="http://schemas.microsoft.com/office/drawing/2016/SVG/main" r:embed="rId7"/>
              </a:ext>
            </a:extLst>
          </a:blip>
          <a:srcRect/>
          <a:stretch/>
        </p:blipFill>
        <p:spPr>
          <a:xfrm>
            <a:off x="701051" y="2343910"/>
            <a:ext cx="1440000" cy="1440000"/>
          </a:xfrm>
          <a:prstGeom prst="rect">
            <a:avLst/>
          </a:prstGeom>
        </p:spPr>
      </p:pic>
      <p:sp>
        <p:nvSpPr>
          <p:cNvPr id="2" name="TextBox 1">
            <a:extLst>
              <a:ext uri="{FF2B5EF4-FFF2-40B4-BE49-F238E27FC236}">
                <a16:creationId xmlns:a16="http://schemas.microsoft.com/office/drawing/2014/main" id="{F9827C50-B118-ECE6-5CEC-83A4F72C4231}"/>
              </a:ext>
            </a:extLst>
          </p:cNvPr>
          <p:cNvSpPr txBox="1"/>
          <p:nvPr/>
        </p:nvSpPr>
        <p:spPr>
          <a:xfrm>
            <a:off x="2270113" y="6345052"/>
            <a:ext cx="4516150" cy="1123513"/>
          </a:xfrm>
          <a:prstGeom prst="rect">
            <a:avLst/>
          </a:prstGeom>
          <a:noFill/>
        </p:spPr>
        <p:txBody>
          <a:bodyPr wrap="square">
            <a:spAutoFit/>
          </a:bodyPr>
          <a:lstStyle/>
          <a:p>
            <a:pPr>
              <a:lnSpc>
                <a:spcPct val="106000"/>
              </a:lnSpc>
              <a:spcAft>
                <a:spcPts val="800"/>
              </a:spcAft>
            </a:pPr>
            <a:r>
              <a:rPr lang="en-US" sz="1600" dirty="0">
                <a:solidFill>
                  <a:srgbClr val="1F1F1F"/>
                </a:solidFill>
                <a:effectLst/>
                <a:latin typeface="Arial" panose="020B0604020202020204" pitchFamily="34" charset="0"/>
                <a:ea typeface="Calibri" panose="020F0502020204030204" pitchFamily="34" charset="0"/>
              </a:rPr>
              <a:t>This has helped slow the pace of choosing a virtual instrument and encouraged them to think ahead to the overall arrangement of the composition.</a:t>
            </a:r>
            <a:endParaRPr lang="en-US" sz="16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7" descr="Speedometer Low with solid fill">
            <a:extLst>
              <a:ext uri="{FF2B5EF4-FFF2-40B4-BE49-F238E27FC236}">
                <a16:creationId xmlns:a16="http://schemas.microsoft.com/office/drawing/2014/main" id="{F766C32C-ED30-607B-65D6-89F433DE08D6}"/>
              </a:ext>
            </a:extLst>
          </p:cNvPr>
          <p:cNvPicPr/>
          <p:nvPr/>
        </p:nvPicPr>
        <p:blipFill>
          <a:blip r:embed="rId8">
            <a:extLst>
              <a:ext uri="{96DAC541-7B7A-43D3-8B79-37D633B846F1}">
                <asvg:svgBlip xmlns:asvg="http://schemas.microsoft.com/office/drawing/2016/SVG/main" r:embed="rId9"/>
              </a:ext>
            </a:extLst>
          </a:blip>
          <a:srcRect/>
          <a:stretch/>
        </p:blipFill>
        <p:spPr>
          <a:xfrm>
            <a:off x="701051" y="6116614"/>
            <a:ext cx="1440000" cy="1440000"/>
          </a:xfrm>
          <a:prstGeom prst="rect">
            <a:avLst/>
          </a:prstGeom>
        </p:spPr>
      </p:pic>
    </p:spTree>
    <p:extLst>
      <p:ext uri="{BB962C8B-B14F-4D97-AF65-F5344CB8AC3E}">
        <p14:creationId xmlns:p14="http://schemas.microsoft.com/office/powerpoint/2010/main" val="426104569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E81BAED-D9F0-DC4B-07CA-06E952641E70}"/>
              </a:ext>
            </a:extLst>
          </p:cNvPr>
          <p:cNvSpPr/>
          <p:nvPr/>
        </p:nvSpPr>
        <p:spPr>
          <a:xfrm>
            <a:off x="537704" y="2008375"/>
            <a:ext cx="6480000" cy="7560000"/>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6000"/>
              </a:lnSpc>
              <a:spcAft>
                <a:spcPts val="800"/>
              </a:spcAft>
            </a:pPr>
            <a:endParaRPr lang="en-US" b="1" kern="100">
              <a:solidFill>
                <a:schemeClr val="bg1"/>
              </a:solidFill>
              <a:latin typeface="Arial" panose="020B0604020202020204" pitchFamily="34" charset="0"/>
              <a:ea typeface="Calibri" panose="020F0502020204030204" pitchFamily="34" charset="0"/>
              <a:cs typeface="Times New Roman" panose="02020603050405020304" pitchFamily="18" charset="0"/>
            </a:endParaRPr>
          </a:p>
          <a:p>
            <a:pPr>
              <a:lnSpc>
                <a:spcPct val="106000"/>
              </a:lnSpc>
              <a:spcAft>
                <a:spcPts val="800"/>
              </a:spcAft>
            </a:pPr>
            <a:endParaRPr lang="en-US" sz="1800" b="1" kern="10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p>
            <a:pPr>
              <a:lnSpc>
                <a:spcPct val="106000"/>
              </a:lnSpc>
              <a:spcAft>
                <a:spcPts val="800"/>
              </a:spcAft>
            </a:pPr>
            <a:endParaRPr lang="en-US" sz="1800" b="1"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spcAft>
                <a:spcPts val="1800"/>
              </a:spcAft>
            </a:pPr>
            <a:endParaRPr lang="en-US">
              <a:solidFill>
                <a:srgbClr val="1F1F1F"/>
              </a:solidFill>
              <a:latin typeface="Arial" panose="020B0604020202020204" pitchFamily="34" charset="0"/>
              <a:ea typeface="Times New Roman" panose="02020603050405020304" pitchFamily="18" charset="0"/>
            </a:endParaRPr>
          </a:p>
          <a:p>
            <a:pPr>
              <a:spcAft>
                <a:spcPts val="1800"/>
              </a:spcAft>
            </a:pPr>
            <a:endParaRPr lang="en-US" sz="1800">
              <a:effectLst/>
              <a:latin typeface="Times New Roman" panose="02020603050405020304" pitchFamily="18" charset="0"/>
              <a:ea typeface="Times New Roman" panose="02020603050405020304" pitchFamily="18" charset="0"/>
            </a:endParaRPr>
          </a:p>
          <a:p>
            <a:pPr>
              <a:spcAft>
                <a:spcPts val="1800"/>
              </a:spcAft>
            </a:pPr>
            <a:endParaRPr lang="en-US" sz="1800">
              <a:effectLst/>
              <a:latin typeface="Times New Roman" panose="02020603050405020304" pitchFamily="18" charset="0"/>
              <a:ea typeface="Times New Roman" panose="02020603050405020304" pitchFamily="18" charset="0"/>
            </a:endParaRPr>
          </a:p>
          <a:p>
            <a:pPr algn="l">
              <a:spcBef>
                <a:spcPts val="1800"/>
              </a:spcBef>
              <a:spcAft>
                <a:spcPts val="1800"/>
              </a:spcAft>
            </a:pPr>
            <a:endParaRPr lang="en-US">
              <a:solidFill>
                <a:srgbClr val="1F1F1F"/>
              </a:solidFill>
              <a:latin typeface="Arial" panose="020B0604020202020204" pitchFamily="34" charset="0"/>
              <a:ea typeface="Times New Roman" panose="02020603050405020304" pitchFamily="18" charset="0"/>
            </a:endParaRPr>
          </a:p>
          <a:p>
            <a:pPr algn="l">
              <a:spcBef>
                <a:spcPts val="1800"/>
              </a:spcBef>
              <a:spcAft>
                <a:spcPts val="1800"/>
              </a:spcAft>
            </a:pPr>
            <a:endParaRPr lang="en-US" dirty="0">
              <a:solidFill>
                <a:srgbClr val="1F1F1F"/>
              </a:solidFill>
              <a:latin typeface="Arial" panose="020B0604020202020204" pitchFamily="34" charset="0"/>
              <a:ea typeface="Times New Roman" panose="02020603050405020304" pitchFamily="18" charset="0"/>
            </a:endParaRPr>
          </a:p>
        </p:txBody>
      </p:sp>
      <p:sp>
        <p:nvSpPr>
          <p:cNvPr id="3" name="object 3"/>
          <p:cNvSpPr txBox="1"/>
          <p:nvPr/>
        </p:nvSpPr>
        <p:spPr>
          <a:xfrm>
            <a:off x="3144982" y="9889238"/>
            <a:ext cx="1308010" cy="239432"/>
          </a:xfrm>
          <a:prstGeom prst="rect">
            <a:avLst/>
          </a:prstGeom>
        </p:spPr>
        <p:txBody>
          <a:bodyPr vert="horz" wrap="square" lIns="0" tIns="8881" rIns="0" bIns="0" rtlCol="0">
            <a:spAutoFit/>
          </a:bodyPr>
          <a:lstStyle/>
          <a:p>
            <a:pPr marL="12687">
              <a:spcBef>
                <a:spcPts val="70"/>
              </a:spcBef>
            </a:pPr>
            <a:r>
              <a:rPr sz="1499" b="1" spc="-20" dirty="0">
                <a:latin typeface="Tahoma"/>
                <a:cs typeface="Tahoma"/>
              </a:rPr>
              <a:t>Page</a:t>
            </a:r>
            <a:r>
              <a:rPr sz="1499" b="1" spc="170" dirty="0">
                <a:latin typeface="Tahoma"/>
                <a:cs typeface="Tahoma"/>
              </a:rPr>
              <a:t> </a:t>
            </a:r>
            <a:r>
              <a:rPr sz="1499" b="1" spc="-95" dirty="0">
                <a:latin typeface="Tahoma"/>
                <a:cs typeface="Tahoma"/>
              </a:rPr>
              <a:t>3</a:t>
            </a:r>
            <a:r>
              <a:rPr sz="1499" b="1" spc="170" dirty="0">
                <a:latin typeface="Tahoma"/>
                <a:cs typeface="Tahoma"/>
              </a:rPr>
              <a:t> </a:t>
            </a:r>
            <a:r>
              <a:rPr sz="1499" b="1" spc="10" dirty="0">
                <a:latin typeface="Tahoma"/>
                <a:cs typeface="Tahoma"/>
              </a:rPr>
              <a:t>of</a:t>
            </a:r>
            <a:r>
              <a:rPr sz="1499" b="1" spc="170" dirty="0">
                <a:latin typeface="Tahoma"/>
                <a:cs typeface="Tahoma"/>
              </a:rPr>
              <a:t> </a:t>
            </a:r>
            <a:r>
              <a:rPr sz="1499" b="1" spc="-30" dirty="0">
                <a:latin typeface="Tahoma"/>
                <a:cs typeface="Tahoma"/>
              </a:rPr>
              <a:t>38</a:t>
            </a:r>
            <a:endParaRPr sz="1499">
              <a:latin typeface="Tahoma"/>
              <a:cs typeface="Tahoma"/>
            </a:endParaRPr>
          </a:p>
        </p:txBody>
      </p:sp>
      <p:sp>
        <p:nvSpPr>
          <p:cNvPr id="8" name="Slide Number Placeholder 1">
            <a:extLst>
              <a:ext uri="{FF2B5EF4-FFF2-40B4-BE49-F238E27FC236}">
                <a16:creationId xmlns:a16="http://schemas.microsoft.com/office/drawing/2014/main" id="{5C1C749F-862E-B41A-09B6-09E11A0FDAEA}"/>
              </a:ext>
            </a:extLst>
          </p:cNvPr>
          <p:cNvSpPr>
            <a:spLocks noGrp="1"/>
          </p:cNvSpPr>
          <p:nvPr>
            <p:ph type="sldNum" sz="quarter" idx="12"/>
          </p:nvPr>
        </p:nvSpPr>
        <p:spPr>
          <a:xfrm>
            <a:off x="5420043" y="9906785"/>
            <a:ext cx="1764665" cy="569071"/>
          </a:xfrm>
        </p:spPr>
        <p:txBody>
          <a:bodyPr/>
          <a:lstStyle/>
          <a:p>
            <a:fld id="{2DD70488-1BA5-554A-927A-C902243CFC7F}" type="slidenum">
              <a:rPr lang="en-US" sz="1600" smtClean="0">
                <a:solidFill>
                  <a:schemeClr val="bg1"/>
                </a:solidFill>
                <a:latin typeface="Arial" panose="020B0604020202020204" pitchFamily="34" charset="0"/>
                <a:cs typeface="Arial" panose="020B0604020202020204" pitchFamily="34" charset="0"/>
              </a:rPr>
              <a:t>65</a:t>
            </a:fld>
            <a:endParaRPr lang="en-US" sz="1600" dirty="0">
              <a:solidFill>
                <a:schemeClr val="bg1"/>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7D867389-0BC6-15BD-56DC-330CEA4E82E9}"/>
              </a:ext>
            </a:extLst>
          </p:cNvPr>
          <p:cNvSpPr txBox="1"/>
          <p:nvPr/>
        </p:nvSpPr>
        <p:spPr>
          <a:xfrm>
            <a:off x="2270113" y="2654599"/>
            <a:ext cx="4516150" cy="830997"/>
          </a:xfrm>
          <a:prstGeom prst="rect">
            <a:avLst/>
          </a:prstGeom>
          <a:noFill/>
        </p:spPr>
        <p:txBody>
          <a:bodyPr wrap="square">
            <a:spAutoFit/>
          </a:bodyPr>
          <a:lstStyle/>
          <a:p>
            <a:pPr>
              <a:spcBef>
                <a:spcPts val="1800"/>
              </a:spcBef>
              <a:spcAft>
                <a:spcPts val="1800"/>
              </a:spcAft>
            </a:pPr>
            <a:r>
              <a:rPr lang="en-US" sz="1600" dirty="0">
                <a:solidFill>
                  <a:srgbClr val="1F1F1F"/>
                </a:solidFill>
                <a:effectLst/>
                <a:latin typeface="Arial" panose="020B0604020202020204" pitchFamily="34" charset="0"/>
                <a:ea typeface="Calibri" panose="020F0502020204030204" pitchFamily="34" charset="0"/>
              </a:rPr>
              <a:t>At times, the recording of the voice parts proved challenging as they would get excited and talk over </a:t>
            </a:r>
            <a:r>
              <a:rPr lang="en-US" sz="1600" dirty="0">
                <a:solidFill>
                  <a:srgbClr val="1F1F1F"/>
                </a:solidFill>
                <a:latin typeface="Arial" panose="020B0604020202020204" pitchFamily="34" charset="0"/>
                <a:ea typeface="Calibri" panose="020F0502020204030204" pitchFamily="34" charset="0"/>
              </a:rPr>
              <a:t>each</a:t>
            </a:r>
            <a:r>
              <a:rPr lang="en-US" sz="1600" dirty="0">
                <a:solidFill>
                  <a:srgbClr val="1F1F1F"/>
                </a:solidFill>
                <a:effectLst/>
                <a:latin typeface="Arial" panose="020B0604020202020204" pitchFamily="34" charset="0"/>
                <a:ea typeface="Calibri" panose="020F0502020204030204" pitchFamily="34" charset="0"/>
              </a:rPr>
              <a:t> other's part.</a:t>
            </a:r>
            <a:endParaRPr lang="en-US" sz="1600" dirty="0">
              <a:effectLst/>
              <a:latin typeface="Times New Roman" panose="02020603050405020304" pitchFamily="18" charset="0"/>
              <a:ea typeface="Times New Roman" panose="02020603050405020304" pitchFamily="18" charset="0"/>
            </a:endParaRPr>
          </a:p>
        </p:txBody>
      </p:sp>
      <p:sp>
        <p:nvSpPr>
          <p:cNvPr id="17" name="TextBox 16">
            <a:extLst>
              <a:ext uri="{FF2B5EF4-FFF2-40B4-BE49-F238E27FC236}">
                <a16:creationId xmlns:a16="http://schemas.microsoft.com/office/drawing/2014/main" id="{028E695A-83AA-D51F-EBB0-1F0113F9B19A}"/>
              </a:ext>
            </a:extLst>
          </p:cNvPr>
          <p:cNvSpPr txBox="1"/>
          <p:nvPr/>
        </p:nvSpPr>
        <p:spPr>
          <a:xfrm>
            <a:off x="537704" y="497807"/>
            <a:ext cx="6480000" cy="1430135"/>
          </a:xfrm>
          <a:prstGeom prst="rect">
            <a:avLst/>
          </a:prstGeom>
          <a:noFill/>
        </p:spPr>
        <p:txBody>
          <a:bodyPr wrap="square">
            <a:spAutoFit/>
          </a:bodyPr>
          <a:lstStyle/>
          <a:p>
            <a:pPr>
              <a:lnSpc>
                <a:spcPct val="106000"/>
              </a:lnSpc>
              <a:spcAft>
                <a:spcPts val="800"/>
              </a:spcAft>
            </a:pPr>
            <a:r>
              <a:rPr lang="en-US" sz="2800" b="1" kern="100" dirty="0">
                <a:solidFill>
                  <a:schemeClr val="bg1"/>
                </a:solidFill>
                <a:effectLst/>
                <a:latin typeface="Arial" panose="020B0604020202020204" pitchFamily="34" charset="0"/>
                <a:ea typeface="Calibri" panose="020F0502020204030204" pitchFamily="34" charset="0"/>
                <a:cs typeface="Arial" panose="020B0604020202020204" pitchFamily="34" charset="0"/>
              </a:rPr>
              <a:t>Respond effectively and incorporate learner ideas, actions and contributions by George Webb</a:t>
            </a:r>
          </a:p>
        </p:txBody>
      </p:sp>
      <p:sp>
        <p:nvSpPr>
          <p:cNvPr id="20" name="TextBox 19">
            <a:extLst>
              <a:ext uri="{FF2B5EF4-FFF2-40B4-BE49-F238E27FC236}">
                <a16:creationId xmlns:a16="http://schemas.microsoft.com/office/drawing/2014/main" id="{BAEA770B-2F95-FEFB-9762-818988805AC5}"/>
              </a:ext>
            </a:extLst>
          </p:cNvPr>
          <p:cNvSpPr txBox="1"/>
          <p:nvPr/>
        </p:nvSpPr>
        <p:spPr>
          <a:xfrm>
            <a:off x="2270113" y="4226113"/>
            <a:ext cx="4516150" cy="1323439"/>
          </a:xfrm>
          <a:prstGeom prst="rect">
            <a:avLst/>
          </a:prstGeom>
          <a:noFill/>
        </p:spPr>
        <p:txBody>
          <a:bodyPr wrap="square">
            <a:spAutoFit/>
          </a:bodyPr>
          <a:lstStyle/>
          <a:p>
            <a:pPr>
              <a:spcBef>
                <a:spcPts val="1800"/>
              </a:spcBef>
              <a:spcAft>
                <a:spcPts val="1800"/>
              </a:spcAft>
            </a:pPr>
            <a:r>
              <a:rPr lang="en-US" sz="1600" dirty="0">
                <a:solidFill>
                  <a:srgbClr val="1F1F1F"/>
                </a:solidFill>
                <a:effectLst/>
                <a:latin typeface="Arial" panose="020B0604020202020204" pitchFamily="34" charset="0"/>
                <a:ea typeface="Times New Roman" panose="02020603050405020304" pitchFamily="18" charset="0"/>
              </a:rPr>
              <a:t>I responded to this issue by giving the responsibility of recording (counting the other in and pressing record and stop) to the non-recording student. This has helped to keep them focused and engaged in the activity.</a:t>
            </a:r>
            <a:endParaRPr lang="en-US" sz="1600" dirty="0">
              <a:effectLst/>
              <a:latin typeface="Times New Roman" panose="02020603050405020304" pitchFamily="18" charset="0"/>
              <a:ea typeface="Times New Roman" panose="02020603050405020304" pitchFamily="18" charset="0"/>
            </a:endParaRPr>
          </a:p>
        </p:txBody>
      </p:sp>
      <p:sp>
        <p:nvSpPr>
          <p:cNvPr id="22" name="TextBox 21">
            <a:extLst>
              <a:ext uri="{FF2B5EF4-FFF2-40B4-BE49-F238E27FC236}">
                <a16:creationId xmlns:a16="http://schemas.microsoft.com/office/drawing/2014/main" id="{C7C3D619-077F-6E53-2D71-DFB394E867E4}"/>
              </a:ext>
            </a:extLst>
          </p:cNvPr>
          <p:cNvSpPr txBox="1"/>
          <p:nvPr/>
        </p:nvSpPr>
        <p:spPr>
          <a:xfrm>
            <a:off x="2270113" y="8141688"/>
            <a:ext cx="4516150" cy="862544"/>
          </a:xfrm>
          <a:prstGeom prst="rect">
            <a:avLst/>
          </a:prstGeom>
          <a:noFill/>
        </p:spPr>
        <p:txBody>
          <a:bodyPr wrap="square">
            <a:spAutoFit/>
          </a:bodyPr>
          <a:lstStyle/>
          <a:p>
            <a:pPr lvl="0">
              <a:lnSpc>
                <a:spcPct val="106000"/>
              </a:lnSpc>
              <a:spcAft>
                <a:spcPts val="800"/>
              </a:spcAft>
            </a:pPr>
            <a:r>
              <a:rPr lang="en-US" sz="1600" dirty="0">
                <a:solidFill>
                  <a:srgbClr val="1F1F1F"/>
                </a:solidFill>
                <a:effectLst/>
                <a:latin typeface="Arial" panose="020B0604020202020204" pitchFamily="34" charset="0"/>
                <a:ea typeface="Calibri" panose="020F0502020204030204" pitchFamily="34" charset="0"/>
              </a:rPr>
              <a:t>This is reflected in their excitement to attend the sessions and how proud they are to share the content of their work.</a:t>
            </a:r>
            <a:endParaRPr lang="en-US" sz="16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8" name="Picture 7" descr="Thumbs up sign with solid fill">
            <a:extLst>
              <a:ext uri="{FF2B5EF4-FFF2-40B4-BE49-F238E27FC236}">
                <a16:creationId xmlns:a16="http://schemas.microsoft.com/office/drawing/2014/main" id="{3A6D7C73-FA7A-4962-A93D-5F152AE0276F}"/>
              </a:ext>
            </a:extLst>
          </p:cNvPr>
          <p:cNvPicPr/>
          <p:nvPr/>
        </p:nvPicPr>
        <p:blipFill>
          <a:blip r:embed="rId2">
            <a:extLst>
              <a:ext uri="{96DAC541-7B7A-43D3-8B79-37D633B846F1}">
                <asvg:svgBlip xmlns:asvg="http://schemas.microsoft.com/office/drawing/2016/SVG/main" r:embed="rId3"/>
              </a:ext>
            </a:extLst>
          </a:blip>
          <a:srcRect/>
          <a:stretch/>
        </p:blipFill>
        <p:spPr>
          <a:xfrm>
            <a:off x="701051" y="7852960"/>
            <a:ext cx="1440000" cy="1440000"/>
          </a:xfrm>
          <a:prstGeom prst="rect">
            <a:avLst/>
          </a:prstGeom>
        </p:spPr>
      </p:pic>
      <p:pic>
        <p:nvPicPr>
          <p:cNvPr id="23" name="Picture 7" descr="Touchscreen with solid fill">
            <a:extLst>
              <a:ext uri="{FF2B5EF4-FFF2-40B4-BE49-F238E27FC236}">
                <a16:creationId xmlns:a16="http://schemas.microsoft.com/office/drawing/2014/main" id="{049D7647-67F4-BF88-4107-5BBAC2CCB268}"/>
              </a:ext>
            </a:extLst>
          </p:cNvPr>
          <p:cNvPicPr/>
          <p:nvPr/>
        </p:nvPicPr>
        <p:blipFill>
          <a:blip r:embed="rId4">
            <a:extLst>
              <a:ext uri="{96DAC541-7B7A-43D3-8B79-37D633B846F1}">
                <asvg:svgBlip xmlns:asvg="http://schemas.microsoft.com/office/drawing/2016/SVG/main" r:embed="rId5"/>
              </a:ext>
            </a:extLst>
          </a:blip>
          <a:srcRect/>
          <a:stretch/>
        </p:blipFill>
        <p:spPr>
          <a:xfrm>
            <a:off x="701051" y="4167832"/>
            <a:ext cx="1440000" cy="1440000"/>
          </a:xfrm>
          <a:prstGeom prst="rect">
            <a:avLst/>
          </a:prstGeom>
        </p:spPr>
      </p:pic>
      <p:pic>
        <p:nvPicPr>
          <p:cNvPr id="24" name="Picture 7" descr="Speech with solid fill">
            <a:extLst>
              <a:ext uri="{FF2B5EF4-FFF2-40B4-BE49-F238E27FC236}">
                <a16:creationId xmlns:a16="http://schemas.microsoft.com/office/drawing/2014/main" id="{9DF6D2CC-C853-0DEC-DCB2-712D610BC9E8}"/>
              </a:ext>
            </a:extLst>
          </p:cNvPr>
          <p:cNvPicPr/>
          <p:nvPr/>
        </p:nvPicPr>
        <p:blipFill>
          <a:blip r:embed="rId6">
            <a:extLst>
              <a:ext uri="{96DAC541-7B7A-43D3-8B79-37D633B846F1}">
                <asvg:svgBlip xmlns:asvg="http://schemas.microsoft.com/office/drawing/2016/SVG/main" r:embed="rId7"/>
              </a:ext>
            </a:extLst>
          </a:blip>
          <a:srcRect/>
          <a:stretch/>
        </p:blipFill>
        <p:spPr>
          <a:xfrm>
            <a:off x="701051" y="2368104"/>
            <a:ext cx="1440000" cy="1440000"/>
          </a:xfrm>
          <a:prstGeom prst="rect">
            <a:avLst/>
          </a:prstGeom>
        </p:spPr>
      </p:pic>
      <p:sp>
        <p:nvSpPr>
          <p:cNvPr id="2" name="TextBox 1">
            <a:extLst>
              <a:ext uri="{FF2B5EF4-FFF2-40B4-BE49-F238E27FC236}">
                <a16:creationId xmlns:a16="http://schemas.microsoft.com/office/drawing/2014/main" id="{F9827C50-B118-ECE6-5CEC-83A4F72C4231}"/>
              </a:ext>
            </a:extLst>
          </p:cNvPr>
          <p:cNvSpPr txBox="1"/>
          <p:nvPr/>
        </p:nvSpPr>
        <p:spPr>
          <a:xfrm>
            <a:off x="2270113" y="6165304"/>
            <a:ext cx="4516150" cy="1384482"/>
          </a:xfrm>
          <a:prstGeom prst="rect">
            <a:avLst/>
          </a:prstGeom>
          <a:noFill/>
        </p:spPr>
        <p:txBody>
          <a:bodyPr wrap="square">
            <a:spAutoFit/>
          </a:bodyPr>
          <a:lstStyle/>
          <a:p>
            <a:pPr lvl="0">
              <a:lnSpc>
                <a:spcPct val="106000"/>
              </a:lnSpc>
              <a:spcAft>
                <a:spcPts val="800"/>
              </a:spcAft>
            </a:pPr>
            <a:r>
              <a:rPr lang="en-US" sz="1600" dirty="0">
                <a:solidFill>
                  <a:srgbClr val="1F1F1F"/>
                </a:solidFill>
                <a:effectLst/>
                <a:latin typeface="Arial" panose="020B0604020202020204" pitchFamily="34" charset="0"/>
                <a:ea typeface="Calibri" panose="020F0502020204030204" pitchFamily="34" charset="0"/>
              </a:rPr>
              <a:t>By structuring the sessions with several short activities, and also being flexible to include N and J's ideas, </a:t>
            </a:r>
            <a:r>
              <a:rPr lang="en-US" sz="1600" dirty="0" err="1">
                <a:solidFill>
                  <a:srgbClr val="1F1F1F"/>
                </a:solidFill>
                <a:effectLst/>
                <a:latin typeface="Arial" panose="020B0604020202020204" pitchFamily="34" charset="0"/>
                <a:ea typeface="Calibri" panose="020F0502020204030204" pitchFamily="34" charset="0"/>
              </a:rPr>
              <a:t>behaviours</a:t>
            </a:r>
            <a:r>
              <a:rPr lang="en-US" sz="1600" dirty="0">
                <a:solidFill>
                  <a:srgbClr val="1F1F1F"/>
                </a:solidFill>
                <a:effectLst/>
                <a:latin typeface="Arial" panose="020B0604020202020204" pitchFamily="34" charset="0"/>
                <a:ea typeface="Calibri" panose="020F0502020204030204" pitchFamily="34" charset="0"/>
              </a:rPr>
              <a:t>, and energy, I feel that these sessions have been successful </a:t>
            </a:r>
            <a:r>
              <a:rPr lang="en-US" sz="1600" dirty="0">
                <a:solidFill>
                  <a:srgbClr val="1F1F1F"/>
                </a:solidFill>
                <a:latin typeface="Arial" panose="020B0604020202020204" pitchFamily="34" charset="0"/>
                <a:ea typeface="Calibri" panose="020F0502020204030204" pitchFamily="34" charset="0"/>
              </a:rPr>
              <a:t>for</a:t>
            </a:r>
            <a:r>
              <a:rPr lang="en-US" sz="1600" dirty="0">
                <a:solidFill>
                  <a:srgbClr val="1F1F1F"/>
                </a:solidFill>
                <a:effectLst/>
                <a:latin typeface="Arial" panose="020B0604020202020204" pitchFamily="34" charset="0"/>
                <a:ea typeface="Calibri" panose="020F0502020204030204" pitchFamily="34" charset="0"/>
              </a:rPr>
              <a:t> their learning.</a:t>
            </a:r>
            <a:endParaRPr lang="en-US" sz="16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7" descr="Classroom with solid fill">
            <a:extLst>
              <a:ext uri="{FF2B5EF4-FFF2-40B4-BE49-F238E27FC236}">
                <a16:creationId xmlns:a16="http://schemas.microsoft.com/office/drawing/2014/main" id="{F766C32C-ED30-607B-65D6-89F433DE08D6}"/>
              </a:ext>
            </a:extLst>
          </p:cNvPr>
          <p:cNvPicPr/>
          <p:nvPr/>
        </p:nvPicPr>
        <p:blipFill>
          <a:blip r:embed="rId8">
            <a:extLst>
              <a:ext uri="{96DAC541-7B7A-43D3-8B79-37D633B846F1}">
                <asvg:svgBlip xmlns:asvg="http://schemas.microsoft.com/office/drawing/2016/SVG/main" r:embed="rId9"/>
              </a:ext>
            </a:extLst>
          </a:blip>
          <a:srcRect/>
          <a:stretch/>
        </p:blipFill>
        <p:spPr>
          <a:xfrm>
            <a:off x="701051" y="6137545"/>
            <a:ext cx="1440000" cy="1440000"/>
          </a:xfrm>
          <a:prstGeom prst="rect">
            <a:avLst/>
          </a:prstGeom>
        </p:spPr>
      </p:pic>
    </p:spTree>
    <p:extLst>
      <p:ext uri="{BB962C8B-B14F-4D97-AF65-F5344CB8AC3E}">
        <p14:creationId xmlns:p14="http://schemas.microsoft.com/office/powerpoint/2010/main" val="89685149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3144982" y="9889238"/>
            <a:ext cx="1308010" cy="239432"/>
          </a:xfrm>
          <a:prstGeom prst="rect">
            <a:avLst/>
          </a:prstGeom>
        </p:spPr>
        <p:txBody>
          <a:bodyPr vert="horz" wrap="square" lIns="0" tIns="8881" rIns="0" bIns="0" rtlCol="0">
            <a:spAutoFit/>
          </a:bodyPr>
          <a:lstStyle/>
          <a:p>
            <a:pPr marL="12687">
              <a:spcBef>
                <a:spcPts val="70"/>
              </a:spcBef>
            </a:pPr>
            <a:r>
              <a:rPr sz="1499" b="1" spc="-20" dirty="0">
                <a:latin typeface="Tahoma"/>
                <a:cs typeface="Tahoma"/>
              </a:rPr>
              <a:t>Page</a:t>
            </a:r>
            <a:r>
              <a:rPr sz="1499" b="1" spc="170" dirty="0">
                <a:latin typeface="Tahoma"/>
                <a:cs typeface="Tahoma"/>
              </a:rPr>
              <a:t> </a:t>
            </a:r>
            <a:r>
              <a:rPr sz="1499" b="1" spc="-95" dirty="0">
                <a:latin typeface="Tahoma"/>
                <a:cs typeface="Tahoma"/>
              </a:rPr>
              <a:t>3</a:t>
            </a:r>
            <a:r>
              <a:rPr sz="1499" b="1" spc="170" dirty="0">
                <a:latin typeface="Tahoma"/>
                <a:cs typeface="Tahoma"/>
              </a:rPr>
              <a:t> </a:t>
            </a:r>
            <a:r>
              <a:rPr sz="1499" b="1" spc="10" dirty="0">
                <a:latin typeface="Tahoma"/>
                <a:cs typeface="Tahoma"/>
              </a:rPr>
              <a:t>of</a:t>
            </a:r>
            <a:r>
              <a:rPr sz="1499" b="1" spc="170" dirty="0">
                <a:latin typeface="Tahoma"/>
                <a:cs typeface="Tahoma"/>
              </a:rPr>
              <a:t> </a:t>
            </a:r>
            <a:r>
              <a:rPr sz="1499" b="1" spc="-30" dirty="0">
                <a:latin typeface="Tahoma"/>
                <a:cs typeface="Tahoma"/>
              </a:rPr>
              <a:t>38</a:t>
            </a:r>
            <a:endParaRPr sz="1499" dirty="0">
              <a:latin typeface="Tahoma"/>
              <a:cs typeface="Tahoma"/>
            </a:endParaRPr>
          </a:p>
        </p:txBody>
      </p:sp>
      <p:sp>
        <p:nvSpPr>
          <p:cNvPr id="7" name="Rectangle 6">
            <a:extLst>
              <a:ext uri="{FF2B5EF4-FFF2-40B4-BE49-F238E27FC236}">
                <a16:creationId xmlns:a16="http://schemas.microsoft.com/office/drawing/2014/main" id="{2E81BAED-D9F0-DC4B-07CA-06E952641E70}"/>
              </a:ext>
            </a:extLst>
          </p:cNvPr>
          <p:cNvSpPr/>
          <p:nvPr/>
        </p:nvSpPr>
        <p:spPr>
          <a:xfrm>
            <a:off x="541425" y="558779"/>
            <a:ext cx="6480000" cy="9000000"/>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6000"/>
              </a:lnSpc>
              <a:spcAft>
                <a:spcPts val="800"/>
              </a:spcAft>
            </a:pPr>
            <a:r>
              <a:rPr lang="en-US" sz="1800" b="1" kern="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8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object 5">
            <a:extLst>
              <a:ext uri="{FF2B5EF4-FFF2-40B4-BE49-F238E27FC236}">
                <a16:creationId xmlns:a16="http://schemas.microsoft.com/office/drawing/2014/main" id="{C6C78459-1272-47D3-8CD4-B30C1C2BB2D2}"/>
              </a:ext>
            </a:extLst>
          </p:cNvPr>
          <p:cNvSpPr/>
          <p:nvPr/>
        </p:nvSpPr>
        <p:spPr>
          <a:xfrm>
            <a:off x="1691544" y="3252892"/>
            <a:ext cx="4179762" cy="4182853"/>
          </a:xfrm>
          <a:custGeom>
            <a:avLst/>
            <a:gdLst/>
            <a:ahLst/>
            <a:cxnLst/>
            <a:rect l="l" t="t" r="r" b="b"/>
            <a:pathLst>
              <a:path w="2576195" h="2578100">
                <a:moveTo>
                  <a:pt x="1287867" y="2577879"/>
                </a:moveTo>
                <a:lnTo>
                  <a:pt x="1239567" y="2576990"/>
                </a:lnTo>
                <a:lnTo>
                  <a:pt x="1191735" y="2574344"/>
                </a:lnTo>
                <a:lnTo>
                  <a:pt x="1144382" y="2569971"/>
                </a:lnTo>
                <a:lnTo>
                  <a:pt x="1097539" y="2563904"/>
                </a:lnTo>
                <a:lnTo>
                  <a:pt x="1051239" y="2556172"/>
                </a:lnTo>
                <a:lnTo>
                  <a:pt x="1005512" y="2546808"/>
                </a:lnTo>
                <a:lnTo>
                  <a:pt x="960388" y="2535843"/>
                </a:lnTo>
                <a:lnTo>
                  <a:pt x="915901" y="2523307"/>
                </a:lnTo>
                <a:lnTo>
                  <a:pt x="872079" y="2509231"/>
                </a:lnTo>
                <a:lnTo>
                  <a:pt x="828955" y="2493648"/>
                </a:lnTo>
                <a:lnTo>
                  <a:pt x="786559" y="2476588"/>
                </a:lnTo>
                <a:lnTo>
                  <a:pt x="744924" y="2458082"/>
                </a:lnTo>
                <a:lnTo>
                  <a:pt x="704079" y="2438161"/>
                </a:lnTo>
                <a:lnTo>
                  <a:pt x="664056" y="2416857"/>
                </a:lnTo>
                <a:lnTo>
                  <a:pt x="624886" y="2394201"/>
                </a:lnTo>
                <a:lnTo>
                  <a:pt x="586601" y="2370223"/>
                </a:lnTo>
                <a:lnTo>
                  <a:pt x="549231" y="2344955"/>
                </a:lnTo>
                <a:lnTo>
                  <a:pt x="512808" y="2318429"/>
                </a:lnTo>
                <a:lnTo>
                  <a:pt x="477362" y="2290675"/>
                </a:lnTo>
                <a:lnTo>
                  <a:pt x="442925" y="2261724"/>
                </a:lnTo>
                <a:lnTo>
                  <a:pt x="409528" y="2231608"/>
                </a:lnTo>
                <a:lnTo>
                  <a:pt x="377202" y="2200357"/>
                </a:lnTo>
                <a:lnTo>
                  <a:pt x="345978" y="2168004"/>
                </a:lnTo>
                <a:lnTo>
                  <a:pt x="315887" y="2134578"/>
                </a:lnTo>
                <a:lnTo>
                  <a:pt x="286961" y="2100112"/>
                </a:lnTo>
                <a:lnTo>
                  <a:pt x="259230" y="2064636"/>
                </a:lnTo>
                <a:lnTo>
                  <a:pt x="232726" y="2028182"/>
                </a:lnTo>
                <a:lnTo>
                  <a:pt x="207480" y="1990781"/>
                </a:lnTo>
                <a:lnTo>
                  <a:pt x="183523" y="1952463"/>
                </a:lnTo>
                <a:lnTo>
                  <a:pt x="160885" y="1913260"/>
                </a:lnTo>
                <a:lnTo>
                  <a:pt x="139599" y="1873203"/>
                </a:lnTo>
                <a:lnTo>
                  <a:pt x="119695" y="1832324"/>
                </a:lnTo>
                <a:lnTo>
                  <a:pt x="101205" y="1790653"/>
                </a:lnTo>
                <a:lnTo>
                  <a:pt x="84159" y="1748221"/>
                </a:lnTo>
                <a:lnTo>
                  <a:pt x="68589" y="1705061"/>
                </a:lnTo>
                <a:lnTo>
                  <a:pt x="54526" y="1661202"/>
                </a:lnTo>
                <a:lnTo>
                  <a:pt x="42000" y="1616676"/>
                </a:lnTo>
                <a:lnTo>
                  <a:pt x="31044" y="1571515"/>
                </a:lnTo>
                <a:lnTo>
                  <a:pt x="21688" y="1525749"/>
                </a:lnTo>
                <a:lnTo>
                  <a:pt x="13963" y="1479409"/>
                </a:lnTo>
                <a:lnTo>
                  <a:pt x="7901" y="1432527"/>
                </a:lnTo>
                <a:lnTo>
                  <a:pt x="3532" y="1385134"/>
                </a:lnTo>
                <a:lnTo>
                  <a:pt x="888" y="1337261"/>
                </a:lnTo>
                <a:lnTo>
                  <a:pt x="0" y="1288938"/>
                </a:lnTo>
                <a:lnTo>
                  <a:pt x="888" y="1240617"/>
                </a:lnTo>
                <a:lnTo>
                  <a:pt x="3532" y="1192744"/>
                </a:lnTo>
                <a:lnTo>
                  <a:pt x="7901" y="1145351"/>
                </a:lnTo>
                <a:lnTo>
                  <a:pt x="13963" y="1098469"/>
                </a:lnTo>
                <a:lnTo>
                  <a:pt x="21688" y="1052130"/>
                </a:lnTo>
                <a:lnTo>
                  <a:pt x="31044" y="1006364"/>
                </a:lnTo>
                <a:lnTo>
                  <a:pt x="42000" y="961202"/>
                </a:lnTo>
                <a:lnTo>
                  <a:pt x="54526" y="916676"/>
                </a:lnTo>
                <a:lnTo>
                  <a:pt x="68589" y="872818"/>
                </a:lnTo>
                <a:lnTo>
                  <a:pt x="84159" y="829657"/>
                </a:lnTo>
                <a:lnTo>
                  <a:pt x="101205" y="787226"/>
                </a:lnTo>
                <a:lnTo>
                  <a:pt x="119695" y="745555"/>
                </a:lnTo>
                <a:lnTo>
                  <a:pt x="139599" y="704675"/>
                </a:lnTo>
                <a:lnTo>
                  <a:pt x="160885" y="664619"/>
                </a:lnTo>
                <a:lnTo>
                  <a:pt x="183523" y="625416"/>
                </a:lnTo>
                <a:lnTo>
                  <a:pt x="207480" y="587098"/>
                </a:lnTo>
                <a:lnTo>
                  <a:pt x="232726" y="549696"/>
                </a:lnTo>
                <a:lnTo>
                  <a:pt x="259230" y="513242"/>
                </a:lnTo>
                <a:lnTo>
                  <a:pt x="286961" y="477766"/>
                </a:lnTo>
                <a:lnTo>
                  <a:pt x="315887" y="443300"/>
                </a:lnTo>
                <a:lnTo>
                  <a:pt x="345978" y="409875"/>
                </a:lnTo>
                <a:lnTo>
                  <a:pt x="377202" y="377521"/>
                </a:lnTo>
                <a:lnTo>
                  <a:pt x="409528" y="346271"/>
                </a:lnTo>
                <a:lnTo>
                  <a:pt x="442925" y="316155"/>
                </a:lnTo>
                <a:lnTo>
                  <a:pt x="477362" y="287204"/>
                </a:lnTo>
                <a:lnTo>
                  <a:pt x="512808" y="259450"/>
                </a:lnTo>
                <a:lnTo>
                  <a:pt x="549231" y="232923"/>
                </a:lnTo>
                <a:lnTo>
                  <a:pt x="586601" y="207656"/>
                </a:lnTo>
                <a:lnTo>
                  <a:pt x="624886" y="183678"/>
                </a:lnTo>
                <a:lnTo>
                  <a:pt x="664056" y="161022"/>
                </a:lnTo>
                <a:lnTo>
                  <a:pt x="704079" y="139717"/>
                </a:lnTo>
                <a:lnTo>
                  <a:pt x="744924" y="119797"/>
                </a:lnTo>
                <a:lnTo>
                  <a:pt x="786559" y="101291"/>
                </a:lnTo>
                <a:lnTo>
                  <a:pt x="828955" y="84231"/>
                </a:lnTo>
                <a:lnTo>
                  <a:pt x="872079" y="68647"/>
                </a:lnTo>
                <a:lnTo>
                  <a:pt x="915901" y="54572"/>
                </a:lnTo>
                <a:lnTo>
                  <a:pt x="960388" y="42036"/>
                </a:lnTo>
                <a:lnTo>
                  <a:pt x="1005512" y="31070"/>
                </a:lnTo>
                <a:lnTo>
                  <a:pt x="1051239" y="21706"/>
                </a:lnTo>
                <a:lnTo>
                  <a:pt x="1097539" y="13975"/>
                </a:lnTo>
                <a:lnTo>
                  <a:pt x="1144382" y="7907"/>
                </a:lnTo>
                <a:lnTo>
                  <a:pt x="1191735" y="3535"/>
                </a:lnTo>
                <a:lnTo>
                  <a:pt x="1239567" y="889"/>
                </a:lnTo>
                <a:lnTo>
                  <a:pt x="1287848" y="0"/>
                </a:lnTo>
                <a:lnTo>
                  <a:pt x="1336129" y="889"/>
                </a:lnTo>
                <a:lnTo>
                  <a:pt x="1383962" y="3535"/>
                </a:lnTo>
                <a:lnTo>
                  <a:pt x="1431315" y="7907"/>
                </a:lnTo>
                <a:lnTo>
                  <a:pt x="1478157" y="13975"/>
                </a:lnTo>
                <a:lnTo>
                  <a:pt x="1524457" y="21706"/>
                </a:lnTo>
                <a:lnTo>
                  <a:pt x="1570185" y="31070"/>
                </a:lnTo>
                <a:lnTo>
                  <a:pt x="1615308" y="42036"/>
                </a:lnTo>
                <a:lnTo>
                  <a:pt x="1659796" y="54572"/>
                </a:lnTo>
                <a:lnTo>
                  <a:pt x="1703618" y="68647"/>
                </a:lnTo>
                <a:lnTo>
                  <a:pt x="1746742" y="84231"/>
                </a:lnTo>
                <a:lnTo>
                  <a:pt x="1789137" y="101291"/>
                </a:lnTo>
                <a:lnTo>
                  <a:pt x="1830773" y="119797"/>
                </a:lnTo>
                <a:lnTo>
                  <a:pt x="1871618" y="139717"/>
                </a:lnTo>
                <a:lnTo>
                  <a:pt x="1911640" y="161022"/>
                </a:lnTo>
                <a:lnTo>
                  <a:pt x="1950810" y="183678"/>
                </a:lnTo>
                <a:lnTo>
                  <a:pt x="1989095" y="207656"/>
                </a:lnTo>
                <a:lnTo>
                  <a:pt x="2026465" y="232923"/>
                </a:lnTo>
                <a:lnTo>
                  <a:pt x="2062889" y="259450"/>
                </a:lnTo>
                <a:lnTo>
                  <a:pt x="2098335" y="287204"/>
                </a:lnTo>
                <a:lnTo>
                  <a:pt x="2132772" y="316155"/>
                </a:lnTo>
                <a:lnTo>
                  <a:pt x="2166169" y="346271"/>
                </a:lnTo>
                <a:lnTo>
                  <a:pt x="2198495" y="377521"/>
                </a:lnTo>
                <a:lnTo>
                  <a:pt x="2229719" y="409875"/>
                </a:lnTo>
                <a:lnTo>
                  <a:pt x="2259809" y="443300"/>
                </a:lnTo>
                <a:lnTo>
                  <a:pt x="2288736" y="477766"/>
                </a:lnTo>
                <a:lnTo>
                  <a:pt x="2316466" y="513242"/>
                </a:lnTo>
                <a:lnTo>
                  <a:pt x="2342970" y="549696"/>
                </a:lnTo>
                <a:lnTo>
                  <a:pt x="2368217" y="587098"/>
                </a:lnTo>
                <a:lnTo>
                  <a:pt x="2392174" y="625416"/>
                </a:lnTo>
                <a:lnTo>
                  <a:pt x="2414811" y="664619"/>
                </a:lnTo>
                <a:lnTo>
                  <a:pt x="2436097" y="704675"/>
                </a:lnTo>
                <a:lnTo>
                  <a:pt x="2456001" y="745555"/>
                </a:lnTo>
                <a:lnTo>
                  <a:pt x="2474491" y="787226"/>
                </a:lnTo>
                <a:lnTo>
                  <a:pt x="2491537" y="829657"/>
                </a:lnTo>
                <a:lnTo>
                  <a:pt x="2507107" y="872818"/>
                </a:lnTo>
                <a:lnTo>
                  <a:pt x="2521171" y="916676"/>
                </a:lnTo>
                <a:lnTo>
                  <a:pt x="2533696" y="961202"/>
                </a:lnTo>
                <a:lnTo>
                  <a:pt x="2544652" y="1006364"/>
                </a:lnTo>
                <a:lnTo>
                  <a:pt x="2554009" y="1052130"/>
                </a:lnTo>
                <a:lnTo>
                  <a:pt x="2561733" y="1098469"/>
                </a:lnTo>
                <a:lnTo>
                  <a:pt x="2567796" y="1145351"/>
                </a:lnTo>
                <a:lnTo>
                  <a:pt x="2572165" y="1192744"/>
                </a:lnTo>
                <a:lnTo>
                  <a:pt x="2574809" y="1240617"/>
                </a:lnTo>
                <a:lnTo>
                  <a:pt x="2575697" y="1288939"/>
                </a:lnTo>
                <a:lnTo>
                  <a:pt x="2574809" y="1337261"/>
                </a:lnTo>
                <a:lnTo>
                  <a:pt x="2572165" y="1385134"/>
                </a:lnTo>
                <a:lnTo>
                  <a:pt x="2567796" y="1432527"/>
                </a:lnTo>
                <a:lnTo>
                  <a:pt x="2561733" y="1479409"/>
                </a:lnTo>
                <a:lnTo>
                  <a:pt x="2554009" y="1525749"/>
                </a:lnTo>
                <a:lnTo>
                  <a:pt x="2544652" y="1571515"/>
                </a:lnTo>
                <a:lnTo>
                  <a:pt x="2533696" y="1616676"/>
                </a:lnTo>
                <a:lnTo>
                  <a:pt x="2521171" y="1661202"/>
                </a:lnTo>
                <a:lnTo>
                  <a:pt x="2507107" y="1705061"/>
                </a:lnTo>
                <a:lnTo>
                  <a:pt x="2491537" y="1748221"/>
                </a:lnTo>
                <a:lnTo>
                  <a:pt x="2474491" y="1790653"/>
                </a:lnTo>
                <a:lnTo>
                  <a:pt x="2456001" y="1832324"/>
                </a:lnTo>
                <a:lnTo>
                  <a:pt x="2436097" y="1873203"/>
                </a:lnTo>
                <a:lnTo>
                  <a:pt x="2414811" y="1913260"/>
                </a:lnTo>
                <a:lnTo>
                  <a:pt x="2392174" y="1952463"/>
                </a:lnTo>
                <a:lnTo>
                  <a:pt x="2368217" y="1990781"/>
                </a:lnTo>
                <a:lnTo>
                  <a:pt x="2342970" y="2028182"/>
                </a:lnTo>
                <a:lnTo>
                  <a:pt x="2316466" y="2064636"/>
                </a:lnTo>
                <a:lnTo>
                  <a:pt x="2288736" y="2100112"/>
                </a:lnTo>
                <a:lnTo>
                  <a:pt x="2259809" y="2134578"/>
                </a:lnTo>
                <a:lnTo>
                  <a:pt x="2229719" y="2168004"/>
                </a:lnTo>
                <a:lnTo>
                  <a:pt x="2198495" y="2200357"/>
                </a:lnTo>
                <a:lnTo>
                  <a:pt x="2166169" y="2231608"/>
                </a:lnTo>
                <a:lnTo>
                  <a:pt x="2132772" y="2261724"/>
                </a:lnTo>
                <a:lnTo>
                  <a:pt x="2098335" y="2290675"/>
                </a:lnTo>
                <a:lnTo>
                  <a:pt x="2062889" y="2318429"/>
                </a:lnTo>
                <a:lnTo>
                  <a:pt x="2026465" y="2344955"/>
                </a:lnTo>
                <a:lnTo>
                  <a:pt x="1989095" y="2370223"/>
                </a:lnTo>
                <a:lnTo>
                  <a:pt x="1950810" y="2394201"/>
                </a:lnTo>
                <a:lnTo>
                  <a:pt x="1911640" y="2416857"/>
                </a:lnTo>
                <a:lnTo>
                  <a:pt x="1871618" y="2438161"/>
                </a:lnTo>
                <a:lnTo>
                  <a:pt x="1830773" y="2458082"/>
                </a:lnTo>
                <a:lnTo>
                  <a:pt x="1789137" y="2476588"/>
                </a:lnTo>
                <a:lnTo>
                  <a:pt x="1746742" y="2493648"/>
                </a:lnTo>
                <a:lnTo>
                  <a:pt x="1703618" y="2509231"/>
                </a:lnTo>
                <a:lnTo>
                  <a:pt x="1659796" y="2523307"/>
                </a:lnTo>
                <a:lnTo>
                  <a:pt x="1615308" y="2535843"/>
                </a:lnTo>
                <a:lnTo>
                  <a:pt x="1570185" y="2546808"/>
                </a:lnTo>
                <a:lnTo>
                  <a:pt x="1524457" y="2556172"/>
                </a:lnTo>
                <a:lnTo>
                  <a:pt x="1478157" y="2563904"/>
                </a:lnTo>
                <a:lnTo>
                  <a:pt x="1431315" y="2569971"/>
                </a:lnTo>
                <a:lnTo>
                  <a:pt x="1383962" y="2574344"/>
                </a:lnTo>
                <a:lnTo>
                  <a:pt x="1336129" y="2576990"/>
                </a:lnTo>
                <a:lnTo>
                  <a:pt x="1287867" y="2577879"/>
                </a:lnTo>
                <a:close/>
              </a:path>
            </a:pathLst>
          </a:custGeom>
          <a:solidFill>
            <a:srgbClr val="CDE8E8"/>
          </a:solidFill>
        </p:spPr>
        <p:txBody>
          <a:bodyPr wrap="square" lIns="0" tIns="0" rIns="0" bIns="0" rtlCol="0"/>
          <a:lstStyle/>
          <a:p>
            <a:endParaRPr/>
          </a:p>
        </p:txBody>
      </p:sp>
      <p:sp>
        <p:nvSpPr>
          <p:cNvPr id="8" name="Slide Number Placeholder 1">
            <a:extLst>
              <a:ext uri="{FF2B5EF4-FFF2-40B4-BE49-F238E27FC236}">
                <a16:creationId xmlns:a16="http://schemas.microsoft.com/office/drawing/2014/main" id="{5C1C749F-862E-B41A-09B6-09E11A0FDAEA}"/>
              </a:ext>
            </a:extLst>
          </p:cNvPr>
          <p:cNvSpPr>
            <a:spLocks noGrp="1"/>
          </p:cNvSpPr>
          <p:nvPr>
            <p:ph type="sldNum" sz="quarter" idx="12"/>
          </p:nvPr>
        </p:nvSpPr>
        <p:spPr>
          <a:xfrm>
            <a:off x="5420043" y="9906785"/>
            <a:ext cx="1764665" cy="569071"/>
          </a:xfrm>
        </p:spPr>
        <p:txBody>
          <a:bodyPr/>
          <a:lstStyle/>
          <a:p>
            <a:fld id="{2DD70488-1BA5-554A-927A-C902243CFC7F}" type="slidenum">
              <a:rPr lang="en-US" sz="1600" smtClean="0">
                <a:solidFill>
                  <a:schemeClr val="bg1"/>
                </a:solidFill>
                <a:latin typeface="Arial" panose="020B0604020202020204" pitchFamily="34" charset="0"/>
                <a:cs typeface="Arial" panose="020B0604020202020204" pitchFamily="34" charset="0"/>
              </a:rPr>
              <a:t>66</a:t>
            </a:fld>
            <a:endParaRPr lang="en-US" sz="1600" dirty="0">
              <a:solidFill>
                <a:schemeClr val="bg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3FD2A332-DBF5-503A-06F7-17CE94288D8B}"/>
              </a:ext>
            </a:extLst>
          </p:cNvPr>
          <p:cNvSpPr txBox="1"/>
          <p:nvPr/>
        </p:nvSpPr>
        <p:spPr>
          <a:xfrm>
            <a:off x="2003216" y="4441827"/>
            <a:ext cx="3556417" cy="1804981"/>
          </a:xfrm>
          <a:prstGeom prst="rect">
            <a:avLst/>
          </a:prstGeom>
          <a:noFill/>
        </p:spPr>
        <p:txBody>
          <a:bodyPr wrap="square">
            <a:spAutoFit/>
          </a:bodyPr>
          <a:lstStyle/>
          <a:p>
            <a:pPr marL="143510" marR="135890" algn="ctr">
              <a:lnSpc>
                <a:spcPct val="115999"/>
              </a:lnSpc>
              <a:spcBef>
                <a:spcPts val="100"/>
              </a:spcBef>
            </a:pPr>
            <a:r>
              <a:rPr lang="en-US" sz="1600" spc="75" dirty="0">
                <a:solidFill>
                  <a:schemeClr val="bg1"/>
                </a:solidFill>
                <a:latin typeface="Arial" panose="020B0604020202020204" pitchFamily="34" charset="0"/>
                <a:cs typeface="Arial" panose="020B0604020202020204" pitchFamily="34" charset="0"/>
              </a:rPr>
              <a:t>"N </a:t>
            </a:r>
            <a:r>
              <a:rPr lang="en-US" sz="1600" spc="-10" dirty="0">
                <a:solidFill>
                  <a:schemeClr val="bg1"/>
                </a:solidFill>
                <a:latin typeface="Arial" panose="020B0604020202020204" pitchFamily="34" charset="0"/>
                <a:cs typeface="Arial" panose="020B0604020202020204" pitchFamily="34" charset="0"/>
              </a:rPr>
              <a:t>loves</a:t>
            </a:r>
            <a:r>
              <a:rPr lang="en-US" sz="1600" spc="80" dirty="0">
                <a:solidFill>
                  <a:schemeClr val="bg1"/>
                </a:solidFill>
                <a:latin typeface="Arial" panose="020B0604020202020204" pitchFamily="34" charset="0"/>
                <a:cs typeface="Arial" panose="020B0604020202020204" pitchFamily="34" charset="0"/>
              </a:rPr>
              <a:t> </a:t>
            </a:r>
            <a:r>
              <a:rPr lang="en-US" sz="1600" spc="15" dirty="0">
                <a:solidFill>
                  <a:schemeClr val="bg1"/>
                </a:solidFill>
                <a:latin typeface="Arial" panose="020B0604020202020204" pitchFamily="34" charset="0"/>
                <a:cs typeface="Arial" panose="020B0604020202020204" pitchFamily="34" charset="0"/>
              </a:rPr>
              <a:t>going</a:t>
            </a:r>
            <a:r>
              <a:rPr lang="en-US" sz="1600" spc="80" dirty="0">
                <a:solidFill>
                  <a:schemeClr val="bg1"/>
                </a:solidFill>
                <a:latin typeface="Arial" panose="020B0604020202020204" pitchFamily="34" charset="0"/>
                <a:cs typeface="Arial" panose="020B0604020202020204" pitchFamily="34" charset="0"/>
              </a:rPr>
              <a:t> </a:t>
            </a:r>
            <a:r>
              <a:rPr lang="en-US" sz="1600" spc="-35" dirty="0">
                <a:solidFill>
                  <a:schemeClr val="bg1"/>
                </a:solidFill>
                <a:latin typeface="Arial" panose="020B0604020202020204" pitchFamily="34" charset="0"/>
                <a:cs typeface="Arial" panose="020B0604020202020204" pitchFamily="34" charset="0"/>
              </a:rPr>
              <a:t>to</a:t>
            </a:r>
            <a:r>
              <a:rPr lang="en-US" sz="1600" spc="75" dirty="0">
                <a:solidFill>
                  <a:schemeClr val="bg1"/>
                </a:solidFill>
                <a:latin typeface="Arial" panose="020B0604020202020204" pitchFamily="34" charset="0"/>
                <a:cs typeface="Arial" panose="020B0604020202020204" pitchFamily="34" charset="0"/>
              </a:rPr>
              <a:t> </a:t>
            </a:r>
            <a:r>
              <a:rPr lang="en-US" sz="1600" spc="-10" dirty="0">
                <a:solidFill>
                  <a:schemeClr val="bg1"/>
                </a:solidFill>
                <a:latin typeface="Arial" panose="020B0604020202020204" pitchFamily="34" charset="0"/>
                <a:cs typeface="Arial" panose="020B0604020202020204" pitchFamily="34" charset="0"/>
              </a:rPr>
              <a:t>his </a:t>
            </a:r>
            <a:r>
              <a:rPr lang="en-US" sz="1600" spc="-405" dirty="0">
                <a:solidFill>
                  <a:schemeClr val="bg1"/>
                </a:solidFill>
                <a:latin typeface="Arial" panose="020B0604020202020204" pitchFamily="34" charset="0"/>
                <a:cs typeface="Arial" panose="020B0604020202020204" pitchFamily="34" charset="0"/>
              </a:rPr>
              <a:t> </a:t>
            </a:r>
            <a:r>
              <a:rPr lang="en-US" sz="1600" spc="15" dirty="0">
                <a:solidFill>
                  <a:schemeClr val="bg1"/>
                </a:solidFill>
                <a:latin typeface="Arial" panose="020B0604020202020204" pitchFamily="34" charset="0"/>
                <a:cs typeface="Arial" panose="020B0604020202020204" pitchFamily="34" charset="0"/>
              </a:rPr>
              <a:t>music</a:t>
            </a:r>
            <a:r>
              <a:rPr lang="en-US" sz="1600" spc="75" dirty="0">
                <a:solidFill>
                  <a:schemeClr val="bg1"/>
                </a:solidFill>
                <a:latin typeface="Arial" panose="020B0604020202020204" pitchFamily="34" charset="0"/>
                <a:cs typeface="Arial" panose="020B0604020202020204" pitchFamily="34" charset="0"/>
              </a:rPr>
              <a:t> </a:t>
            </a:r>
            <a:r>
              <a:rPr lang="en-US" sz="1600" spc="-5" dirty="0">
                <a:solidFill>
                  <a:schemeClr val="bg1"/>
                </a:solidFill>
                <a:latin typeface="Arial" panose="020B0604020202020204" pitchFamily="34" charset="0"/>
                <a:cs typeface="Arial" panose="020B0604020202020204" pitchFamily="34" charset="0"/>
              </a:rPr>
              <a:t>lessons,</a:t>
            </a:r>
            <a:r>
              <a:rPr lang="en-US" sz="1600" spc="80" dirty="0">
                <a:solidFill>
                  <a:schemeClr val="bg1"/>
                </a:solidFill>
                <a:latin typeface="Arial" panose="020B0604020202020204" pitchFamily="34" charset="0"/>
                <a:cs typeface="Arial" panose="020B0604020202020204" pitchFamily="34" charset="0"/>
              </a:rPr>
              <a:t> </a:t>
            </a:r>
            <a:r>
              <a:rPr lang="en-US" sz="1600" spc="-15" dirty="0">
                <a:solidFill>
                  <a:schemeClr val="bg1"/>
                </a:solidFill>
                <a:latin typeface="Arial" panose="020B0604020202020204" pitchFamily="34" charset="0"/>
                <a:cs typeface="Arial" panose="020B0604020202020204" pitchFamily="34" charset="0"/>
              </a:rPr>
              <a:t>he</a:t>
            </a:r>
            <a:r>
              <a:rPr lang="en-US" sz="1600" spc="80" dirty="0">
                <a:solidFill>
                  <a:schemeClr val="bg1"/>
                </a:solidFill>
                <a:latin typeface="Arial" panose="020B0604020202020204" pitchFamily="34" charset="0"/>
                <a:cs typeface="Arial" panose="020B0604020202020204" pitchFamily="34" charset="0"/>
              </a:rPr>
              <a:t> </a:t>
            </a:r>
            <a:r>
              <a:rPr lang="en-US" sz="1600" spc="-50" dirty="0">
                <a:solidFill>
                  <a:schemeClr val="bg1"/>
                </a:solidFill>
                <a:latin typeface="Arial" panose="020B0604020202020204" pitchFamily="34" charset="0"/>
                <a:cs typeface="Arial" panose="020B0604020202020204" pitchFamily="34" charset="0"/>
              </a:rPr>
              <a:t>is </a:t>
            </a:r>
            <a:r>
              <a:rPr lang="en-US" sz="1600" spc="-10" dirty="0">
                <a:solidFill>
                  <a:schemeClr val="bg1"/>
                </a:solidFill>
                <a:latin typeface="Arial" panose="020B0604020202020204" pitchFamily="34" charset="0"/>
                <a:cs typeface="Arial" panose="020B0604020202020204" pitchFamily="34" charset="0"/>
              </a:rPr>
              <a:t>always</a:t>
            </a:r>
            <a:r>
              <a:rPr lang="en-US" sz="1600" spc="75" dirty="0">
                <a:solidFill>
                  <a:schemeClr val="bg1"/>
                </a:solidFill>
                <a:latin typeface="Arial" panose="020B0604020202020204" pitchFamily="34" charset="0"/>
                <a:cs typeface="Arial" panose="020B0604020202020204" pitchFamily="34" charset="0"/>
              </a:rPr>
              <a:t> </a:t>
            </a:r>
            <a:r>
              <a:rPr lang="en-US" sz="1600" spc="-10" dirty="0">
                <a:solidFill>
                  <a:schemeClr val="bg1"/>
                </a:solidFill>
                <a:latin typeface="Arial" panose="020B0604020202020204" pitchFamily="34" charset="0"/>
                <a:cs typeface="Arial" panose="020B0604020202020204" pitchFamily="34" charset="0"/>
              </a:rPr>
              <a:t>excited</a:t>
            </a:r>
            <a:r>
              <a:rPr lang="en-US" sz="1600" spc="75" dirty="0">
                <a:solidFill>
                  <a:schemeClr val="bg1"/>
                </a:solidFill>
                <a:latin typeface="Arial" panose="020B0604020202020204" pitchFamily="34" charset="0"/>
                <a:cs typeface="Arial" panose="020B0604020202020204" pitchFamily="34" charset="0"/>
              </a:rPr>
              <a:t> </a:t>
            </a:r>
            <a:r>
              <a:rPr lang="en-US" sz="1600" spc="-35" dirty="0">
                <a:solidFill>
                  <a:schemeClr val="bg1"/>
                </a:solidFill>
                <a:latin typeface="Arial" panose="020B0604020202020204" pitchFamily="34" charset="0"/>
                <a:cs typeface="Arial" panose="020B0604020202020204" pitchFamily="34" charset="0"/>
              </a:rPr>
              <a:t>to</a:t>
            </a:r>
            <a:r>
              <a:rPr lang="en-US" sz="1600" spc="75" dirty="0">
                <a:solidFill>
                  <a:schemeClr val="bg1"/>
                </a:solidFill>
                <a:latin typeface="Arial" panose="020B0604020202020204" pitchFamily="34" charset="0"/>
                <a:cs typeface="Arial" panose="020B0604020202020204" pitchFamily="34" charset="0"/>
              </a:rPr>
              <a:t> </a:t>
            </a:r>
            <a:r>
              <a:rPr lang="en-US" sz="1600" spc="-10" dirty="0">
                <a:solidFill>
                  <a:schemeClr val="bg1"/>
                </a:solidFill>
                <a:latin typeface="Arial" panose="020B0604020202020204" pitchFamily="34" charset="0"/>
                <a:cs typeface="Arial" panose="020B0604020202020204" pitchFamily="34" charset="0"/>
              </a:rPr>
              <a:t>share </a:t>
            </a:r>
            <a:r>
              <a:rPr lang="en-US" sz="1600" spc="-409" dirty="0">
                <a:solidFill>
                  <a:schemeClr val="bg1"/>
                </a:solidFill>
                <a:latin typeface="Arial" panose="020B0604020202020204" pitchFamily="34" charset="0"/>
                <a:cs typeface="Arial" panose="020B0604020202020204" pitchFamily="34" charset="0"/>
              </a:rPr>
              <a:t> </a:t>
            </a:r>
            <a:r>
              <a:rPr lang="en-US" sz="1600" dirty="0">
                <a:solidFill>
                  <a:schemeClr val="bg1"/>
                </a:solidFill>
                <a:latin typeface="Arial" panose="020B0604020202020204" pitchFamily="34" charset="0"/>
                <a:cs typeface="Arial" panose="020B0604020202020204" pitchFamily="34" charset="0"/>
              </a:rPr>
              <a:t>what</a:t>
            </a:r>
            <a:r>
              <a:rPr lang="en-US" sz="1600" spc="80" dirty="0">
                <a:solidFill>
                  <a:schemeClr val="bg1"/>
                </a:solidFill>
                <a:latin typeface="Arial" panose="020B0604020202020204" pitchFamily="34" charset="0"/>
                <a:cs typeface="Arial" panose="020B0604020202020204" pitchFamily="34" charset="0"/>
              </a:rPr>
              <a:t> </a:t>
            </a:r>
            <a:r>
              <a:rPr lang="en-US" sz="1600" spc="-15" dirty="0">
                <a:solidFill>
                  <a:schemeClr val="bg1"/>
                </a:solidFill>
                <a:latin typeface="Arial" panose="020B0604020202020204" pitchFamily="34" charset="0"/>
                <a:cs typeface="Arial" panose="020B0604020202020204" pitchFamily="34" charset="0"/>
              </a:rPr>
              <a:t>he</a:t>
            </a:r>
            <a:r>
              <a:rPr lang="en-US" sz="1600" spc="85" dirty="0">
                <a:solidFill>
                  <a:schemeClr val="bg1"/>
                </a:solidFill>
                <a:latin typeface="Arial" panose="020B0604020202020204" pitchFamily="34" charset="0"/>
                <a:cs typeface="Arial" panose="020B0604020202020204" pitchFamily="34" charset="0"/>
              </a:rPr>
              <a:t> </a:t>
            </a:r>
            <a:r>
              <a:rPr lang="en-US" sz="1600" spc="-5" dirty="0">
                <a:solidFill>
                  <a:schemeClr val="bg1"/>
                </a:solidFill>
                <a:latin typeface="Arial" panose="020B0604020202020204" pitchFamily="34" charset="0"/>
                <a:cs typeface="Arial" panose="020B0604020202020204" pitchFamily="34" charset="0"/>
              </a:rPr>
              <a:t>has</a:t>
            </a:r>
            <a:r>
              <a:rPr lang="en-US" sz="1600" spc="85" dirty="0">
                <a:solidFill>
                  <a:schemeClr val="bg1"/>
                </a:solidFill>
                <a:latin typeface="Arial" panose="020B0604020202020204" pitchFamily="34" charset="0"/>
                <a:cs typeface="Arial" panose="020B0604020202020204" pitchFamily="34" charset="0"/>
              </a:rPr>
              <a:t> </a:t>
            </a:r>
            <a:r>
              <a:rPr lang="en-US" sz="1600" dirty="0">
                <a:solidFill>
                  <a:schemeClr val="bg1"/>
                </a:solidFill>
                <a:latin typeface="Arial" panose="020B0604020202020204" pitchFamily="34" charset="0"/>
                <a:cs typeface="Arial" panose="020B0604020202020204" pitchFamily="34" charset="0"/>
              </a:rPr>
              <a:t>been </a:t>
            </a:r>
            <a:r>
              <a:rPr lang="en-US" sz="1600" spc="5" dirty="0">
                <a:solidFill>
                  <a:schemeClr val="bg1"/>
                </a:solidFill>
                <a:latin typeface="Arial" panose="020B0604020202020204" pitchFamily="34" charset="0"/>
                <a:cs typeface="Arial" panose="020B0604020202020204" pitchFamily="34" charset="0"/>
              </a:rPr>
              <a:t>learning</a:t>
            </a:r>
            <a:r>
              <a:rPr lang="en-US" sz="1600" spc="65" dirty="0">
                <a:solidFill>
                  <a:schemeClr val="bg1"/>
                </a:solidFill>
                <a:latin typeface="Arial" panose="020B0604020202020204" pitchFamily="34" charset="0"/>
                <a:cs typeface="Arial" panose="020B0604020202020204" pitchFamily="34" charset="0"/>
              </a:rPr>
              <a:t> </a:t>
            </a:r>
            <a:r>
              <a:rPr lang="en-US" sz="1600" spc="-5" dirty="0">
                <a:solidFill>
                  <a:schemeClr val="bg1"/>
                </a:solidFill>
                <a:latin typeface="Arial" panose="020B0604020202020204" pitchFamily="34" charset="0"/>
                <a:cs typeface="Arial" panose="020B0604020202020204" pitchFamily="34" charset="0"/>
              </a:rPr>
              <a:t>and</a:t>
            </a:r>
            <a:r>
              <a:rPr lang="en-US" sz="1600" spc="70" dirty="0">
                <a:solidFill>
                  <a:schemeClr val="bg1"/>
                </a:solidFill>
                <a:latin typeface="Arial" panose="020B0604020202020204" pitchFamily="34" charset="0"/>
                <a:cs typeface="Arial" panose="020B0604020202020204" pitchFamily="34" charset="0"/>
              </a:rPr>
              <a:t> </a:t>
            </a:r>
            <a:r>
              <a:rPr lang="en-US" sz="1600" spc="-10" dirty="0">
                <a:solidFill>
                  <a:schemeClr val="bg1"/>
                </a:solidFill>
                <a:latin typeface="Arial" panose="020B0604020202020204" pitchFamily="34" charset="0"/>
                <a:cs typeface="Arial" panose="020B0604020202020204" pitchFamily="34" charset="0"/>
              </a:rPr>
              <a:t>this</a:t>
            </a:r>
            <a:r>
              <a:rPr lang="en-US" sz="1600" spc="-5" dirty="0">
                <a:solidFill>
                  <a:schemeClr val="bg1"/>
                </a:solidFill>
                <a:latin typeface="Arial" panose="020B0604020202020204" pitchFamily="34" charset="0"/>
                <a:cs typeface="Arial" panose="020B0604020202020204" pitchFamily="34" charset="0"/>
              </a:rPr>
              <a:t> earned</a:t>
            </a:r>
            <a:r>
              <a:rPr lang="en-US" sz="1600" spc="65" dirty="0">
                <a:solidFill>
                  <a:schemeClr val="bg1"/>
                </a:solidFill>
                <a:latin typeface="Arial" panose="020B0604020202020204" pitchFamily="34" charset="0"/>
                <a:cs typeface="Arial" panose="020B0604020202020204" pitchFamily="34" charset="0"/>
              </a:rPr>
              <a:t> </a:t>
            </a:r>
            <a:r>
              <a:rPr lang="en-US" sz="1600" dirty="0">
                <a:solidFill>
                  <a:schemeClr val="bg1"/>
                </a:solidFill>
                <a:latin typeface="Arial" panose="020B0604020202020204" pitchFamily="34" charset="0"/>
                <a:cs typeface="Arial" panose="020B0604020202020204" pitchFamily="34" charset="0"/>
              </a:rPr>
              <a:t>him</a:t>
            </a:r>
            <a:r>
              <a:rPr lang="en-US" sz="1600" spc="65" dirty="0">
                <a:solidFill>
                  <a:schemeClr val="bg1"/>
                </a:solidFill>
                <a:latin typeface="Arial" panose="020B0604020202020204" pitchFamily="34" charset="0"/>
                <a:cs typeface="Arial" panose="020B0604020202020204" pitchFamily="34" charset="0"/>
              </a:rPr>
              <a:t> </a:t>
            </a:r>
            <a:r>
              <a:rPr lang="en-US" sz="1600" spc="-105" dirty="0">
                <a:solidFill>
                  <a:schemeClr val="bg1"/>
                </a:solidFill>
                <a:latin typeface="Arial" panose="020B0604020202020204" pitchFamily="34" charset="0"/>
                <a:cs typeface="Arial" panose="020B0604020202020204" pitchFamily="34" charset="0"/>
              </a:rPr>
              <a:t>a</a:t>
            </a:r>
            <a:r>
              <a:rPr lang="en-US" sz="1600" spc="70" dirty="0">
                <a:solidFill>
                  <a:schemeClr val="bg1"/>
                </a:solidFill>
                <a:latin typeface="Arial" panose="020B0604020202020204" pitchFamily="34" charset="0"/>
                <a:cs typeface="Arial" panose="020B0604020202020204" pitchFamily="34" charset="0"/>
              </a:rPr>
              <a:t> </a:t>
            </a:r>
            <a:r>
              <a:rPr lang="en-US" sz="1600" spc="-5" dirty="0">
                <a:solidFill>
                  <a:schemeClr val="bg1"/>
                </a:solidFill>
                <a:latin typeface="Arial" panose="020B0604020202020204" pitchFamily="34" charset="0"/>
                <a:cs typeface="Arial" panose="020B0604020202020204" pitchFamily="34" charset="0"/>
              </a:rPr>
              <a:t>gold </a:t>
            </a:r>
            <a:r>
              <a:rPr lang="en-US" sz="1600" spc="-15" dirty="0">
                <a:solidFill>
                  <a:schemeClr val="bg1"/>
                </a:solidFill>
                <a:latin typeface="Arial" panose="020B0604020202020204" pitchFamily="34" charset="0"/>
                <a:cs typeface="Arial" panose="020B0604020202020204" pitchFamily="34" charset="0"/>
              </a:rPr>
              <a:t>award</a:t>
            </a:r>
            <a:r>
              <a:rPr lang="en-US" sz="1600" spc="60" dirty="0">
                <a:solidFill>
                  <a:schemeClr val="bg1"/>
                </a:solidFill>
                <a:latin typeface="Arial" panose="020B0604020202020204" pitchFamily="34" charset="0"/>
                <a:cs typeface="Arial" panose="020B0604020202020204" pitchFamily="34" charset="0"/>
              </a:rPr>
              <a:t> </a:t>
            </a:r>
            <a:r>
              <a:rPr lang="en-US" sz="1600" spc="-25" dirty="0">
                <a:solidFill>
                  <a:schemeClr val="bg1"/>
                </a:solidFill>
                <a:latin typeface="Arial" panose="020B0604020202020204" pitchFamily="34" charset="0"/>
                <a:cs typeface="Arial" panose="020B0604020202020204" pitchFamily="34" charset="0"/>
              </a:rPr>
              <a:t>in</a:t>
            </a:r>
            <a:r>
              <a:rPr lang="en-US" sz="1600" spc="60" dirty="0">
                <a:solidFill>
                  <a:schemeClr val="bg1"/>
                </a:solidFill>
                <a:latin typeface="Arial" panose="020B0604020202020204" pitchFamily="34" charset="0"/>
                <a:cs typeface="Arial" panose="020B0604020202020204" pitchFamily="34" charset="0"/>
              </a:rPr>
              <a:t> </a:t>
            </a:r>
            <a:r>
              <a:rPr lang="en-US" sz="1600" dirty="0">
                <a:solidFill>
                  <a:schemeClr val="bg1"/>
                </a:solidFill>
                <a:latin typeface="Arial" panose="020B0604020202020204" pitchFamily="34" charset="0"/>
                <a:cs typeface="Arial" panose="020B0604020202020204" pitchFamily="34" charset="0"/>
              </a:rPr>
              <a:t>assembly."</a:t>
            </a:r>
          </a:p>
          <a:p>
            <a:pPr algn="ctr">
              <a:lnSpc>
                <a:spcPct val="100000"/>
              </a:lnSpc>
              <a:spcBef>
                <a:spcPts val="270"/>
              </a:spcBef>
            </a:pPr>
            <a:r>
              <a:rPr lang="en-US" sz="1600" b="1" dirty="0">
                <a:solidFill>
                  <a:schemeClr val="bg1"/>
                </a:solidFill>
                <a:latin typeface="Arial" panose="020B0604020202020204" pitchFamily="34" charset="0"/>
                <a:cs typeface="Arial" panose="020B0604020202020204" pitchFamily="34" charset="0"/>
              </a:rPr>
              <a:t>N's</a:t>
            </a:r>
            <a:r>
              <a:rPr lang="en-US" sz="1600" b="1" spc="110" dirty="0">
                <a:solidFill>
                  <a:schemeClr val="bg1"/>
                </a:solidFill>
                <a:latin typeface="Arial" panose="020B0604020202020204" pitchFamily="34" charset="0"/>
                <a:cs typeface="Arial" panose="020B0604020202020204" pitchFamily="34" charset="0"/>
              </a:rPr>
              <a:t> </a:t>
            </a:r>
            <a:r>
              <a:rPr lang="en-US" sz="1600" b="1" spc="-20" dirty="0">
                <a:solidFill>
                  <a:schemeClr val="bg1"/>
                </a:solidFill>
                <a:latin typeface="Arial" panose="020B0604020202020204" pitchFamily="34" charset="0"/>
                <a:cs typeface="Arial" panose="020B0604020202020204" pitchFamily="34" charset="0"/>
              </a:rPr>
              <a:t>class</a:t>
            </a:r>
            <a:r>
              <a:rPr lang="en-US" sz="1600" b="1" spc="114" dirty="0">
                <a:solidFill>
                  <a:schemeClr val="bg1"/>
                </a:solidFill>
                <a:latin typeface="Arial" panose="020B0604020202020204" pitchFamily="34" charset="0"/>
                <a:cs typeface="Arial" panose="020B0604020202020204" pitchFamily="34" charset="0"/>
              </a:rPr>
              <a:t> </a:t>
            </a:r>
            <a:r>
              <a:rPr lang="en-US" sz="1600" b="1" spc="-5" dirty="0">
                <a:solidFill>
                  <a:schemeClr val="bg1"/>
                </a:solidFill>
                <a:latin typeface="Arial" panose="020B0604020202020204" pitchFamily="34" charset="0"/>
                <a:cs typeface="Arial" panose="020B0604020202020204" pitchFamily="34" charset="0"/>
              </a:rPr>
              <a:t>teacher</a:t>
            </a:r>
            <a:endParaRPr lang="en-US" sz="16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4188366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E81BAED-D9F0-DC4B-07CA-06E952641E70}"/>
              </a:ext>
            </a:extLst>
          </p:cNvPr>
          <p:cNvSpPr/>
          <p:nvPr/>
        </p:nvSpPr>
        <p:spPr>
          <a:xfrm>
            <a:off x="537704" y="2329238"/>
            <a:ext cx="6480000" cy="7560000"/>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6000"/>
              </a:lnSpc>
              <a:spcAft>
                <a:spcPts val="800"/>
              </a:spcAft>
            </a:pPr>
            <a:endParaRPr lang="en-US" b="1" kern="100" dirty="0">
              <a:solidFill>
                <a:schemeClr val="bg1"/>
              </a:solidFill>
              <a:latin typeface="Arial" panose="020B0604020202020204" pitchFamily="34" charset="0"/>
              <a:ea typeface="Calibri" panose="020F0502020204030204" pitchFamily="34" charset="0"/>
              <a:cs typeface="Times New Roman" panose="02020603050405020304" pitchFamily="18" charset="0"/>
            </a:endParaRPr>
          </a:p>
          <a:p>
            <a:pPr>
              <a:lnSpc>
                <a:spcPct val="106000"/>
              </a:lnSpc>
              <a:spcAft>
                <a:spcPts val="800"/>
              </a:spcAft>
            </a:pPr>
            <a:endParaRPr lang="en-US" sz="1800" b="1" kern="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p>
            <a:pPr>
              <a:lnSpc>
                <a:spcPct val="106000"/>
              </a:lnSpc>
              <a:spcAft>
                <a:spcPts val="800"/>
              </a:spcAft>
            </a:pPr>
            <a:endParaRPr lang="en-US" sz="18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spcAft>
                <a:spcPts val="1800"/>
              </a:spcAft>
            </a:pPr>
            <a:endParaRPr lang="en-US" dirty="0">
              <a:solidFill>
                <a:srgbClr val="1F1F1F"/>
              </a:solidFill>
              <a:latin typeface="Arial" panose="020B0604020202020204" pitchFamily="34" charset="0"/>
              <a:ea typeface="Times New Roman" panose="02020603050405020304" pitchFamily="18" charset="0"/>
            </a:endParaRPr>
          </a:p>
          <a:p>
            <a:pPr>
              <a:spcAft>
                <a:spcPts val="1800"/>
              </a:spcAft>
            </a:pPr>
            <a:endParaRPr lang="en-US" sz="1800" dirty="0">
              <a:effectLst/>
              <a:latin typeface="Times New Roman" panose="02020603050405020304" pitchFamily="18" charset="0"/>
              <a:ea typeface="Times New Roman" panose="02020603050405020304" pitchFamily="18" charset="0"/>
            </a:endParaRPr>
          </a:p>
          <a:p>
            <a:pPr>
              <a:spcAft>
                <a:spcPts val="1800"/>
              </a:spcAft>
            </a:pPr>
            <a:endParaRPr lang="en-US" sz="1800" dirty="0">
              <a:effectLst/>
              <a:latin typeface="Times New Roman" panose="02020603050405020304" pitchFamily="18" charset="0"/>
              <a:ea typeface="Times New Roman" panose="02020603050405020304" pitchFamily="18" charset="0"/>
            </a:endParaRPr>
          </a:p>
          <a:p>
            <a:pPr algn="l">
              <a:spcBef>
                <a:spcPts val="1800"/>
              </a:spcBef>
              <a:spcAft>
                <a:spcPts val="1800"/>
              </a:spcAft>
            </a:pPr>
            <a:endParaRPr lang="en-US" dirty="0">
              <a:solidFill>
                <a:srgbClr val="1F1F1F"/>
              </a:solidFill>
              <a:latin typeface="Arial" panose="020B0604020202020204" pitchFamily="34" charset="0"/>
              <a:ea typeface="Times New Roman" panose="02020603050405020304" pitchFamily="18" charset="0"/>
            </a:endParaRPr>
          </a:p>
          <a:p>
            <a:pPr algn="l">
              <a:spcBef>
                <a:spcPts val="1800"/>
              </a:spcBef>
              <a:spcAft>
                <a:spcPts val="1800"/>
              </a:spcAft>
            </a:pPr>
            <a:endParaRPr lang="en-US" dirty="0">
              <a:solidFill>
                <a:srgbClr val="1F1F1F"/>
              </a:solidFill>
              <a:latin typeface="Arial" panose="020B0604020202020204" pitchFamily="34" charset="0"/>
              <a:ea typeface="Times New Roman" panose="02020603050405020304" pitchFamily="18" charset="0"/>
            </a:endParaRPr>
          </a:p>
        </p:txBody>
      </p:sp>
      <p:sp>
        <p:nvSpPr>
          <p:cNvPr id="3" name="object 3"/>
          <p:cNvSpPr txBox="1"/>
          <p:nvPr/>
        </p:nvSpPr>
        <p:spPr>
          <a:xfrm>
            <a:off x="3144982" y="9889238"/>
            <a:ext cx="1308010" cy="239432"/>
          </a:xfrm>
          <a:prstGeom prst="rect">
            <a:avLst/>
          </a:prstGeom>
        </p:spPr>
        <p:txBody>
          <a:bodyPr vert="horz" wrap="square" lIns="0" tIns="8881" rIns="0" bIns="0" rtlCol="0">
            <a:spAutoFit/>
          </a:bodyPr>
          <a:lstStyle/>
          <a:p>
            <a:pPr marL="12687">
              <a:spcBef>
                <a:spcPts val="70"/>
              </a:spcBef>
            </a:pPr>
            <a:r>
              <a:rPr sz="1499" b="1" spc="-20" dirty="0">
                <a:latin typeface="Tahoma"/>
                <a:cs typeface="Tahoma"/>
              </a:rPr>
              <a:t>Page</a:t>
            </a:r>
            <a:r>
              <a:rPr sz="1499" b="1" spc="170" dirty="0">
                <a:latin typeface="Tahoma"/>
                <a:cs typeface="Tahoma"/>
              </a:rPr>
              <a:t> </a:t>
            </a:r>
            <a:r>
              <a:rPr sz="1499" b="1" spc="-95" dirty="0">
                <a:latin typeface="Tahoma"/>
                <a:cs typeface="Tahoma"/>
              </a:rPr>
              <a:t>3</a:t>
            </a:r>
            <a:r>
              <a:rPr sz="1499" b="1" spc="170" dirty="0">
                <a:latin typeface="Tahoma"/>
                <a:cs typeface="Tahoma"/>
              </a:rPr>
              <a:t> </a:t>
            </a:r>
            <a:r>
              <a:rPr sz="1499" b="1" spc="10" dirty="0">
                <a:latin typeface="Tahoma"/>
                <a:cs typeface="Tahoma"/>
              </a:rPr>
              <a:t>of</a:t>
            </a:r>
            <a:r>
              <a:rPr sz="1499" b="1" spc="170" dirty="0">
                <a:latin typeface="Tahoma"/>
                <a:cs typeface="Tahoma"/>
              </a:rPr>
              <a:t> </a:t>
            </a:r>
            <a:r>
              <a:rPr sz="1499" b="1" spc="-30" dirty="0">
                <a:latin typeface="Tahoma"/>
                <a:cs typeface="Tahoma"/>
              </a:rPr>
              <a:t>38</a:t>
            </a:r>
            <a:endParaRPr sz="1499" dirty="0">
              <a:latin typeface="Tahoma"/>
              <a:cs typeface="Tahoma"/>
            </a:endParaRPr>
          </a:p>
        </p:txBody>
      </p:sp>
      <p:sp>
        <p:nvSpPr>
          <p:cNvPr id="8" name="Slide Number Placeholder 1">
            <a:extLst>
              <a:ext uri="{FF2B5EF4-FFF2-40B4-BE49-F238E27FC236}">
                <a16:creationId xmlns:a16="http://schemas.microsoft.com/office/drawing/2014/main" id="{5C1C749F-862E-B41A-09B6-09E11A0FDAEA}"/>
              </a:ext>
            </a:extLst>
          </p:cNvPr>
          <p:cNvSpPr>
            <a:spLocks noGrp="1"/>
          </p:cNvSpPr>
          <p:nvPr>
            <p:ph type="sldNum" sz="quarter" idx="12"/>
          </p:nvPr>
        </p:nvSpPr>
        <p:spPr>
          <a:xfrm>
            <a:off x="5420043" y="9906785"/>
            <a:ext cx="1764665" cy="569071"/>
          </a:xfrm>
        </p:spPr>
        <p:txBody>
          <a:bodyPr/>
          <a:lstStyle/>
          <a:p>
            <a:fld id="{2DD70488-1BA5-554A-927A-C902243CFC7F}" type="slidenum">
              <a:rPr lang="en-US" sz="1600" smtClean="0">
                <a:solidFill>
                  <a:schemeClr val="bg1"/>
                </a:solidFill>
                <a:latin typeface="Arial" panose="020B0604020202020204" pitchFamily="34" charset="0"/>
                <a:cs typeface="Arial" panose="020B0604020202020204" pitchFamily="34" charset="0"/>
              </a:rPr>
              <a:t>67</a:t>
            </a:fld>
            <a:endParaRPr lang="en-US" sz="1600" dirty="0">
              <a:solidFill>
                <a:schemeClr val="bg1"/>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7D867389-0BC6-15BD-56DC-330CEA4E82E9}"/>
              </a:ext>
            </a:extLst>
          </p:cNvPr>
          <p:cNvSpPr txBox="1"/>
          <p:nvPr/>
        </p:nvSpPr>
        <p:spPr>
          <a:xfrm>
            <a:off x="2270113" y="2764769"/>
            <a:ext cx="4516150" cy="1384482"/>
          </a:xfrm>
          <a:prstGeom prst="rect">
            <a:avLst/>
          </a:prstGeom>
          <a:noFill/>
        </p:spPr>
        <p:txBody>
          <a:bodyPr wrap="square">
            <a:spAutoFit/>
          </a:bodyPr>
          <a:lstStyle/>
          <a:p>
            <a:pPr>
              <a:lnSpc>
                <a:spcPct val="106000"/>
              </a:lnSpc>
              <a:spcAft>
                <a:spcPts val="1800"/>
              </a:spcAft>
            </a:pPr>
            <a:r>
              <a:rPr lang="en-US" sz="16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This case study is about an all-ability inclusive music collective called Soundbox. It brings together Disabled and Non-Disabled musicians aged 11-25. Soundbox uses technology to remove barriers to playing music.</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028E695A-83AA-D51F-EBB0-1F0113F9B19A}"/>
              </a:ext>
            </a:extLst>
          </p:cNvPr>
          <p:cNvSpPr txBox="1"/>
          <p:nvPr/>
        </p:nvSpPr>
        <p:spPr>
          <a:xfrm>
            <a:off x="537704" y="633720"/>
            <a:ext cx="6480000" cy="1036246"/>
          </a:xfrm>
          <a:prstGeom prst="rect">
            <a:avLst/>
          </a:prstGeom>
          <a:noFill/>
        </p:spPr>
        <p:txBody>
          <a:bodyPr wrap="square">
            <a:spAutoFit/>
          </a:bodyPr>
          <a:lstStyle/>
          <a:p>
            <a:pPr>
              <a:lnSpc>
                <a:spcPct val="106000"/>
              </a:lnSpc>
              <a:spcAft>
                <a:spcPts val="800"/>
              </a:spcAft>
            </a:pPr>
            <a:r>
              <a:rPr lang="en-US" sz="3000" b="1" kern="100" dirty="0">
                <a:solidFill>
                  <a:schemeClr val="bg1"/>
                </a:solidFill>
                <a:effectLst/>
                <a:latin typeface="Arial" panose="020B0604020202020204" pitchFamily="34" charset="0"/>
                <a:ea typeface="Calibri" panose="020F0502020204030204" pitchFamily="34" charset="0"/>
                <a:cs typeface="Arial" panose="020B0604020202020204" pitchFamily="34" charset="0"/>
              </a:rPr>
              <a:t>Find/use music tech that removes barriers by </a:t>
            </a:r>
            <a:r>
              <a:rPr lang="en-US" sz="3000" b="1" kern="1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Calina</a:t>
            </a:r>
            <a:r>
              <a:rPr lang="en-US" sz="3000" b="1" kern="100" dirty="0">
                <a:solidFill>
                  <a:schemeClr val="bg1"/>
                </a:solidFill>
                <a:effectLst/>
                <a:latin typeface="Arial" panose="020B0604020202020204" pitchFamily="34" charset="0"/>
                <a:ea typeface="Calibri" panose="020F0502020204030204" pitchFamily="34" charset="0"/>
                <a:cs typeface="Arial" panose="020B0604020202020204" pitchFamily="34" charset="0"/>
              </a:rPr>
              <a:t> de la Mare</a:t>
            </a:r>
            <a:endParaRPr lang="en-US" sz="3000" kern="1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BAEA770B-2F95-FEFB-9762-818988805AC5}"/>
              </a:ext>
            </a:extLst>
          </p:cNvPr>
          <p:cNvSpPr txBox="1"/>
          <p:nvPr/>
        </p:nvSpPr>
        <p:spPr>
          <a:xfrm>
            <a:off x="2270113" y="4885695"/>
            <a:ext cx="4516150" cy="584775"/>
          </a:xfrm>
          <a:prstGeom prst="rect">
            <a:avLst/>
          </a:prstGeom>
          <a:noFill/>
        </p:spPr>
        <p:txBody>
          <a:bodyPr wrap="square">
            <a:spAutoFit/>
          </a:bodyPr>
          <a:lstStyle/>
          <a:p>
            <a:pPr>
              <a:spcBef>
                <a:spcPts val="1800"/>
              </a:spcBef>
              <a:spcAft>
                <a:spcPts val="1800"/>
              </a:spcAft>
            </a:pPr>
            <a:r>
              <a:rPr lang="en-US" sz="1600" kern="0" dirty="0">
                <a:solidFill>
                  <a:schemeClr val="bg1"/>
                </a:solidFill>
                <a:latin typeface="Arial" panose="020B0604020202020204" pitchFamily="34" charset="0"/>
                <a:ea typeface="Times New Roman" panose="02020603050405020304" pitchFamily="18" charset="0"/>
              </a:rPr>
              <a:t>We</a:t>
            </a:r>
            <a:r>
              <a:rPr lang="en-US" sz="1600" kern="0" dirty="0">
                <a:solidFill>
                  <a:schemeClr val="bg1"/>
                </a:solidFill>
                <a:effectLst/>
                <a:latin typeface="Arial" panose="020B0604020202020204" pitchFamily="34" charset="0"/>
                <a:ea typeface="Times New Roman" panose="02020603050405020304" pitchFamily="18" charset="0"/>
              </a:rPr>
              <a:t> use iPads and backline (e.g., microphones and amplifiers) to create music. </a:t>
            </a:r>
            <a:endParaRPr lang="en-US" sz="1600" dirty="0">
              <a:solidFill>
                <a:schemeClr val="bg1"/>
              </a:solidFill>
              <a:effectLst/>
              <a:latin typeface="Times New Roman" panose="02020603050405020304" pitchFamily="18" charset="0"/>
              <a:ea typeface="Times New Roman" panose="02020603050405020304" pitchFamily="18" charset="0"/>
            </a:endParaRPr>
          </a:p>
        </p:txBody>
      </p:sp>
      <p:sp>
        <p:nvSpPr>
          <p:cNvPr id="22" name="TextBox 21">
            <a:extLst>
              <a:ext uri="{FF2B5EF4-FFF2-40B4-BE49-F238E27FC236}">
                <a16:creationId xmlns:a16="http://schemas.microsoft.com/office/drawing/2014/main" id="{C7C3D619-077F-6E53-2D71-DFB394E867E4}"/>
              </a:ext>
            </a:extLst>
          </p:cNvPr>
          <p:cNvSpPr txBox="1"/>
          <p:nvPr/>
        </p:nvSpPr>
        <p:spPr>
          <a:xfrm>
            <a:off x="2270113" y="8363709"/>
            <a:ext cx="4516150" cy="601575"/>
          </a:xfrm>
          <a:prstGeom prst="rect">
            <a:avLst/>
          </a:prstGeom>
          <a:noFill/>
        </p:spPr>
        <p:txBody>
          <a:bodyPr wrap="square">
            <a:spAutoFit/>
          </a:bodyPr>
          <a:lstStyle/>
          <a:p>
            <a:pPr>
              <a:lnSpc>
                <a:spcPct val="106000"/>
              </a:lnSpc>
              <a:spcBef>
                <a:spcPts val="1800"/>
              </a:spcBef>
              <a:spcAft>
                <a:spcPts val="1800"/>
              </a:spcAft>
            </a:pPr>
            <a:r>
              <a:rPr lang="en-US" sz="16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There are some of the accessible apps that Soundbox uses on the next page.</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8" name="Picture 7" descr="Checklist outline">
            <a:extLst>
              <a:ext uri="{FF2B5EF4-FFF2-40B4-BE49-F238E27FC236}">
                <a16:creationId xmlns:a16="http://schemas.microsoft.com/office/drawing/2014/main" id="{3A6D7C73-FA7A-4962-A93D-5F152AE0276F}"/>
              </a:ext>
            </a:extLst>
          </p:cNvPr>
          <p:cNvPicPr/>
          <p:nvPr/>
        </p:nvPicPr>
        <p:blipFill>
          <a:blip r:embed="rId2">
            <a:extLst>
              <a:ext uri="{96DAC541-7B7A-43D3-8B79-37D633B846F1}">
                <asvg:svgBlip xmlns:asvg="http://schemas.microsoft.com/office/drawing/2016/SVG/main" r:embed="rId3"/>
              </a:ext>
            </a:extLst>
          </a:blip>
          <a:srcRect/>
          <a:stretch/>
        </p:blipFill>
        <p:spPr>
          <a:xfrm>
            <a:off x="701051" y="7944496"/>
            <a:ext cx="1440000" cy="1440000"/>
          </a:xfrm>
          <a:prstGeom prst="rect">
            <a:avLst/>
          </a:prstGeom>
        </p:spPr>
      </p:pic>
      <p:pic>
        <p:nvPicPr>
          <p:cNvPr id="23" name="Picture 7" descr="Tablet with solid fill">
            <a:extLst>
              <a:ext uri="{FF2B5EF4-FFF2-40B4-BE49-F238E27FC236}">
                <a16:creationId xmlns:a16="http://schemas.microsoft.com/office/drawing/2014/main" id="{049D7647-67F4-BF88-4107-5BBAC2CCB268}"/>
              </a:ext>
            </a:extLst>
          </p:cNvPr>
          <p:cNvPicPr/>
          <p:nvPr/>
        </p:nvPicPr>
        <p:blipFill>
          <a:blip r:embed="rId4">
            <a:extLst>
              <a:ext uri="{96DAC541-7B7A-43D3-8B79-37D633B846F1}">
                <asvg:svgBlip xmlns:asvg="http://schemas.microsoft.com/office/drawing/2016/SVG/main" r:embed="rId5"/>
              </a:ext>
            </a:extLst>
          </a:blip>
          <a:srcRect/>
          <a:stretch/>
        </p:blipFill>
        <p:spPr>
          <a:xfrm>
            <a:off x="701051" y="4458083"/>
            <a:ext cx="1440000" cy="1440000"/>
          </a:xfrm>
          <a:prstGeom prst="rect">
            <a:avLst/>
          </a:prstGeom>
        </p:spPr>
      </p:pic>
      <p:pic>
        <p:nvPicPr>
          <p:cNvPr id="24" name="Picture 7">
            <a:extLst>
              <a:ext uri="{FF2B5EF4-FFF2-40B4-BE49-F238E27FC236}">
                <a16:creationId xmlns:a16="http://schemas.microsoft.com/office/drawing/2014/main" id="{9DF6D2CC-C853-0DEC-DCB2-712D610BC9E8}"/>
              </a:ext>
            </a:extLst>
          </p:cNvPr>
          <p:cNvPicPr/>
          <p:nvPr/>
        </p:nvPicPr>
        <p:blipFill>
          <a:blip r:embed="rId6">
            <a:extLst>
              <a:ext uri="{96DAC541-7B7A-43D3-8B79-37D633B846F1}">
                <asvg:svgBlip xmlns:asvg="http://schemas.microsoft.com/office/drawing/2016/SVG/main" r:embed="rId7"/>
              </a:ext>
            </a:extLst>
          </a:blip>
          <a:srcRect/>
          <a:stretch/>
        </p:blipFill>
        <p:spPr>
          <a:xfrm>
            <a:off x="701051" y="2737010"/>
            <a:ext cx="1440000" cy="1440000"/>
          </a:xfrm>
          <a:prstGeom prst="rect">
            <a:avLst/>
          </a:prstGeom>
        </p:spPr>
      </p:pic>
      <p:sp>
        <p:nvSpPr>
          <p:cNvPr id="2" name="TextBox 1">
            <a:extLst>
              <a:ext uri="{FF2B5EF4-FFF2-40B4-BE49-F238E27FC236}">
                <a16:creationId xmlns:a16="http://schemas.microsoft.com/office/drawing/2014/main" id="{F9827C50-B118-ECE6-5CEC-83A4F72C4231}"/>
              </a:ext>
            </a:extLst>
          </p:cNvPr>
          <p:cNvSpPr txBox="1"/>
          <p:nvPr/>
        </p:nvSpPr>
        <p:spPr>
          <a:xfrm>
            <a:off x="2270113" y="6174608"/>
            <a:ext cx="4516150" cy="1384482"/>
          </a:xfrm>
          <a:prstGeom prst="rect">
            <a:avLst/>
          </a:prstGeom>
          <a:noFill/>
        </p:spPr>
        <p:txBody>
          <a:bodyPr wrap="square">
            <a:spAutoFit/>
          </a:bodyPr>
          <a:lstStyle/>
          <a:p>
            <a:pPr>
              <a:lnSpc>
                <a:spcPct val="106000"/>
              </a:lnSpc>
              <a:spcBef>
                <a:spcPts val="1800"/>
              </a:spcBef>
              <a:spcAft>
                <a:spcPts val="1800"/>
              </a:spcAft>
            </a:pPr>
            <a:r>
              <a:rPr lang="en-US" sz="16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iPads are ideal for inclusive settings because there are many different software programs and apps that can be used. The iPads can be connected to portable Bluetooth speakers such as </a:t>
            </a:r>
            <a:r>
              <a:rPr lang="en-US" sz="1600" kern="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Minirigs</a:t>
            </a:r>
            <a:r>
              <a:rPr lang="en-US" sz="16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7" descr="Speakers with solid fill">
            <a:extLst>
              <a:ext uri="{FF2B5EF4-FFF2-40B4-BE49-F238E27FC236}">
                <a16:creationId xmlns:a16="http://schemas.microsoft.com/office/drawing/2014/main" id="{F766C32C-ED30-607B-65D6-89F433DE08D6}"/>
              </a:ext>
            </a:extLst>
          </p:cNvPr>
          <p:cNvPicPr/>
          <p:nvPr/>
        </p:nvPicPr>
        <p:blipFill>
          <a:blip r:embed="rId8">
            <a:extLst>
              <a:ext uri="{96DAC541-7B7A-43D3-8B79-37D633B846F1}">
                <asvg:svgBlip xmlns:asvg="http://schemas.microsoft.com/office/drawing/2016/SVG/main" r:embed="rId9"/>
              </a:ext>
            </a:extLst>
          </a:blip>
          <a:srcRect/>
          <a:stretch/>
        </p:blipFill>
        <p:spPr>
          <a:xfrm>
            <a:off x="701051" y="6146849"/>
            <a:ext cx="1440000" cy="1440000"/>
          </a:xfrm>
          <a:prstGeom prst="rect">
            <a:avLst/>
          </a:prstGeom>
        </p:spPr>
      </p:pic>
    </p:spTree>
    <p:extLst>
      <p:ext uri="{BB962C8B-B14F-4D97-AF65-F5344CB8AC3E}">
        <p14:creationId xmlns:p14="http://schemas.microsoft.com/office/powerpoint/2010/main" val="377917655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E81BAED-D9F0-DC4B-07CA-06E952641E70}"/>
              </a:ext>
            </a:extLst>
          </p:cNvPr>
          <p:cNvSpPr/>
          <p:nvPr/>
        </p:nvSpPr>
        <p:spPr>
          <a:xfrm>
            <a:off x="537704" y="2253057"/>
            <a:ext cx="6480000" cy="7560000"/>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6000"/>
              </a:lnSpc>
              <a:spcAft>
                <a:spcPts val="800"/>
              </a:spcAft>
            </a:pPr>
            <a:endParaRPr lang="en-US" b="1" kern="100">
              <a:solidFill>
                <a:schemeClr val="bg1"/>
              </a:solidFill>
              <a:latin typeface="Arial" panose="020B0604020202020204" pitchFamily="34" charset="0"/>
              <a:ea typeface="Calibri" panose="020F0502020204030204" pitchFamily="34" charset="0"/>
              <a:cs typeface="Times New Roman" panose="02020603050405020304" pitchFamily="18" charset="0"/>
            </a:endParaRPr>
          </a:p>
          <a:p>
            <a:pPr>
              <a:lnSpc>
                <a:spcPct val="106000"/>
              </a:lnSpc>
              <a:spcAft>
                <a:spcPts val="800"/>
              </a:spcAft>
            </a:pPr>
            <a:endParaRPr lang="en-US" sz="1800" b="1" kern="10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p>
            <a:pPr>
              <a:lnSpc>
                <a:spcPct val="106000"/>
              </a:lnSpc>
              <a:spcAft>
                <a:spcPts val="800"/>
              </a:spcAft>
            </a:pPr>
            <a:endParaRPr lang="en-US" sz="1800" b="1"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spcAft>
                <a:spcPts val="1800"/>
              </a:spcAft>
            </a:pPr>
            <a:endParaRPr lang="en-US">
              <a:solidFill>
                <a:srgbClr val="1F1F1F"/>
              </a:solidFill>
              <a:latin typeface="Arial" panose="020B0604020202020204" pitchFamily="34" charset="0"/>
              <a:ea typeface="Times New Roman" panose="02020603050405020304" pitchFamily="18" charset="0"/>
            </a:endParaRPr>
          </a:p>
          <a:p>
            <a:pPr>
              <a:spcAft>
                <a:spcPts val="1800"/>
              </a:spcAft>
            </a:pPr>
            <a:endParaRPr lang="en-US" sz="1800">
              <a:effectLst/>
              <a:latin typeface="Times New Roman" panose="02020603050405020304" pitchFamily="18" charset="0"/>
              <a:ea typeface="Times New Roman" panose="02020603050405020304" pitchFamily="18" charset="0"/>
            </a:endParaRPr>
          </a:p>
          <a:p>
            <a:pPr>
              <a:spcAft>
                <a:spcPts val="1800"/>
              </a:spcAft>
            </a:pPr>
            <a:endParaRPr lang="en-US" sz="1800">
              <a:effectLst/>
              <a:latin typeface="Times New Roman" panose="02020603050405020304" pitchFamily="18" charset="0"/>
              <a:ea typeface="Times New Roman" panose="02020603050405020304" pitchFamily="18" charset="0"/>
            </a:endParaRPr>
          </a:p>
          <a:p>
            <a:pPr algn="l">
              <a:spcBef>
                <a:spcPts val="1800"/>
              </a:spcBef>
              <a:spcAft>
                <a:spcPts val="1800"/>
              </a:spcAft>
            </a:pPr>
            <a:endParaRPr lang="en-US">
              <a:solidFill>
                <a:srgbClr val="1F1F1F"/>
              </a:solidFill>
              <a:latin typeface="Arial" panose="020B0604020202020204" pitchFamily="34" charset="0"/>
              <a:ea typeface="Times New Roman" panose="02020603050405020304" pitchFamily="18" charset="0"/>
            </a:endParaRPr>
          </a:p>
          <a:p>
            <a:pPr algn="l">
              <a:spcBef>
                <a:spcPts val="1800"/>
              </a:spcBef>
              <a:spcAft>
                <a:spcPts val="1800"/>
              </a:spcAft>
            </a:pPr>
            <a:endParaRPr lang="en-US" dirty="0">
              <a:solidFill>
                <a:srgbClr val="1F1F1F"/>
              </a:solidFill>
              <a:latin typeface="Arial" panose="020B0604020202020204" pitchFamily="34" charset="0"/>
              <a:ea typeface="Times New Roman" panose="02020603050405020304" pitchFamily="18" charset="0"/>
            </a:endParaRPr>
          </a:p>
        </p:txBody>
      </p:sp>
      <p:sp>
        <p:nvSpPr>
          <p:cNvPr id="3" name="object 3"/>
          <p:cNvSpPr txBox="1"/>
          <p:nvPr/>
        </p:nvSpPr>
        <p:spPr>
          <a:xfrm>
            <a:off x="3144982" y="9889238"/>
            <a:ext cx="1308010" cy="239432"/>
          </a:xfrm>
          <a:prstGeom prst="rect">
            <a:avLst/>
          </a:prstGeom>
        </p:spPr>
        <p:txBody>
          <a:bodyPr vert="horz" wrap="square" lIns="0" tIns="8881" rIns="0" bIns="0" rtlCol="0">
            <a:spAutoFit/>
          </a:bodyPr>
          <a:lstStyle/>
          <a:p>
            <a:pPr marL="12687">
              <a:spcBef>
                <a:spcPts val="70"/>
              </a:spcBef>
            </a:pPr>
            <a:r>
              <a:rPr sz="1499" b="1" spc="-20" dirty="0">
                <a:latin typeface="Tahoma"/>
                <a:cs typeface="Tahoma"/>
              </a:rPr>
              <a:t>Page</a:t>
            </a:r>
            <a:r>
              <a:rPr sz="1499" b="1" spc="170" dirty="0">
                <a:latin typeface="Tahoma"/>
                <a:cs typeface="Tahoma"/>
              </a:rPr>
              <a:t> </a:t>
            </a:r>
            <a:r>
              <a:rPr sz="1499" b="1" spc="-95" dirty="0">
                <a:latin typeface="Tahoma"/>
                <a:cs typeface="Tahoma"/>
              </a:rPr>
              <a:t>3</a:t>
            </a:r>
            <a:r>
              <a:rPr sz="1499" b="1" spc="170" dirty="0">
                <a:latin typeface="Tahoma"/>
                <a:cs typeface="Tahoma"/>
              </a:rPr>
              <a:t> </a:t>
            </a:r>
            <a:r>
              <a:rPr sz="1499" b="1" spc="10" dirty="0">
                <a:latin typeface="Tahoma"/>
                <a:cs typeface="Tahoma"/>
              </a:rPr>
              <a:t>of</a:t>
            </a:r>
            <a:r>
              <a:rPr sz="1499" b="1" spc="170" dirty="0">
                <a:latin typeface="Tahoma"/>
                <a:cs typeface="Tahoma"/>
              </a:rPr>
              <a:t> </a:t>
            </a:r>
            <a:r>
              <a:rPr sz="1499" b="1" spc="-30" dirty="0">
                <a:latin typeface="Tahoma"/>
                <a:cs typeface="Tahoma"/>
              </a:rPr>
              <a:t>38</a:t>
            </a:r>
            <a:endParaRPr sz="1499" dirty="0">
              <a:latin typeface="Tahoma"/>
              <a:cs typeface="Tahoma"/>
            </a:endParaRPr>
          </a:p>
        </p:txBody>
      </p:sp>
      <p:sp>
        <p:nvSpPr>
          <p:cNvPr id="8" name="Slide Number Placeholder 1">
            <a:extLst>
              <a:ext uri="{FF2B5EF4-FFF2-40B4-BE49-F238E27FC236}">
                <a16:creationId xmlns:a16="http://schemas.microsoft.com/office/drawing/2014/main" id="{5C1C749F-862E-B41A-09B6-09E11A0FDAEA}"/>
              </a:ext>
            </a:extLst>
          </p:cNvPr>
          <p:cNvSpPr>
            <a:spLocks noGrp="1"/>
          </p:cNvSpPr>
          <p:nvPr>
            <p:ph type="sldNum" sz="quarter" idx="12"/>
          </p:nvPr>
        </p:nvSpPr>
        <p:spPr>
          <a:xfrm>
            <a:off x="5420043" y="9906785"/>
            <a:ext cx="1764665" cy="569071"/>
          </a:xfrm>
        </p:spPr>
        <p:txBody>
          <a:bodyPr/>
          <a:lstStyle/>
          <a:p>
            <a:fld id="{2DD70488-1BA5-554A-927A-C902243CFC7F}" type="slidenum">
              <a:rPr lang="en-US" sz="1600" smtClean="0">
                <a:solidFill>
                  <a:schemeClr val="bg1"/>
                </a:solidFill>
                <a:latin typeface="Arial" panose="020B0604020202020204" pitchFamily="34" charset="0"/>
                <a:cs typeface="Arial" panose="020B0604020202020204" pitchFamily="34" charset="0"/>
              </a:rPr>
              <a:t>68</a:t>
            </a:fld>
            <a:endParaRPr lang="en-US" sz="1600" dirty="0">
              <a:solidFill>
                <a:schemeClr val="bg1"/>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7D867389-0BC6-15BD-56DC-330CEA4E82E9}"/>
              </a:ext>
            </a:extLst>
          </p:cNvPr>
          <p:cNvSpPr txBox="1"/>
          <p:nvPr/>
        </p:nvSpPr>
        <p:spPr>
          <a:xfrm>
            <a:off x="2270113" y="2908931"/>
            <a:ext cx="4516150" cy="1123513"/>
          </a:xfrm>
          <a:prstGeom prst="rect">
            <a:avLst/>
          </a:prstGeom>
          <a:noFill/>
        </p:spPr>
        <p:txBody>
          <a:bodyPr wrap="square">
            <a:spAutoFit/>
          </a:bodyPr>
          <a:lstStyle/>
          <a:p>
            <a:pPr marL="342900" lvl="0" indent="-342900">
              <a:lnSpc>
                <a:spcPct val="106000"/>
              </a:lnSpc>
              <a:spcAft>
                <a:spcPts val="750"/>
              </a:spcAft>
              <a:buSzPts val="1000"/>
              <a:buFont typeface="Symbol" panose="05050102010706020507" pitchFamily="18" charset="2"/>
              <a:buChar char=""/>
              <a:tabLst>
                <a:tab pos="457200" algn="l"/>
              </a:tabLst>
            </a:pPr>
            <a:r>
              <a:rPr lang="en-US" sz="1600" kern="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ThumbJam</a:t>
            </a:r>
            <a:r>
              <a:rPr lang="en-US" sz="16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It has 40 instrument samples with many scales to play in any musical style. The user uses their finger to slide across or tap the screen to make sounds.</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028E695A-83AA-D51F-EBB0-1F0113F9B19A}"/>
              </a:ext>
            </a:extLst>
          </p:cNvPr>
          <p:cNvSpPr txBox="1"/>
          <p:nvPr/>
        </p:nvSpPr>
        <p:spPr>
          <a:xfrm>
            <a:off x="537704" y="633720"/>
            <a:ext cx="6480000" cy="1036246"/>
          </a:xfrm>
          <a:prstGeom prst="rect">
            <a:avLst/>
          </a:prstGeom>
          <a:noFill/>
        </p:spPr>
        <p:txBody>
          <a:bodyPr wrap="square">
            <a:spAutoFit/>
          </a:bodyPr>
          <a:lstStyle/>
          <a:p>
            <a:pPr>
              <a:lnSpc>
                <a:spcPct val="106000"/>
              </a:lnSpc>
              <a:spcAft>
                <a:spcPts val="800"/>
              </a:spcAft>
            </a:pPr>
            <a:r>
              <a:rPr lang="en-US" sz="3000" b="1" kern="100" dirty="0">
                <a:solidFill>
                  <a:schemeClr val="bg1"/>
                </a:solidFill>
                <a:effectLst/>
                <a:latin typeface="Arial" panose="020B0604020202020204" pitchFamily="34" charset="0"/>
                <a:ea typeface="Calibri" panose="020F0502020204030204" pitchFamily="34" charset="0"/>
                <a:cs typeface="Arial" panose="020B0604020202020204" pitchFamily="34" charset="0"/>
              </a:rPr>
              <a:t>Find/use music tech that removes barriers by </a:t>
            </a:r>
            <a:r>
              <a:rPr lang="en-US" sz="3000" b="1" kern="1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Calina</a:t>
            </a:r>
            <a:r>
              <a:rPr lang="en-US" sz="3000" b="1" kern="100" dirty="0">
                <a:solidFill>
                  <a:schemeClr val="bg1"/>
                </a:solidFill>
                <a:effectLst/>
                <a:latin typeface="Arial" panose="020B0604020202020204" pitchFamily="34" charset="0"/>
                <a:ea typeface="Calibri" panose="020F0502020204030204" pitchFamily="34" charset="0"/>
                <a:cs typeface="Arial" panose="020B0604020202020204" pitchFamily="34" charset="0"/>
              </a:rPr>
              <a:t> de la Mare</a:t>
            </a:r>
            <a:endParaRPr lang="en-US" sz="3000" kern="1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BAEA770B-2F95-FEFB-9762-818988805AC5}"/>
              </a:ext>
            </a:extLst>
          </p:cNvPr>
          <p:cNvSpPr txBox="1"/>
          <p:nvPr/>
        </p:nvSpPr>
        <p:spPr>
          <a:xfrm>
            <a:off x="2291855" y="4688318"/>
            <a:ext cx="4516150" cy="862544"/>
          </a:xfrm>
          <a:prstGeom prst="rect">
            <a:avLst/>
          </a:prstGeom>
          <a:noFill/>
        </p:spPr>
        <p:txBody>
          <a:bodyPr wrap="square">
            <a:spAutoFit/>
          </a:bodyPr>
          <a:lstStyle/>
          <a:p>
            <a:pPr marL="342900" lvl="0" indent="-342900">
              <a:lnSpc>
                <a:spcPct val="106000"/>
              </a:lnSpc>
              <a:spcAft>
                <a:spcPts val="750"/>
              </a:spcAft>
              <a:buSzPts val="1000"/>
              <a:buFont typeface="Symbol" panose="05050102010706020507" pitchFamily="18" charset="2"/>
              <a:buChar char=""/>
              <a:tabLst>
                <a:tab pos="457200" algn="l"/>
              </a:tabLst>
            </a:pPr>
            <a:r>
              <a:rPr lang="en-US" sz="16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GarageBand: You can record synth or real time sounds and then play them back or alter the sound using FX (special effects).</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2" name="TextBox 21">
            <a:extLst>
              <a:ext uri="{FF2B5EF4-FFF2-40B4-BE49-F238E27FC236}">
                <a16:creationId xmlns:a16="http://schemas.microsoft.com/office/drawing/2014/main" id="{C7C3D619-077F-6E53-2D71-DFB394E867E4}"/>
              </a:ext>
            </a:extLst>
          </p:cNvPr>
          <p:cNvSpPr txBox="1"/>
          <p:nvPr/>
        </p:nvSpPr>
        <p:spPr>
          <a:xfrm>
            <a:off x="2481943" y="8083762"/>
            <a:ext cx="4304320" cy="1384482"/>
          </a:xfrm>
          <a:prstGeom prst="rect">
            <a:avLst/>
          </a:prstGeom>
          <a:noFill/>
        </p:spPr>
        <p:txBody>
          <a:bodyPr wrap="square">
            <a:spAutoFit/>
          </a:bodyPr>
          <a:lstStyle/>
          <a:p>
            <a:pPr>
              <a:lnSpc>
                <a:spcPct val="106000"/>
              </a:lnSpc>
              <a:spcBef>
                <a:spcPts val="1800"/>
              </a:spcBef>
              <a:spcAft>
                <a:spcPts val="1800"/>
              </a:spcAft>
            </a:pPr>
            <a:r>
              <a:rPr lang="en-US" sz="16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Soundbox also uses eye and body tracking technology. For example, Soundbox participant J uses Eyeharp with an external speaker, using different sounds for sections of the music.</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8" name="Picture 7" descr="Eye Scan with solid fill">
            <a:extLst>
              <a:ext uri="{FF2B5EF4-FFF2-40B4-BE49-F238E27FC236}">
                <a16:creationId xmlns:a16="http://schemas.microsoft.com/office/drawing/2014/main" id="{3A6D7C73-FA7A-4962-A93D-5F152AE0276F}"/>
              </a:ext>
            </a:extLst>
          </p:cNvPr>
          <p:cNvPicPr/>
          <p:nvPr/>
        </p:nvPicPr>
        <p:blipFill>
          <a:blip r:embed="rId2">
            <a:extLst>
              <a:ext uri="{96DAC541-7B7A-43D3-8B79-37D633B846F1}">
                <asvg:svgBlip xmlns:asvg="http://schemas.microsoft.com/office/drawing/2016/SVG/main" r:embed="rId3"/>
              </a:ext>
            </a:extLst>
          </a:blip>
          <a:srcRect/>
          <a:stretch/>
        </p:blipFill>
        <p:spPr>
          <a:xfrm>
            <a:off x="701051" y="7925518"/>
            <a:ext cx="1440000" cy="1440000"/>
          </a:xfrm>
          <a:prstGeom prst="rect">
            <a:avLst/>
          </a:prstGeom>
        </p:spPr>
      </p:pic>
      <p:pic>
        <p:nvPicPr>
          <p:cNvPr id="23" name="Picture 7" descr="Voice with solid fill">
            <a:extLst>
              <a:ext uri="{FF2B5EF4-FFF2-40B4-BE49-F238E27FC236}">
                <a16:creationId xmlns:a16="http://schemas.microsoft.com/office/drawing/2014/main" id="{049D7647-67F4-BF88-4107-5BBAC2CCB268}"/>
              </a:ext>
            </a:extLst>
          </p:cNvPr>
          <p:cNvPicPr/>
          <p:nvPr/>
        </p:nvPicPr>
        <p:blipFill>
          <a:blip r:embed="rId4">
            <a:extLst>
              <a:ext uri="{96DAC541-7B7A-43D3-8B79-37D633B846F1}">
                <asvg:svgBlip xmlns:asvg="http://schemas.microsoft.com/office/drawing/2016/SVG/main" r:embed="rId5"/>
              </a:ext>
            </a:extLst>
          </a:blip>
          <a:srcRect/>
          <a:stretch/>
        </p:blipFill>
        <p:spPr>
          <a:xfrm>
            <a:off x="722793" y="4337353"/>
            <a:ext cx="1440000" cy="1440000"/>
          </a:xfrm>
          <a:prstGeom prst="rect">
            <a:avLst/>
          </a:prstGeom>
        </p:spPr>
      </p:pic>
      <p:pic>
        <p:nvPicPr>
          <p:cNvPr id="24" name="Picture 7" descr="Touchscreen with solid fill">
            <a:extLst>
              <a:ext uri="{FF2B5EF4-FFF2-40B4-BE49-F238E27FC236}">
                <a16:creationId xmlns:a16="http://schemas.microsoft.com/office/drawing/2014/main" id="{9DF6D2CC-C853-0DEC-DCB2-712D610BC9E8}"/>
              </a:ext>
            </a:extLst>
          </p:cNvPr>
          <p:cNvPicPr/>
          <p:nvPr/>
        </p:nvPicPr>
        <p:blipFill>
          <a:blip r:embed="rId6">
            <a:extLst>
              <a:ext uri="{96DAC541-7B7A-43D3-8B79-37D633B846F1}">
                <asvg:svgBlip xmlns:asvg="http://schemas.microsoft.com/office/drawing/2016/SVG/main" r:embed="rId7"/>
              </a:ext>
            </a:extLst>
          </a:blip>
          <a:srcRect/>
          <a:stretch/>
        </p:blipFill>
        <p:spPr>
          <a:xfrm>
            <a:off x="701051" y="2592444"/>
            <a:ext cx="1440000" cy="1440000"/>
          </a:xfrm>
          <a:prstGeom prst="rect">
            <a:avLst/>
          </a:prstGeom>
        </p:spPr>
      </p:pic>
      <p:sp>
        <p:nvSpPr>
          <p:cNvPr id="2" name="TextBox 1">
            <a:extLst>
              <a:ext uri="{FF2B5EF4-FFF2-40B4-BE49-F238E27FC236}">
                <a16:creationId xmlns:a16="http://schemas.microsoft.com/office/drawing/2014/main" id="{F9827C50-B118-ECE6-5CEC-83A4F72C4231}"/>
              </a:ext>
            </a:extLst>
          </p:cNvPr>
          <p:cNvSpPr txBox="1"/>
          <p:nvPr/>
        </p:nvSpPr>
        <p:spPr>
          <a:xfrm>
            <a:off x="2291855" y="6288596"/>
            <a:ext cx="4516150" cy="1123513"/>
          </a:xfrm>
          <a:prstGeom prst="rect">
            <a:avLst/>
          </a:prstGeom>
          <a:noFill/>
        </p:spPr>
        <p:txBody>
          <a:bodyPr wrap="square">
            <a:spAutoFit/>
          </a:bodyPr>
          <a:lstStyle/>
          <a:p>
            <a:pPr marL="342900" lvl="0" indent="-342900">
              <a:lnSpc>
                <a:spcPct val="106000"/>
              </a:lnSpc>
              <a:spcAft>
                <a:spcPts val="750"/>
              </a:spcAft>
              <a:buSzPts val="1000"/>
              <a:buFont typeface="Symbol" panose="05050102010706020507" pitchFamily="18" charset="2"/>
              <a:buChar char=""/>
              <a:tabLst>
                <a:tab pos="457200" algn="l"/>
              </a:tabLst>
            </a:pPr>
            <a:r>
              <a:rPr lang="en-US" sz="16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Keezy: The screen consists of eight coloured rectangles, each representing a different sound. There are pre-set sounds, or you can record your own.</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7" descr="Monitor with solid fill">
            <a:extLst>
              <a:ext uri="{FF2B5EF4-FFF2-40B4-BE49-F238E27FC236}">
                <a16:creationId xmlns:a16="http://schemas.microsoft.com/office/drawing/2014/main" id="{F766C32C-ED30-607B-65D6-89F433DE08D6}"/>
              </a:ext>
            </a:extLst>
          </p:cNvPr>
          <p:cNvPicPr/>
          <p:nvPr/>
        </p:nvPicPr>
        <p:blipFill>
          <a:blip r:embed="rId8">
            <a:extLst>
              <a:ext uri="{96DAC541-7B7A-43D3-8B79-37D633B846F1}">
                <asvg:svgBlip xmlns:asvg="http://schemas.microsoft.com/office/drawing/2016/SVG/main" r:embed="rId9"/>
              </a:ext>
            </a:extLst>
          </a:blip>
          <a:srcRect/>
          <a:stretch/>
        </p:blipFill>
        <p:spPr>
          <a:xfrm>
            <a:off x="744535" y="6126356"/>
            <a:ext cx="1440000" cy="1440000"/>
          </a:xfrm>
          <a:prstGeom prst="rect">
            <a:avLst/>
          </a:prstGeom>
        </p:spPr>
      </p:pic>
    </p:spTree>
    <p:extLst>
      <p:ext uri="{BB962C8B-B14F-4D97-AF65-F5344CB8AC3E}">
        <p14:creationId xmlns:p14="http://schemas.microsoft.com/office/powerpoint/2010/main" val="282724145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E81BAED-D9F0-DC4B-07CA-06E952641E70}"/>
              </a:ext>
            </a:extLst>
          </p:cNvPr>
          <p:cNvSpPr/>
          <p:nvPr/>
        </p:nvSpPr>
        <p:spPr>
          <a:xfrm>
            <a:off x="545146" y="2244284"/>
            <a:ext cx="6480000" cy="7560000"/>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6000"/>
              </a:lnSpc>
              <a:spcAft>
                <a:spcPts val="800"/>
              </a:spcAft>
            </a:pPr>
            <a:endParaRPr lang="en-US" b="1" kern="100">
              <a:solidFill>
                <a:schemeClr val="bg1"/>
              </a:solidFill>
              <a:latin typeface="Arial" panose="020B0604020202020204" pitchFamily="34" charset="0"/>
              <a:ea typeface="Calibri" panose="020F0502020204030204" pitchFamily="34" charset="0"/>
              <a:cs typeface="Times New Roman" panose="02020603050405020304" pitchFamily="18" charset="0"/>
            </a:endParaRPr>
          </a:p>
          <a:p>
            <a:pPr>
              <a:lnSpc>
                <a:spcPct val="106000"/>
              </a:lnSpc>
              <a:spcAft>
                <a:spcPts val="800"/>
              </a:spcAft>
            </a:pPr>
            <a:endParaRPr lang="en-US" sz="1800" b="1" kern="10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p>
            <a:pPr>
              <a:lnSpc>
                <a:spcPct val="106000"/>
              </a:lnSpc>
              <a:spcAft>
                <a:spcPts val="800"/>
              </a:spcAft>
            </a:pPr>
            <a:endParaRPr lang="en-US" sz="1800" b="1"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spcAft>
                <a:spcPts val="1800"/>
              </a:spcAft>
            </a:pPr>
            <a:endParaRPr lang="en-US">
              <a:solidFill>
                <a:srgbClr val="1F1F1F"/>
              </a:solidFill>
              <a:latin typeface="Arial" panose="020B0604020202020204" pitchFamily="34" charset="0"/>
              <a:ea typeface="Times New Roman" panose="02020603050405020304" pitchFamily="18" charset="0"/>
            </a:endParaRPr>
          </a:p>
          <a:p>
            <a:pPr>
              <a:spcAft>
                <a:spcPts val="1800"/>
              </a:spcAft>
            </a:pPr>
            <a:endParaRPr lang="en-US" sz="1800">
              <a:effectLst/>
              <a:latin typeface="Times New Roman" panose="02020603050405020304" pitchFamily="18" charset="0"/>
              <a:ea typeface="Times New Roman" panose="02020603050405020304" pitchFamily="18" charset="0"/>
            </a:endParaRPr>
          </a:p>
          <a:p>
            <a:pPr>
              <a:spcAft>
                <a:spcPts val="1800"/>
              </a:spcAft>
            </a:pPr>
            <a:endParaRPr lang="en-US" sz="1800">
              <a:effectLst/>
              <a:latin typeface="Times New Roman" panose="02020603050405020304" pitchFamily="18" charset="0"/>
              <a:ea typeface="Times New Roman" panose="02020603050405020304" pitchFamily="18" charset="0"/>
            </a:endParaRPr>
          </a:p>
          <a:p>
            <a:pPr algn="l">
              <a:spcBef>
                <a:spcPts val="1800"/>
              </a:spcBef>
              <a:spcAft>
                <a:spcPts val="1800"/>
              </a:spcAft>
            </a:pPr>
            <a:endParaRPr lang="en-US">
              <a:solidFill>
                <a:srgbClr val="1F1F1F"/>
              </a:solidFill>
              <a:latin typeface="Arial" panose="020B0604020202020204" pitchFamily="34" charset="0"/>
              <a:ea typeface="Times New Roman" panose="02020603050405020304" pitchFamily="18" charset="0"/>
            </a:endParaRPr>
          </a:p>
          <a:p>
            <a:pPr algn="l">
              <a:spcBef>
                <a:spcPts val="1800"/>
              </a:spcBef>
              <a:spcAft>
                <a:spcPts val="1800"/>
              </a:spcAft>
            </a:pPr>
            <a:endParaRPr lang="en-US" dirty="0">
              <a:solidFill>
                <a:srgbClr val="1F1F1F"/>
              </a:solidFill>
              <a:latin typeface="Arial" panose="020B0604020202020204" pitchFamily="34" charset="0"/>
              <a:ea typeface="Times New Roman" panose="02020603050405020304" pitchFamily="18" charset="0"/>
            </a:endParaRPr>
          </a:p>
        </p:txBody>
      </p:sp>
      <p:sp>
        <p:nvSpPr>
          <p:cNvPr id="3" name="object 3"/>
          <p:cNvSpPr txBox="1"/>
          <p:nvPr/>
        </p:nvSpPr>
        <p:spPr>
          <a:xfrm>
            <a:off x="3144982" y="9889238"/>
            <a:ext cx="1308010" cy="239432"/>
          </a:xfrm>
          <a:prstGeom prst="rect">
            <a:avLst/>
          </a:prstGeom>
        </p:spPr>
        <p:txBody>
          <a:bodyPr vert="horz" wrap="square" lIns="0" tIns="8881" rIns="0" bIns="0" rtlCol="0">
            <a:spAutoFit/>
          </a:bodyPr>
          <a:lstStyle/>
          <a:p>
            <a:pPr marL="12687">
              <a:spcBef>
                <a:spcPts val="70"/>
              </a:spcBef>
            </a:pPr>
            <a:r>
              <a:rPr sz="1499" b="1" spc="-20" dirty="0">
                <a:latin typeface="Tahoma"/>
                <a:cs typeface="Tahoma"/>
              </a:rPr>
              <a:t>Page</a:t>
            </a:r>
            <a:r>
              <a:rPr sz="1499" b="1" spc="170" dirty="0">
                <a:latin typeface="Tahoma"/>
                <a:cs typeface="Tahoma"/>
              </a:rPr>
              <a:t> </a:t>
            </a:r>
            <a:r>
              <a:rPr sz="1499" b="1" spc="-95" dirty="0">
                <a:latin typeface="Tahoma"/>
                <a:cs typeface="Tahoma"/>
              </a:rPr>
              <a:t>3</a:t>
            </a:r>
            <a:r>
              <a:rPr sz="1499" b="1" spc="170" dirty="0">
                <a:latin typeface="Tahoma"/>
                <a:cs typeface="Tahoma"/>
              </a:rPr>
              <a:t> </a:t>
            </a:r>
            <a:r>
              <a:rPr sz="1499" b="1" spc="10" dirty="0">
                <a:latin typeface="Tahoma"/>
                <a:cs typeface="Tahoma"/>
              </a:rPr>
              <a:t>of</a:t>
            </a:r>
            <a:r>
              <a:rPr sz="1499" b="1" spc="170" dirty="0">
                <a:latin typeface="Tahoma"/>
                <a:cs typeface="Tahoma"/>
              </a:rPr>
              <a:t> </a:t>
            </a:r>
            <a:r>
              <a:rPr sz="1499" b="1" spc="-30" dirty="0">
                <a:latin typeface="Tahoma"/>
                <a:cs typeface="Tahoma"/>
              </a:rPr>
              <a:t>38</a:t>
            </a:r>
            <a:endParaRPr sz="1499" dirty="0">
              <a:latin typeface="Tahoma"/>
              <a:cs typeface="Tahoma"/>
            </a:endParaRPr>
          </a:p>
        </p:txBody>
      </p:sp>
      <p:sp>
        <p:nvSpPr>
          <p:cNvPr id="8" name="Slide Number Placeholder 1">
            <a:extLst>
              <a:ext uri="{FF2B5EF4-FFF2-40B4-BE49-F238E27FC236}">
                <a16:creationId xmlns:a16="http://schemas.microsoft.com/office/drawing/2014/main" id="{5C1C749F-862E-B41A-09B6-09E11A0FDAEA}"/>
              </a:ext>
            </a:extLst>
          </p:cNvPr>
          <p:cNvSpPr>
            <a:spLocks noGrp="1"/>
          </p:cNvSpPr>
          <p:nvPr>
            <p:ph type="sldNum" sz="quarter" idx="12"/>
          </p:nvPr>
        </p:nvSpPr>
        <p:spPr>
          <a:xfrm>
            <a:off x="5420043" y="9906785"/>
            <a:ext cx="1764665" cy="569071"/>
          </a:xfrm>
        </p:spPr>
        <p:txBody>
          <a:bodyPr/>
          <a:lstStyle/>
          <a:p>
            <a:fld id="{2DD70488-1BA5-554A-927A-C902243CFC7F}" type="slidenum">
              <a:rPr lang="en-US" sz="1600" smtClean="0">
                <a:solidFill>
                  <a:schemeClr val="bg1"/>
                </a:solidFill>
                <a:latin typeface="Arial" panose="020B0604020202020204" pitchFamily="34" charset="0"/>
                <a:cs typeface="Arial" panose="020B0604020202020204" pitchFamily="34" charset="0"/>
              </a:rPr>
              <a:t>69</a:t>
            </a:fld>
            <a:endParaRPr lang="en-US" sz="1600" dirty="0">
              <a:solidFill>
                <a:schemeClr val="bg1"/>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7D867389-0BC6-15BD-56DC-330CEA4E82E9}"/>
              </a:ext>
            </a:extLst>
          </p:cNvPr>
          <p:cNvSpPr txBox="1"/>
          <p:nvPr/>
        </p:nvSpPr>
        <p:spPr>
          <a:xfrm>
            <a:off x="2277555" y="2888927"/>
            <a:ext cx="4516150" cy="862544"/>
          </a:xfrm>
          <a:prstGeom prst="rect">
            <a:avLst/>
          </a:prstGeom>
          <a:noFill/>
        </p:spPr>
        <p:txBody>
          <a:bodyPr wrap="square">
            <a:spAutoFit/>
          </a:bodyPr>
          <a:lstStyle/>
          <a:p>
            <a:pPr>
              <a:lnSpc>
                <a:spcPct val="106000"/>
              </a:lnSpc>
              <a:spcBef>
                <a:spcPts val="1800"/>
              </a:spcBef>
              <a:spcAft>
                <a:spcPts val="1800"/>
              </a:spcAft>
            </a:pPr>
            <a:r>
              <a:rPr lang="en-US" sz="16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Soundbox also uses microphones and FX pedals to encourage sound making and the creation of different sounds.</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028E695A-83AA-D51F-EBB0-1F0113F9B19A}"/>
              </a:ext>
            </a:extLst>
          </p:cNvPr>
          <p:cNvSpPr txBox="1"/>
          <p:nvPr/>
        </p:nvSpPr>
        <p:spPr>
          <a:xfrm>
            <a:off x="537704" y="633720"/>
            <a:ext cx="6480000" cy="1036246"/>
          </a:xfrm>
          <a:prstGeom prst="rect">
            <a:avLst/>
          </a:prstGeom>
          <a:noFill/>
        </p:spPr>
        <p:txBody>
          <a:bodyPr wrap="square">
            <a:spAutoFit/>
          </a:bodyPr>
          <a:lstStyle/>
          <a:p>
            <a:pPr>
              <a:lnSpc>
                <a:spcPct val="106000"/>
              </a:lnSpc>
              <a:spcAft>
                <a:spcPts val="800"/>
              </a:spcAft>
            </a:pPr>
            <a:r>
              <a:rPr lang="en-US" sz="3000" b="1" kern="100" dirty="0">
                <a:solidFill>
                  <a:schemeClr val="bg1"/>
                </a:solidFill>
                <a:effectLst/>
                <a:latin typeface="Arial" panose="020B0604020202020204" pitchFamily="34" charset="0"/>
                <a:ea typeface="Calibri" panose="020F0502020204030204" pitchFamily="34" charset="0"/>
                <a:cs typeface="Arial" panose="020B0604020202020204" pitchFamily="34" charset="0"/>
              </a:rPr>
              <a:t>Find/use music tech that removes barriers by </a:t>
            </a:r>
            <a:r>
              <a:rPr lang="en-US" sz="3000" b="1" kern="1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Calina</a:t>
            </a:r>
            <a:r>
              <a:rPr lang="en-US" sz="3000" b="1" kern="100" dirty="0">
                <a:solidFill>
                  <a:schemeClr val="bg1"/>
                </a:solidFill>
                <a:effectLst/>
                <a:latin typeface="Arial" panose="020B0604020202020204" pitchFamily="34" charset="0"/>
                <a:ea typeface="Calibri" panose="020F0502020204030204" pitchFamily="34" charset="0"/>
                <a:cs typeface="Arial" panose="020B0604020202020204" pitchFamily="34" charset="0"/>
              </a:rPr>
              <a:t> de la Mare</a:t>
            </a:r>
            <a:endParaRPr lang="en-US" sz="3000" kern="1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BAEA770B-2F95-FEFB-9762-818988805AC5}"/>
              </a:ext>
            </a:extLst>
          </p:cNvPr>
          <p:cNvSpPr txBox="1"/>
          <p:nvPr/>
        </p:nvSpPr>
        <p:spPr>
          <a:xfrm>
            <a:off x="2294697" y="4740166"/>
            <a:ext cx="4516150" cy="862544"/>
          </a:xfrm>
          <a:prstGeom prst="rect">
            <a:avLst/>
          </a:prstGeom>
          <a:noFill/>
        </p:spPr>
        <p:txBody>
          <a:bodyPr wrap="square">
            <a:spAutoFit/>
          </a:bodyPr>
          <a:lstStyle/>
          <a:p>
            <a:pPr>
              <a:lnSpc>
                <a:spcPct val="106000"/>
              </a:lnSpc>
              <a:spcBef>
                <a:spcPts val="1800"/>
              </a:spcBef>
              <a:spcAft>
                <a:spcPts val="1800"/>
              </a:spcAft>
            </a:pPr>
            <a:r>
              <a:rPr lang="en-US" sz="16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For example, participant A uses the mic with acoustic guitar and participant J enjoyed using the delay pedal with voice.</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2" name="TextBox 21">
            <a:extLst>
              <a:ext uri="{FF2B5EF4-FFF2-40B4-BE49-F238E27FC236}">
                <a16:creationId xmlns:a16="http://schemas.microsoft.com/office/drawing/2014/main" id="{C7C3D619-077F-6E53-2D71-DFB394E867E4}"/>
              </a:ext>
            </a:extLst>
          </p:cNvPr>
          <p:cNvSpPr txBox="1"/>
          <p:nvPr/>
        </p:nvSpPr>
        <p:spPr>
          <a:xfrm>
            <a:off x="2277555" y="8192622"/>
            <a:ext cx="4516150" cy="862544"/>
          </a:xfrm>
          <a:prstGeom prst="rect">
            <a:avLst/>
          </a:prstGeom>
          <a:noFill/>
        </p:spPr>
        <p:txBody>
          <a:bodyPr wrap="square">
            <a:spAutoFit/>
          </a:bodyPr>
          <a:lstStyle/>
          <a:p>
            <a:pPr>
              <a:lnSpc>
                <a:spcPct val="106000"/>
              </a:lnSpc>
              <a:spcBef>
                <a:spcPts val="1800"/>
              </a:spcBef>
              <a:spcAft>
                <a:spcPts val="1800"/>
              </a:spcAft>
            </a:pPr>
            <a:r>
              <a:rPr lang="en-US" sz="16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For example, they used these for a concert. </a:t>
            </a:r>
            <a:r>
              <a:rPr lang="en-US" sz="1600" kern="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T</a:t>
            </a:r>
            <a:r>
              <a:rPr lang="en-US" sz="16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hey assigned samples to two switches and participants triggered them.</a:t>
            </a:r>
            <a:endParaRPr lang="en-US" sz="16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8" name="Picture 7" descr="Performance Curtains with solid fill">
            <a:extLst>
              <a:ext uri="{FF2B5EF4-FFF2-40B4-BE49-F238E27FC236}">
                <a16:creationId xmlns:a16="http://schemas.microsoft.com/office/drawing/2014/main" id="{3A6D7C73-FA7A-4962-A93D-5F152AE0276F}"/>
              </a:ext>
            </a:extLst>
          </p:cNvPr>
          <p:cNvPicPr/>
          <p:nvPr/>
        </p:nvPicPr>
        <p:blipFill>
          <a:blip r:embed="rId2">
            <a:extLst>
              <a:ext uri="{96DAC541-7B7A-43D3-8B79-37D633B846F1}">
                <asvg:svgBlip xmlns:asvg="http://schemas.microsoft.com/office/drawing/2016/SVG/main" r:embed="rId3"/>
              </a:ext>
            </a:extLst>
          </a:blip>
          <a:srcRect/>
          <a:stretch/>
        </p:blipFill>
        <p:spPr>
          <a:xfrm>
            <a:off x="708493" y="8074989"/>
            <a:ext cx="1440000" cy="1440000"/>
          </a:xfrm>
          <a:prstGeom prst="rect">
            <a:avLst/>
          </a:prstGeom>
        </p:spPr>
      </p:pic>
      <p:pic>
        <p:nvPicPr>
          <p:cNvPr id="23" name="Picture 7" descr="Guitar with solid fill">
            <a:extLst>
              <a:ext uri="{FF2B5EF4-FFF2-40B4-BE49-F238E27FC236}">
                <a16:creationId xmlns:a16="http://schemas.microsoft.com/office/drawing/2014/main" id="{049D7647-67F4-BF88-4107-5BBAC2CCB268}"/>
              </a:ext>
            </a:extLst>
          </p:cNvPr>
          <p:cNvPicPr/>
          <p:nvPr/>
        </p:nvPicPr>
        <p:blipFill>
          <a:blip r:embed="rId4">
            <a:extLst>
              <a:ext uri="{96DAC541-7B7A-43D3-8B79-37D633B846F1}">
                <asvg:svgBlip xmlns:asvg="http://schemas.microsoft.com/office/drawing/2016/SVG/main" r:embed="rId5"/>
              </a:ext>
            </a:extLst>
          </a:blip>
          <a:srcRect/>
          <a:stretch/>
        </p:blipFill>
        <p:spPr>
          <a:xfrm>
            <a:off x="708493" y="4428058"/>
            <a:ext cx="1440000" cy="1440000"/>
          </a:xfrm>
          <a:prstGeom prst="rect">
            <a:avLst/>
          </a:prstGeom>
        </p:spPr>
      </p:pic>
      <p:pic>
        <p:nvPicPr>
          <p:cNvPr id="24" name="Picture 7" descr="Microphone with solid fill">
            <a:extLst>
              <a:ext uri="{FF2B5EF4-FFF2-40B4-BE49-F238E27FC236}">
                <a16:creationId xmlns:a16="http://schemas.microsoft.com/office/drawing/2014/main" id="{9DF6D2CC-C853-0DEC-DCB2-712D610BC9E8}"/>
              </a:ext>
            </a:extLst>
          </p:cNvPr>
          <p:cNvPicPr/>
          <p:nvPr/>
        </p:nvPicPr>
        <p:blipFill>
          <a:blip r:embed="rId6">
            <a:extLst>
              <a:ext uri="{96DAC541-7B7A-43D3-8B79-37D633B846F1}">
                <asvg:svgBlip xmlns:asvg="http://schemas.microsoft.com/office/drawing/2016/SVG/main" r:embed="rId7"/>
              </a:ext>
            </a:extLst>
          </a:blip>
          <a:srcRect/>
          <a:stretch/>
        </p:blipFill>
        <p:spPr>
          <a:xfrm>
            <a:off x="708493" y="2730683"/>
            <a:ext cx="1440000" cy="1440000"/>
          </a:xfrm>
          <a:prstGeom prst="rect">
            <a:avLst/>
          </a:prstGeom>
        </p:spPr>
      </p:pic>
      <p:sp>
        <p:nvSpPr>
          <p:cNvPr id="2" name="TextBox 1">
            <a:extLst>
              <a:ext uri="{FF2B5EF4-FFF2-40B4-BE49-F238E27FC236}">
                <a16:creationId xmlns:a16="http://schemas.microsoft.com/office/drawing/2014/main" id="{F9827C50-B118-ECE6-5CEC-83A4F72C4231}"/>
              </a:ext>
            </a:extLst>
          </p:cNvPr>
          <p:cNvSpPr txBox="1"/>
          <p:nvPr/>
        </p:nvSpPr>
        <p:spPr>
          <a:xfrm>
            <a:off x="2277555" y="6580961"/>
            <a:ext cx="4516150" cy="601575"/>
          </a:xfrm>
          <a:prstGeom prst="rect">
            <a:avLst/>
          </a:prstGeom>
          <a:noFill/>
        </p:spPr>
        <p:txBody>
          <a:bodyPr wrap="square">
            <a:spAutoFit/>
          </a:bodyPr>
          <a:lstStyle/>
          <a:p>
            <a:pPr>
              <a:lnSpc>
                <a:spcPct val="106000"/>
              </a:lnSpc>
              <a:spcBef>
                <a:spcPts val="1800"/>
              </a:spcBef>
              <a:spcAft>
                <a:spcPts val="1800"/>
              </a:spcAft>
            </a:pPr>
            <a:r>
              <a:rPr lang="en-US" sz="16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Soundbox also uses gaming switches to trigger samples by connecting them to software.  </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7" descr="Toggle outline">
            <a:extLst>
              <a:ext uri="{FF2B5EF4-FFF2-40B4-BE49-F238E27FC236}">
                <a16:creationId xmlns:a16="http://schemas.microsoft.com/office/drawing/2014/main" id="{F766C32C-ED30-607B-65D6-89F433DE08D6}"/>
              </a:ext>
            </a:extLst>
          </p:cNvPr>
          <p:cNvPicPr/>
          <p:nvPr/>
        </p:nvPicPr>
        <p:blipFill>
          <a:blip r:embed="rId8">
            <a:extLst>
              <a:ext uri="{96DAC541-7B7A-43D3-8B79-37D633B846F1}">
                <asvg:svgBlip xmlns:asvg="http://schemas.microsoft.com/office/drawing/2016/SVG/main" r:embed="rId9"/>
              </a:ext>
            </a:extLst>
          </a:blip>
          <a:srcRect/>
          <a:stretch/>
        </p:blipFill>
        <p:spPr>
          <a:xfrm>
            <a:off x="708493" y="6213970"/>
            <a:ext cx="1440000" cy="1440000"/>
          </a:xfrm>
          <a:prstGeom prst="rect">
            <a:avLst/>
          </a:prstGeom>
        </p:spPr>
      </p:pic>
    </p:spTree>
    <p:extLst>
      <p:ext uri="{BB962C8B-B14F-4D97-AF65-F5344CB8AC3E}">
        <p14:creationId xmlns:p14="http://schemas.microsoft.com/office/powerpoint/2010/main" val="31134314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4D75F1B-807F-B3B2-5B26-A0014F6C9299}"/>
              </a:ext>
            </a:extLst>
          </p:cNvPr>
          <p:cNvSpPr/>
          <p:nvPr/>
        </p:nvSpPr>
        <p:spPr>
          <a:xfrm>
            <a:off x="2532920" y="1664493"/>
            <a:ext cx="4320000" cy="7920000"/>
          </a:xfrm>
          <a:prstGeom prst="rect">
            <a:avLst/>
          </a:prstGeom>
          <a:solidFill>
            <a:srgbClr val="D2F0FD"/>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2" name="Text Box 55"/>
          <p:cNvSpPr txBox="1"/>
          <p:nvPr/>
        </p:nvSpPr>
        <p:spPr>
          <a:xfrm>
            <a:off x="2712920" y="1740271"/>
            <a:ext cx="3960000" cy="1620000"/>
          </a:xfrm>
          <a:prstGeom prst="rect">
            <a:avLst/>
          </a:prstGeom>
          <a:noFill/>
          <a:ln>
            <a:noFill/>
          </a:ln>
          <a:effectLst/>
          <a:extLst>
            <a:ext uri="{C572A759-6A51-4108-AA02-DFA0A04FC94B}">
              <ma14:wrappingTextBoxFlag xmlns=""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spcAft>
                <a:spcPts val="0"/>
              </a:spcAft>
            </a:pPr>
            <a:r>
              <a:rPr lang="en-US" sz="1600" i="0" dirty="0">
                <a:solidFill>
                  <a:srgbClr val="000000"/>
                </a:solidFill>
                <a:effectLst/>
                <a:latin typeface="Arial" panose="020B0604020202020204" pitchFamily="34" charset="0"/>
                <a:cs typeface="Arial" panose="020B0604020202020204" pitchFamily="34" charset="0"/>
              </a:rPr>
              <a:t>This document is mainly for people who work in music education settings.</a:t>
            </a:r>
          </a:p>
        </p:txBody>
      </p:sp>
      <p:sp>
        <p:nvSpPr>
          <p:cNvPr id="3" name="Text Box 70"/>
          <p:cNvSpPr txBox="1"/>
          <p:nvPr/>
        </p:nvSpPr>
        <p:spPr>
          <a:xfrm>
            <a:off x="2712920" y="3318128"/>
            <a:ext cx="3960000" cy="1620000"/>
          </a:xfrm>
          <a:prstGeom prst="rect">
            <a:avLst/>
          </a:prstGeom>
          <a:noFill/>
          <a:ln>
            <a:noFill/>
          </a:ln>
          <a:effectLst/>
          <a:extLst>
            <a:ext uri="{C572A759-6A51-4108-AA02-DFA0A04FC94B}">
              <ma14:wrappingTextBoxFlag xmlns=""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spcAft>
                <a:spcPts val="0"/>
              </a:spcAft>
            </a:pPr>
            <a:r>
              <a:rPr lang="en-US" sz="1600" dirty="0">
                <a:latin typeface="Arial" panose="020B0604020202020204" pitchFamily="34" charset="0"/>
                <a:cs typeface="Arial" panose="020B0604020202020204" pitchFamily="34" charset="0"/>
              </a:rPr>
              <a:t>They may wish to learn more about inclusive music education and improve their practice.</a:t>
            </a:r>
          </a:p>
        </p:txBody>
      </p:sp>
      <p:sp>
        <p:nvSpPr>
          <p:cNvPr id="4" name="Text Box 71"/>
          <p:cNvSpPr txBox="1"/>
          <p:nvPr/>
        </p:nvSpPr>
        <p:spPr>
          <a:xfrm>
            <a:off x="2712920" y="4938128"/>
            <a:ext cx="3960000" cy="1620000"/>
          </a:xfrm>
          <a:prstGeom prst="rect">
            <a:avLst/>
          </a:prstGeom>
          <a:noFill/>
          <a:ln>
            <a:noFill/>
          </a:ln>
          <a:effectLst/>
          <a:extLst>
            <a:ext uri="{C572A759-6A51-4108-AA02-DFA0A04FC94B}">
              <ma14:wrappingTextBoxFlag xmlns=""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spcAft>
                <a:spcPts val="0"/>
              </a:spcAft>
            </a:pPr>
            <a:r>
              <a:rPr lang="en-US" sz="1600" b="0" i="0" dirty="0">
                <a:solidFill>
                  <a:srgbClr val="000000"/>
                </a:solidFill>
                <a:effectLst/>
                <a:latin typeface="Arial" panose="020B0604020202020204" pitchFamily="34" charset="0"/>
              </a:rPr>
              <a:t>This document can help with this goal. </a:t>
            </a:r>
          </a:p>
        </p:txBody>
      </p:sp>
      <p:sp>
        <p:nvSpPr>
          <p:cNvPr id="7" name="Text Box 104"/>
          <p:cNvSpPr txBox="1"/>
          <p:nvPr/>
        </p:nvSpPr>
        <p:spPr>
          <a:xfrm>
            <a:off x="736600" y="751364"/>
            <a:ext cx="6116320" cy="901700"/>
          </a:xfrm>
          <a:prstGeom prst="rect">
            <a:avLst/>
          </a:prstGeom>
          <a:noFill/>
          <a:ln>
            <a:noFill/>
          </a:ln>
          <a:effectLst/>
          <a:extLst>
            <a:ext uri="{C572A759-6A51-4108-AA02-DFA0A04FC94B}">
              <ma14:wrappingTextBoxFlag xmlns="" xmlns:ma14="http://schemas.microsoft.com/office/mac/drawingml/2011/main" val="1"/>
            </a:ext>
          </a:extLst>
        </p:spPr>
        <p:txBody>
          <a:bodyPr rot="0" spcFirstLastPara="0" vert="horz" wrap="square" lIns="0" tIns="0" rIns="0" bIns="0" numCol="1" spcCol="0" rtlCol="0" fromWordArt="0" anchor="t" anchorCtr="0" forceAA="0" compatLnSpc="1">
            <a:prstTxWarp prst="textNoShape">
              <a:avLst/>
            </a:prstTxWarp>
            <a:noAutofit/>
          </a:bodyPr>
          <a:lstStyle/>
          <a:p>
            <a:pPr>
              <a:lnSpc>
                <a:spcPct val="90000"/>
              </a:lnSpc>
              <a:spcAft>
                <a:spcPts val="0"/>
              </a:spcAft>
            </a:pPr>
            <a:r>
              <a:rPr lang="en-US" sz="3000" b="1" kern="50" dirty="0">
                <a:solidFill>
                  <a:srgbClr val="000000"/>
                </a:solidFill>
                <a:latin typeface="Arial"/>
              </a:rPr>
              <a:t>Introduction</a:t>
            </a:r>
            <a:endParaRPr lang="en-GB" sz="3000" b="1" kern="50" dirty="0">
              <a:solidFill>
                <a:srgbClr val="000000"/>
              </a:solidFill>
              <a:effectLst/>
              <a:latin typeface="Arial"/>
            </a:endParaRPr>
          </a:p>
        </p:txBody>
      </p:sp>
      <p:pic>
        <p:nvPicPr>
          <p:cNvPr id="8" name="Picture 7"/>
          <p:cNvPicPr/>
          <p:nvPr/>
        </p:nvPicPr>
        <p:blipFill>
          <a:blip r:embed="rId3">
            <a:extLst>
              <a:ext uri="{96DAC541-7B7A-43D3-8B79-37D633B846F1}">
                <asvg:svgBlip xmlns:asvg="http://schemas.microsoft.com/office/drawing/2016/SVG/main" r:embed="rId4"/>
              </a:ext>
            </a:extLst>
          </a:blip>
          <a:srcRect/>
          <a:stretch/>
        </p:blipFill>
        <p:spPr>
          <a:xfrm>
            <a:off x="445491" y="1810596"/>
            <a:ext cx="1440000" cy="1440000"/>
          </a:xfrm>
          <a:prstGeom prst="rect">
            <a:avLst/>
          </a:prstGeom>
        </p:spPr>
      </p:pic>
      <p:pic>
        <p:nvPicPr>
          <p:cNvPr id="13" name="Picture 12" descr="Person with idea with solid fill"/>
          <p:cNvPicPr/>
          <p:nvPr/>
        </p:nvPicPr>
        <p:blipFill>
          <a:blip r:embed="rId5">
            <a:extLst>
              <a:ext uri="{96DAC541-7B7A-43D3-8B79-37D633B846F1}">
                <asvg:svgBlip xmlns:asvg="http://schemas.microsoft.com/office/drawing/2016/SVG/main" r:embed="rId6"/>
              </a:ext>
            </a:extLst>
          </a:blip>
          <a:srcRect/>
          <a:stretch/>
        </p:blipFill>
        <p:spPr>
          <a:xfrm>
            <a:off x="445491" y="3408128"/>
            <a:ext cx="1440000" cy="1440000"/>
          </a:xfrm>
          <a:prstGeom prst="rect">
            <a:avLst/>
          </a:prstGeom>
        </p:spPr>
      </p:pic>
      <p:pic>
        <p:nvPicPr>
          <p:cNvPr id="14" name="Picture 13" descr="Document outline"/>
          <p:cNvPicPr/>
          <p:nvPr/>
        </p:nvPicPr>
        <p:blipFill>
          <a:blip r:embed="rId7">
            <a:extLst>
              <a:ext uri="{96DAC541-7B7A-43D3-8B79-37D633B846F1}">
                <asvg:svgBlip xmlns:asvg="http://schemas.microsoft.com/office/drawing/2016/SVG/main" r:embed="rId8"/>
              </a:ext>
            </a:extLst>
          </a:blip>
          <a:srcRect/>
          <a:stretch/>
        </p:blipFill>
        <p:spPr>
          <a:xfrm>
            <a:off x="462920" y="4957763"/>
            <a:ext cx="1440000" cy="1440000"/>
          </a:xfrm>
          <a:prstGeom prst="rect">
            <a:avLst/>
          </a:prstGeom>
        </p:spPr>
      </p:pic>
      <p:sp>
        <p:nvSpPr>
          <p:cNvPr id="9" name="Slide Number Placeholder 1">
            <a:extLst>
              <a:ext uri="{FF2B5EF4-FFF2-40B4-BE49-F238E27FC236}">
                <a16:creationId xmlns:a16="http://schemas.microsoft.com/office/drawing/2014/main" id="{9B860FB5-AEE2-1D0A-3AEC-0716E1C44755}"/>
              </a:ext>
            </a:extLst>
          </p:cNvPr>
          <p:cNvSpPr>
            <a:spLocks noGrp="1"/>
          </p:cNvSpPr>
          <p:nvPr>
            <p:ph type="sldNum" sz="quarter" idx="12"/>
          </p:nvPr>
        </p:nvSpPr>
        <p:spPr>
          <a:xfrm>
            <a:off x="5420043" y="9906785"/>
            <a:ext cx="1764665" cy="569071"/>
          </a:xfrm>
        </p:spPr>
        <p:txBody>
          <a:bodyPr/>
          <a:lstStyle/>
          <a:p>
            <a:fld id="{2DD70488-1BA5-554A-927A-C902243CFC7F}" type="slidenum">
              <a:rPr lang="en-US" sz="1600" smtClean="0">
                <a:solidFill>
                  <a:schemeClr val="bg1"/>
                </a:solidFill>
                <a:latin typeface="Arial" panose="020B0604020202020204" pitchFamily="34" charset="0"/>
                <a:cs typeface="Arial" panose="020B0604020202020204" pitchFamily="34" charset="0"/>
              </a:rPr>
              <a:t>7</a:t>
            </a:fld>
            <a:endParaRPr lang="en-US" sz="1600" dirty="0">
              <a:solidFill>
                <a:schemeClr val="bg1"/>
              </a:solidFill>
              <a:latin typeface="Arial" panose="020B0604020202020204" pitchFamily="34" charset="0"/>
              <a:cs typeface="Arial" panose="020B0604020202020204" pitchFamily="34" charset="0"/>
            </a:endParaRPr>
          </a:p>
        </p:txBody>
      </p:sp>
      <p:sp>
        <p:nvSpPr>
          <p:cNvPr id="10" name="Text Box 62">
            <a:extLst>
              <a:ext uri="{FF2B5EF4-FFF2-40B4-BE49-F238E27FC236}">
                <a16:creationId xmlns:a16="http://schemas.microsoft.com/office/drawing/2014/main" id="{A13A010A-D970-9AF8-DE52-28F040F61EB9}"/>
              </a:ext>
            </a:extLst>
          </p:cNvPr>
          <p:cNvSpPr txBox="1"/>
          <p:nvPr/>
        </p:nvSpPr>
        <p:spPr>
          <a:xfrm>
            <a:off x="2712920" y="6451310"/>
            <a:ext cx="3960000" cy="1620000"/>
          </a:xfrm>
          <a:prstGeom prst="rect">
            <a:avLst/>
          </a:prstGeom>
          <a:noFill/>
          <a:ln>
            <a:noFill/>
          </a:ln>
          <a:effectLst/>
          <a:extLst>
            <a:ext uri="{C572A759-6A51-4108-AA02-DFA0A04FC94B}">
              <ma14:wrappingTextBoxFlag xmlns=""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lvl="0">
              <a:lnSpc>
                <a:spcPct val="105000"/>
              </a:lnSpc>
              <a:spcAft>
                <a:spcPts val="15"/>
              </a:spcAft>
            </a:pPr>
            <a:r>
              <a:rPr lang="en-US" sz="1600" b="0" i="0" dirty="0">
                <a:solidFill>
                  <a:srgbClr val="000000"/>
                </a:solidFill>
                <a:effectLst/>
                <a:latin typeface="Arial" panose="020B0604020202020204" pitchFamily="34" charset="0"/>
              </a:rPr>
              <a:t>It includes 9 competencies with: </a:t>
            </a:r>
            <a:endParaRPr lang="en-GB" sz="1400" dirty="0">
              <a:solidFill>
                <a:srgbClr val="000000"/>
              </a:solidFill>
              <a:latin typeface="Arial" panose="020B0604020202020204" pitchFamily="34" charset="0"/>
              <a:cs typeface="Arial" panose="020B0604020202020204" pitchFamily="34" charset="0"/>
            </a:endParaRPr>
          </a:p>
        </p:txBody>
      </p:sp>
      <p:pic>
        <p:nvPicPr>
          <p:cNvPr id="12" name="Picture 2" descr="Badge 9 with solid fill">
            <a:extLst>
              <a:ext uri="{FF2B5EF4-FFF2-40B4-BE49-F238E27FC236}">
                <a16:creationId xmlns:a16="http://schemas.microsoft.com/office/drawing/2014/main" id="{87F552B4-F0A8-5209-5094-F54E9B25FFB6}"/>
              </a:ext>
            </a:extLst>
          </p:cNvPr>
          <p:cNvPicPr/>
          <p:nvPr/>
        </p:nvPicPr>
        <p:blipFill>
          <a:blip r:embed="rId9">
            <a:extLst>
              <a:ext uri="{96DAC541-7B7A-43D3-8B79-37D633B846F1}">
                <asvg:svgBlip xmlns:asvg="http://schemas.microsoft.com/office/drawing/2016/SVG/main" r:embed="rId10"/>
              </a:ext>
            </a:extLst>
          </a:blip>
          <a:srcRect/>
          <a:stretch/>
        </p:blipFill>
        <p:spPr>
          <a:xfrm>
            <a:off x="462920" y="6502176"/>
            <a:ext cx="1440000" cy="1440000"/>
          </a:xfrm>
          <a:prstGeom prst="rect">
            <a:avLst/>
          </a:prstGeom>
        </p:spPr>
      </p:pic>
      <p:sp>
        <p:nvSpPr>
          <p:cNvPr id="17" name="Text Box 62">
            <a:extLst>
              <a:ext uri="{FF2B5EF4-FFF2-40B4-BE49-F238E27FC236}">
                <a16:creationId xmlns:a16="http://schemas.microsoft.com/office/drawing/2014/main" id="{1FECE0B5-D964-3E61-AD96-E1C79167CC37}"/>
              </a:ext>
            </a:extLst>
          </p:cNvPr>
          <p:cNvSpPr txBox="1"/>
          <p:nvPr/>
        </p:nvSpPr>
        <p:spPr>
          <a:xfrm>
            <a:off x="2712920" y="7866589"/>
            <a:ext cx="3960000" cy="1620000"/>
          </a:xfrm>
          <a:prstGeom prst="rect">
            <a:avLst/>
          </a:prstGeom>
          <a:noFill/>
          <a:ln>
            <a:noFill/>
          </a:ln>
          <a:effectLst/>
          <a:extLst>
            <a:ext uri="{C572A759-6A51-4108-AA02-DFA0A04FC94B}">
              <ma14:wrappingTextBoxFlag xmlns=""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285750" indent="-285750">
              <a:lnSpc>
                <a:spcPct val="105000"/>
              </a:lnSpc>
              <a:spcAft>
                <a:spcPts val="15"/>
              </a:spcAft>
              <a:buFont typeface="Arial" panose="020B0604020202020204" pitchFamily="34" charset="0"/>
              <a:buChar char="•"/>
            </a:pPr>
            <a:r>
              <a:rPr lang="en-US" sz="1600" b="1" i="0" dirty="0">
                <a:solidFill>
                  <a:srgbClr val="000000"/>
                </a:solidFill>
                <a:effectLst/>
                <a:latin typeface="Arial" panose="020B0604020202020204" pitchFamily="34" charset="0"/>
              </a:rPr>
              <a:t>Descriptions</a:t>
            </a:r>
            <a:r>
              <a:rPr lang="en-US" sz="1600" i="0" dirty="0">
                <a:solidFill>
                  <a:srgbClr val="000000"/>
                </a:solidFill>
                <a:effectLst/>
                <a:latin typeface="Arial" panose="020B0604020202020204" pitchFamily="34" charset="0"/>
              </a:rPr>
              <a:t> - ideas on what the 9 competencies mean.</a:t>
            </a:r>
          </a:p>
        </p:txBody>
      </p:sp>
      <p:pic>
        <p:nvPicPr>
          <p:cNvPr id="18" name="Picture 13" descr="Information with solid fill">
            <a:extLst>
              <a:ext uri="{FF2B5EF4-FFF2-40B4-BE49-F238E27FC236}">
                <a16:creationId xmlns:a16="http://schemas.microsoft.com/office/drawing/2014/main" id="{DA3ECAD9-0E4F-7E04-C65D-5EC485853EDA}"/>
              </a:ext>
            </a:extLst>
          </p:cNvPr>
          <p:cNvPicPr/>
          <p:nvPr/>
        </p:nvPicPr>
        <p:blipFill>
          <a:blip r:embed="rId11">
            <a:extLst>
              <a:ext uri="{96DAC541-7B7A-43D3-8B79-37D633B846F1}">
                <asvg:svgBlip xmlns:asvg="http://schemas.microsoft.com/office/drawing/2016/SVG/main" r:embed="rId12"/>
              </a:ext>
            </a:extLst>
          </a:blip>
          <a:srcRect/>
          <a:stretch/>
        </p:blipFill>
        <p:spPr>
          <a:xfrm>
            <a:off x="462920" y="8046589"/>
            <a:ext cx="1440000" cy="1440000"/>
          </a:xfrm>
          <a:prstGeom prst="rect">
            <a:avLst/>
          </a:prstGeom>
        </p:spPr>
      </p:pic>
    </p:spTree>
    <p:extLst>
      <p:ext uri="{BB962C8B-B14F-4D97-AF65-F5344CB8AC3E}">
        <p14:creationId xmlns:p14="http://schemas.microsoft.com/office/powerpoint/2010/main" val="236754692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E81BAED-D9F0-DC4B-07CA-06E952641E70}"/>
              </a:ext>
            </a:extLst>
          </p:cNvPr>
          <p:cNvSpPr/>
          <p:nvPr/>
        </p:nvSpPr>
        <p:spPr>
          <a:xfrm>
            <a:off x="537704" y="2253058"/>
            <a:ext cx="6480000" cy="7560000"/>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6000"/>
              </a:lnSpc>
              <a:spcAft>
                <a:spcPts val="800"/>
              </a:spcAft>
            </a:pPr>
            <a:endParaRPr lang="en-US" b="1" kern="100">
              <a:solidFill>
                <a:schemeClr val="bg1"/>
              </a:solidFill>
              <a:latin typeface="Arial" panose="020B0604020202020204" pitchFamily="34" charset="0"/>
              <a:ea typeface="Calibri" panose="020F0502020204030204" pitchFamily="34" charset="0"/>
              <a:cs typeface="Times New Roman" panose="02020603050405020304" pitchFamily="18" charset="0"/>
            </a:endParaRPr>
          </a:p>
          <a:p>
            <a:pPr>
              <a:lnSpc>
                <a:spcPct val="106000"/>
              </a:lnSpc>
              <a:spcAft>
                <a:spcPts val="800"/>
              </a:spcAft>
            </a:pPr>
            <a:endParaRPr lang="en-US" sz="1800" b="1" kern="10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p>
            <a:pPr>
              <a:lnSpc>
                <a:spcPct val="106000"/>
              </a:lnSpc>
              <a:spcAft>
                <a:spcPts val="800"/>
              </a:spcAft>
            </a:pPr>
            <a:endParaRPr lang="en-US" sz="1800" b="1"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spcAft>
                <a:spcPts val="1800"/>
              </a:spcAft>
            </a:pPr>
            <a:endParaRPr lang="en-US">
              <a:solidFill>
                <a:srgbClr val="1F1F1F"/>
              </a:solidFill>
              <a:latin typeface="Arial" panose="020B0604020202020204" pitchFamily="34" charset="0"/>
              <a:ea typeface="Times New Roman" panose="02020603050405020304" pitchFamily="18" charset="0"/>
            </a:endParaRPr>
          </a:p>
          <a:p>
            <a:pPr>
              <a:spcAft>
                <a:spcPts val="1800"/>
              </a:spcAft>
            </a:pPr>
            <a:endParaRPr lang="en-US" sz="1800">
              <a:effectLst/>
              <a:latin typeface="Times New Roman" panose="02020603050405020304" pitchFamily="18" charset="0"/>
              <a:ea typeface="Times New Roman" panose="02020603050405020304" pitchFamily="18" charset="0"/>
            </a:endParaRPr>
          </a:p>
          <a:p>
            <a:pPr>
              <a:spcAft>
                <a:spcPts val="1800"/>
              </a:spcAft>
            </a:pPr>
            <a:endParaRPr lang="en-US" sz="1800">
              <a:effectLst/>
              <a:latin typeface="Times New Roman" panose="02020603050405020304" pitchFamily="18" charset="0"/>
              <a:ea typeface="Times New Roman" panose="02020603050405020304" pitchFamily="18" charset="0"/>
            </a:endParaRPr>
          </a:p>
          <a:p>
            <a:pPr algn="l">
              <a:spcBef>
                <a:spcPts val="1800"/>
              </a:spcBef>
              <a:spcAft>
                <a:spcPts val="1800"/>
              </a:spcAft>
            </a:pPr>
            <a:endParaRPr lang="en-US">
              <a:solidFill>
                <a:srgbClr val="1F1F1F"/>
              </a:solidFill>
              <a:latin typeface="Arial" panose="020B0604020202020204" pitchFamily="34" charset="0"/>
              <a:ea typeface="Times New Roman" panose="02020603050405020304" pitchFamily="18" charset="0"/>
            </a:endParaRPr>
          </a:p>
          <a:p>
            <a:pPr algn="l">
              <a:spcBef>
                <a:spcPts val="1800"/>
              </a:spcBef>
              <a:spcAft>
                <a:spcPts val="1800"/>
              </a:spcAft>
            </a:pPr>
            <a:endParaRPr lang="en-US" dirty="0">
              <a:solidFill>
                <a:srgbClr val="1F1F1F"/>
              </a:solidFill>
              <a:latin typeface="Arial" panose="020B0604020202020204" pitchFamily="34" charset="0"/>
              <a:ea typeface="Times New Roman" panose="02020603050405020304" pitchFamily="18" charset="0"/>
            </a:endParaRPr>
          </a:p>
        </p:txBody>
      </p:sp>
      <p:sp>
        <p:nvSpPr>
          <p:cNvPr id="3" name="object 3"/>
          <p:cNvSpPr txBox="1"/>
          <p:nvPr/>
        </p:nvSpPr>
        <p:spPr>
          <a:xfrm>
            <a:off x="3144982" y="9889238"/>
            <a:ext cx="1308010" cy="239432"/>
          </a:xfrm>
          <a:prstGeom prst="rect">
            <a:avLst/>
          </a:prstGeom>
        </p:spPr>
        <p:txBody>
          <a:bodyPr vert="horz" wrap="square" lIns="0" tIns="8881" rIns="0" bIns="0" rtlCol="0">
            <a:spAutoFit/>
          </a:bodyPr>
          <a:lstStyle/>
          <a:p>
            <a:pPr marL="12687">
              <a:spcBef>
                <a:spcPts val="70"/>
              </a:spcBef>
            </a:pPr>
            <a:r>
              <a:rPr sz="1499" b="1" spc="-20" dirty="0">
                <a:latin typeface="Tahoma"/>
                <a:cs typeface="Tahoma"/>
              </a:rPr>
              <a:t>Page</a:t>
            </a:r>
            <a:r>
              <a:rPr sz="1499" b="1" spc="170" dirty="0">
                <a:latin typeface="Tahoma"/>
                <a:cs typeface="Tahoma"/>
              </a:rPr>
              <a:t> </a:t>
            </a:r>
            <a:r>
              <a:rPr sz="1499" b="1" spc="-95" dirty="0">
                <a:latin typeface="Tahoma"/>
                <a:cs typeface="Tahoma"/>
              </a:rPr>
              <a:t>3</a:t>
            </a:r>
            <a:r>
              <a:rPr sz="1499" b="1" spc="170" dirty="0">
                <a:latin typeface="Tahoma"/>
                <a:cs typeface="Tahoma"/>
              </a:rPr>
              <a:t> </a:t>
            </a:r>
            <a:r>
              <a:rPr sz="1499" b="1" spc="10" dirty="0">
                <a:latin typeface="Tahoma"/>
                <a:cs typeface="Tahoma"/>
              </a:rPr>
              <a:t>of</a:t>
            </a:r>
            <a:r>
              <a:rPr sz="1499" b="1" spc="170" dirty="0">
                <a:latin typeface="Tahoma"/>
                <a:cs typeface="Tahoma"/>
              </a:rPr>
              <a:t> </a:t>
            </a:r>
            <a:r>
              <a:rPr sz="1499" b="1" spc="-30" dirty="0">
                <a:latin typeface="Tahoma"/>
                <a:cs typeface="Tahoma"/>
              </a:rPr>
              <a:t>38</a:t>
            </a:r>
            <a:endParaRPr sz="1499">
              <a:latin typeface="Tahoma"/>
              <a:cs typeface="Tahoma"/>
            </a:endParaRPr>
          </a:p>
        </p:txBody>
      </p:sp>
      <p:sp>
        <p:nvSpPr>
          <p:cNvPr id="8" name="Slide Number Placeholder 1">
            <a:extLst>
              <a:ext uri="{FF2B5EF4-FFF2-40B4-BE49-F238E27FC236}">
                <a16:creationId xmlns:a16="http://schemas.microsoft.com/office/drawing/2014/main" id="{5C1C749F-862E-B41A-09B6-09E11A0FDAEA}"/>
              </a:ext>
            </a:extLst>
          </p:cNvPr>
          <p:cNvSpPr>
            <a:spLocks noGrp="1"/>
          </p:cNvSpPr>
          <p:nvPr>
            <p:ph type="sldNum" sz="quarter" idx="12"/>
          </p:nvPr>
        </p:nvSpPr>
        <p:spPr>
          <a:xfrm>
            <a:off x="5420043" y="9906785"/>
            <a:ext cx="1764665" cy="569071"/>
          </a:xfrm>
        </p:spPr>
        <p:txBody>
          <a:bodyPr/>
          <a:lstStyle/>
          <a:p>
            <a:fld id="{2DD70488-1BA5-554A-927A-C902243CFC7F}" type="slidenum">
              <a:rPr lang="en-US" sz="1600" smtClean="0">
                <a:solidFill>
                  <a:schemeClr val="bg1"/>
                </a:solidFill>
                <a:latin typeface="Arial" panose="020B0604020202020204" pitchFamily="34" charset="0"/>
                <a:cs typeface="Arial" panose="020B0604020202020204" pitchFamily="34" charset="0"/>
              </a:rPr>
              <a:t>70</a:t>
            </a:fld>
            <a:endParaRPr lang="en-US" sz="1600" dirty="0">
              <a:solidFill>
                <a:schemeClr val="bg1"/>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7D867389-0BC6-15BD-56DC-330CEA4E82E9}"/>
              </a:ext>
            </a:extLst>
          </p:cNvPr>
          <p:cNvSpPr txBox="1"/>
          <p:nvPr/>
        </p:nvSpPr>
        <p:spPr>
          <a:xfrm>
            <a:off x="2270113" y="2679993"/>
            <a:ext cx="4516150" cy="1384482"/>
          </a:xfrm>
          <a:prstGeom prst="rect">
            <a:avLst/>
          </a:prstGeom>
          <a:noFill/>
        </p:spPr>
        <p:txBody>
          <a:bodyPr wrap="square">
            <a:spAutoFit/>
          </a:bodyPr>
          <a:lstStyle/>
          <a:p>
            <a:pPr>
              <a:lnSpc>
                <a:spcPct val="106000"/>
              </a:lnSpc>
              <a:spcBef>
                <a:spcPts val="1800"/>
              </a:spcBef>
              <a:spcAft>
                <a:spcPts val="1800"/>
              </a:spcAft>
            </a:pPr>
            <a:r>
              <a:rPr lang="en-US" sz="16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Finally, Soundbox uses audio recording software to record the sounds they make in their sessions and listen back in the next session. This is so they can then work on the music further.</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028E695A-83AA-D51F-EBB0-1F0113F9B19A}"/>
              </a:ext>
            </a:extLst>
          </p:cNvPr>
          <p:cNvSpPr txBox="1"/>
          <p:nvPr/>
        </p:nvSpPr>
        <p:spPr>
          <a:xfrm>
            <a:off x="537704" y="633720"/>
            <a:ext cx="6480000" cy="1036246"/>
          </a:xfrm>
          <a:prstGeom prst="rect">
            <a:avLst/>
          </a:prstGeom>
          <a:noFill/>
        </p:spPr>
        <p:txBody>
          <a:bodyPr wrap="square">
            <a:spAutoFit/>
          </a:bodyPr>
          <a:lstStyle/>
          <a:p>
            <a:pPr>
              <a:lnSpc>
                <a:spcPct val="106000"/>
              </a:lnSpc>
              <a:spcAft>
                <a:spcPts val="800"/>
              </a:spcAft>
            </a:pPr>
            <a:r>
              <a:rPr lang="en-US" sz="3000" b="1" kern="100" dirty="0">
                <a:solidFill>
                  <a:schemeClr val="bg1"/>
                </a:solidFill>
                <a:effectLst/>
                <a:latin typeface="Arial" panose="020B0604020202020204" pitchFamily="34" charset="0"/>
                <a:ea typeface="Calibri" panose="020F0502020204030204" pitchFamily="34" charset="0"/>
                <a:cs typeface="Arial" panose="020B0604020202020204" pitchFamily="34" charset="0"/>
              </a:rPr>
              <a:t>Find/use music tech that removes barriers by </a:t>
            </a:r>
            <a:r>
              <a:rPr lang="en-US" sz="3000" b="1" kern="1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Calina</a:t>
            </a:r>
            <a:r>
              <a:rPr lang="en-US" sz="3000" b="1" kern="100" dirty="0">
                <a:solidFill>
                  <a:schemeClr val="bg1"/>
                </a:solidFill>
                <a:effectLst/>
                <a:latin typeface="Arial" panose="020B0604020202020204" pitchFamily="34" charset="0"/>
                <a:ea typeface="Calibri" panose="020F0502020204030204" pitchFamily="34" charset="0"/>
                <a:cs typeface="Arial" panose="020B0604020202020204" pitchFamily="34" charset="0"/>
              </a:rPr>
              <a:t> de la Mare</a:t>
            </a:r>
            <a:endParaRPr lang="en-US" sz="3000" kern="1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BAEA770B-2F95-FEFB-9762-818988805AC5}"/>
              </a:ext>
            </a:extLst>
          </p:cNvPr>
          <p:cNvSpPr txBox="1"/>
          <p:nvPr/>
        </p:nvSpPr>
        <p:spPr>
          <a:xfrm>
            <a:off x="2270113" y="4653056"/>
            <a:ext cx="4516150" cy="862544"/>
          </a:xfrm>
          <a:prstGeom prst="rect">
            <a:avLst/>
          </a:prstGeom>
          <a:noFill/>
        </p:spPr>
        <p:txBody>
          <a:bodyPr wrap="square">
            <a:spAutoFit/>
          </a:bodyPr>
          <a:lstStyle/>
          <a:p>
            <a:pPr>
              <a:lnSpc>
                <a:spcPct val="106000"/>
              </a:lnSpc>
              <a:spcBef>
                <a:spcPts val="1800"/>
              </a:spcBef>
              <a:spcAft>
                <a:spcPts val="1800"/>
              </a:spcAft>
            </a:pPr>
            <a:r>
              <a:rPr lang="en-US" sz="16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Overall, Soundbox is a great example of how technology can be used to make music more accessible to everyone.</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3" name="Picture 7">
            <a:extLst>
              <a:ext uri="{FF2B5EF4-FFF2-40B4-BE49-F238E27FC236}">
                <a16:creationId xmlns:a16="http://schemas.microsoft.com/office/drawing/2014/main" id="{049D7647-67F4-BF88-4107-5BBAC2CCB268}"/>
              </a:ext>
            </a:extLst>
          </p:cNvPr>
          <p:cNvPicPr/>
          <p:nvPr/>
        </p:nvPicPr>
        <p:blipFill>
          <a:blip r:embed="rId2">
            <a:extLst>
              <a:ext uri="{96DAC541-7B7A-43D3-8B79-37D633B846F1}">
                <asvg:svgBlip xmlns:asvg="http://schemas.microsoft.com/office/drawing/2016/SVG/main" r:embed="rId3"/>
              </a:ext>
            </a:extLst>
          </a:blip>
          <a:srcRect/>
          <a:stretch/>
        </p:blipFill>
        <p:spPr>
          <a:xfrm>
            <a:off x="701051" y="4258896"/>
            <a:ext cx="1440000" cy="1440000"/>
          </a:xfrm>
          <a:prstGeom prst="rect">
            <a:avLst/>
          </a:prstGeom>
        </p:spPr>
      </p:pic>
      <p:pic>
        <p:nvPicPr>
          <p:cNvPr id="24" name="Picture 7" descr="Vlog with solid fill">
            <a:extLst>
              <a:ext uri="{FF2B5EF4-FFF2-40B4-BE49-F238E27FC236}">
                <a16:creationId xmlns:a16="http://schemas.microsoft.com/office/drawing/2014/main" id="{9DF6D2CC-C853-0DEC-DCB2-712D610BC9E8}"/>
              </a:ext>
            </a:extLst>
          </p:cNvPr>
          <p:cNvPicPr/>
          <p:nvPr/>
        </p:nvPicPr>
        <p:blipFill>
          <a:blip r:embed="rId4">
            <a:extLst>
              <a:ext uri="{96DAC541-7B7A-43D3-8B79-37D633B846F1}">
                <asvg:svgBlip xmlns:asvg="http://schemas.microsoft.com/office/drawing/2016/SVG/main" r:embed="rId5"/>
              </a:ext>
            </a:extLst>
          </a:blip>
          <a:srcRect/>
          <a:stretch/>
        </p:blipFill>
        <p:spPr>
          <a:xfrm>
            <a:off x="701051" y="2686055"/>
            <a:ext cx="1440000" cy="1440000"/>
          </a:xfrm>
          <a:prstGeom prst="rect">
            <a:avLst/>
          </a:prstGeom>
        </p:spPr>
      </p:pic>
      <p:sp>
        <p:nvSpPr>
          <p:cNvPr id="5" name="object 6">
            <a:extLst>
              <a:ext uri="{FF2B5EF4-FFF2-40B4-BE49-F238E27FC236}">
                <a16:creationId xmlns:a16="http://schemas.microsoft.com/office/drawing/2014/main" id="{AB30AD86-05A1-F5E2-26B9-5D232CF69D39}"/>
              </a:ext>
            </a:extLst>
          </p:cNvPr>
          <p:cNvSpPr/>
          <p:nvPr/>
        </p:nvSpPr>
        <p:spPr>
          <a:xfrm>
            <a:off x="537704" y="5852514"/>
            <a:ext cx="3022914" cy="3025362"/>
          </a:xfrm>
          <a:custGeom>
            <a:avLst/>
            <a:gdLst/>
            <a:ahLst/>
            <a:cxnLst/>
            <a:rect l="l" t="t" r="r" b="b"/>
            <a:pathLst>
              <a:path w="2352040" h="2353945">
                <a:moveTo>
                  <a:pt x="1175943" y="2353873"/>
                </a:moveTo>
                <a:lnTo>
                  <a:pt x="1127468" y="2352891"/>
                </a:lnTo>
                <a:lnTo>
                  <a:pt x="1079495" y="2349972"/>
                </a:lnTo>
                <a:lnTo>
                  <a:pt x="1032058" y="2345151"/>
                </a:lnTo>
                <a:lnTo>
                  <a:pt x="985197" y="2338469"/>
                </a:lnTo>
                <a:lnTo>
                  <a:pt x="938947" y="2329962"/>
                </a:lnTo>
                <a:lnTo>
                  <a:pt x="893348" y="2319668"/>
                </a:lnTo>
                <a:lnTo>
                  <a:pt x="848437" y="2307626"/>
                </a:lnTo>
                <a:lnTo>
                  <a:pt x="804252" y="2293872"/>
                </a:lnTo>
                <a:lnTo>
                  <a:pt x="760831" y="2278445"/>
                </a:lnTo>
                <a:lnTo>
                  <a:pt x="718211" y="2261383"/>
                </a:lnTo>
                <a:lnTo>
                  <a:pt x="676431" y="2242724"/>
                </a:lnTo>
                <a:lnTo>
                  <a:pt x="635528" y="2222505"/>
                </a:lnTo>
                <a:lnTo>
                  <a:pt x="595540" y="2200765"/>
                </a:lnTo>
                <a:lnTo>
                  <a:pt x="556505" y="2177541"/>
                </a:lnTo>
                <a:lnTo>
                  <a:pt x="518461" y="2152871"/>
                </a:lnTo>
                <a:lnTo>
                  <a:pt x="481445" y="2126792"/>
                </a:lnTo>
                <a:lnTo>
                  <a:pt x="445496" y="2099344"/>
                </a:lnTo>
                <a:lnTo>
                  <a:pt x="410651" y="2070563"/>
                </a:lnTo>
                <a:lnTo>
                  <a:pt x="376948" y="2040488"/>
                </a:lnTo>
                <a:lnTo>
                  <a:pt x="344424" y="2009156"/>
                </a:lnTo>
                <a:lnTo>
                  <a:pt x="313119" y="1976606"/>
                </a:lnTo>
                <a:lnTo>
                  <a:pt x="283069" y="1942874"/>
                </a:lnTo>
                <a:lnTo>
                  <a:pt x="254313" y="1907999"/>
                </a:lnTo>
                <a:lnTo>
                  <a:pt x="226888" y="1872020"/>
                </a:lnTo>
                <a:lnTo>
                  <a:pt x="200832" y="1834973"/>
                </a:lnTo>
                <a:lnTo>
                  <a:pt x="176182" y="1796896"/>
                </a:lnTo>
                <a:lnTo>
                  <a:pt x="152978" y="1757828"/>
                </a:lnTo>
                <a:lnTo>
                  <a:pt x="131256" y="1717806"/>
                </a:lnTo>
                <a:lnTo>
                  <a:pt x="111054" y="1676869"/>
                </a:lnTo>
                <a:lnTo>
                  <a:pt x="92411" y="1635053"/>
                </a:lnTo>
                <a:lnTo>
                  <a:pt x="75363" y="1592397"/>
                </a:lnTo>
                <a:lnTo>
                  <a:pt x="59950" y="1548939"/>
                </a:lnTo>
                <a:lnTo>
                  <a:pt x="46208" y="1504717"/>
                </a:lnTo>
                <a:lnTo>
                  <a:pt x="34175" y="1459768"/>
                </a:lnTo>
                <a:lnTo>
                  <a:pt x="23890" y="1414130"/>
                </a:lnTo>
                <a:lnTo>
                  <a:pt x="15390" y="1367841"/>
                </a:lnTo>
                <a:lnTo>
                  <a:pt x="8714" y="1320940"/>
                </a:lnTo>
                <a:lnTo>
                  <a:pt x="3898" y="1273463"/>
                </a:lnTo>
                <a:lnTo>
                  <a:pt x="980" y="1225449"/>
                </a:lnTo>
                <a:lnTo>
                  <a:pt x="0" y="1176930"/>
                </a:lnTo>
                <a:lnTo>
                  <a:pt x="980" y="1128423"/>
                </a:lnTo>
                <a:lnTo>
                  <a:pt x="3898" y="1080409"/>
                </a:lnTo>
                <a:lnTo>
                  <a:pt x="8714" y="1032932"/>
                </a:lnTo>
                <a:lnTo>
                  <a:pt x="15390" y="986031"/>
                </a:lnTo>
                <a:lnTo>
                  <a:pt x="23890" y="939742"/>
                </a:lnTo>
                <a:lnTo>
                  <a:pt x="34175" y="894104"/>
                </a:lnTo>
                <a:lnTo>
                  <a:pt x="46208" y="849155"/>
                </a:lnTo>
                <a:lnTo>
                  <a:pt x="59950" y="804933"/>
                </a:lnTo>
                <a:lnTo>
                  <a:pt x="75363" y="761475"/>
                </a:lnTo>
                <a:lnTo>
                  <a:pt x="92411" y="718819"/>
                </a:lnTo>
                <a:lnTo>
                  <a:pt x="111054" y="677003"/>
                </a:lnTo>
                <a:lnTo>
                  <a:pt x="131256" y="636066"/>
                </a:lnTo>
                <a:lnTo>
                  <a:pt x="152978" y="596044"/>
                </a:lnTo>
                <a:lnTo>
                  <a:pt x="176182" y="556976"/>
                </a:lnTo>
                <a:lnTo>
                  <a:pt x="200832" y="518899"/>
                </a:lnTo>
                <a:lnTo>
                  <a:pt x="226888" y="481852"/>
                </a:lnTo>
                <a:lnTo>
                  <a:pt x="254313" y="445873"/>
                </a:lnTo>
                <a:lnTo>
                  <a:pt x="283069" y="410998"/>
                </a:lnTo>
                <a:lnTo>
                  <a:pt x="313119" y="377267"/>
                </a:lnTo>
                <a:lnTo>
                  <a:pt x="344424" y="344716"/>
                </a:lnTo>
                <a:lnTo>
                  <a:pt x="376948" y="313384"/>
                </a:lnTo>
                <a:lnTo>
                  <a:pt x="410651" y="283309"/>
                </a:lnTo>
                <a:lnTo>
                  <a:pt x="445496" y="254528"/>
                </a:lnTo>
                <a:lnTo>
                  <a:pt x="481445" y="227080"/>
                </a:lnTo>
                <a:lnTo>
                  <a:pt x="518461" y="201001"/>
                </a:lnTo>
                <a:lnTo>
                  <a:pt x="556505" y="176331"/>
                </a:lnTo>
                <a:lnTo>
                  <a:pt x="595540" y="153107"/>
                </a:lnTo>
                <a:lnTo>
                  <a:pt x="635528" y="131367"/>
                </a:lnTo>
                <a:lnTo>
                  <a:pt x="676431" y="111148"/>
                </a:lnTo>
                <a:lnTo>
                  <a:pt x="718211" y="92489"/>
                </a:lnTo>
                <a:lnTo>
                  <a:pt x="760831" y="75427"/>
                </a:lnTo>
                <a:lnTo>
                  <a:pt x="804252" y="60000"/>
                </a:lnTo>
                <a:lnTo>
                  <a:pt x="848437" y="46247"/>
                </a:lnTo>
                <a:lnTo>
                  <a:pt x="893348" y="34204"/>
                </a:lnTo>
                <a:lnTo>
                  <a:pt x="938947" y="23910"/>
                </a:lnTo>
                <a:lnTo>
                  <a:pt x="985197" y="15403"/>
                </a:lnTo>
                <a:lnTo>
                  <a:pt x="1032058" y="8721"/>
                </a:lnTo>
                <a:lnTo>
                  <a:pt x="1079495" y="3901"/>
                </a:lnTo>
                <a:lnTo>
                  <a:pt x="1127468" y="981"/>
                </a:lnTo>
                <a:lnTo>
                  <a:pt x="1175922" y="0"/>
                </a:lnTo>
                <a:lnTo>
                  <a:pt x="1224413" y="981"/>
                </a:lnTo>
                <a:lnTo>
                  <a:pt x="1272386" y="3901"/>
                </a:lnTo>
                <a:lnTo>
                  <a:pt x="1319822" y="8721"/>
                </a:lnTo>
                <a:lnTo>
                  <a:pt x="1366684" y="15403"/>
                </a:lnTo>
                <a:lnTo>
                  <a:pt x="1412933" y="23910"/>
                </a:lnTo>
                <a:lnTo>
                  <a:pt x="1458532" y="34204"/>
                </a:lnTo>
                <a:lnTo>
                  <a:pt x="1503443" y="46247"/>
                </a:lnTo>
                <a:lnTo>
                  <a:pt x="1547629" y="60000"/>
                </a:lnTo>
                <a:lnTo>
                  <a:pt x="1591050" y="75427"/>
                </a:lnTo>
                <a:lnTo>
                  <a:pt x="1633670" y="92489"/>
                </a:lnTo>
                <a:lnTo>
                  <a:pt x="1675450" y="111148"/>
                </a:lnTo>
                <a:lnTo>
                  <a:pt x="1716353" y="131367"/>
                </a:lnTo>
                <a:lnTo>
                  <a:pt x="1756341" y="153107"/>
                </a:lnTo>
                <a:lnTo>
                  <a:pt x="1795376" y="176331"/>
                </a:lnTo>
                <a:lnTo>
                  <a:pt x="1833420" y="201001"/>
                </a:lnTo>
                <a:lnTo>
                  <a:pt x="1870436" y="227080"/>
                </a:lnTo>
                <a:lnTo>
                  <a:pt x="1906385" y="254528"/>
                </a:lnTo>
                <a:lnTo>
                  <a:pt x="1941230" y="283309"/>
                </a:lnTo>
                <a:lnTo>
                  <a:pt x="1974933" y="313384"/>
                </a:lnTo>
                <a:lnTo>
                  <a:pt x="2007456" y="344716"/>
                </a:lnTo>
                <a:lnTo>
                  <a:pt x="2038761" y="377267"/>
                </a:lnTo>
                <a:lnTo>
                  <a:pt x="2068811" y="410998"/>
                </a:lnTo>
                <a:lnTo>
                  <a:pt x="2097568" y="445873"/>
                </a:lnTo>
                <a:lnTo>
                  <a:pt x="2124993" y="481852"/>
                </a:lnTo>
                <a:lnTo>
                  <a:pt x="2151049" y="518899"/>
                </a:lnTo>
                <a:lnTo>
                  <a:pt x="2175698" y="556976"/>
                </a:lnTo>
                <a:lnTo>
                  <a:pt x="2198903" y="596044"/>
                </a:lnTo>
                <a:lnTo>
                  <a:pt x="2220625" y="636066"/>
                </a:lnTo>
                <a:lnTo>
                  <a:pt x="2240826" y="677003"/>
                </a:lnTo>
                <a:lnTo>
                  <a:pt x="2259470" y="718819"/>
                </a:lnTo>
                <a:lnTo>
                  <a:pt x="2276517" y="761475"/>
                </a:lnTo>
                <a:lnTo>
                  <a:pt x="2291931" y="804933"/>
                </a:lnTo>
                <a:lnTo>
                  <a:pt x="2305673" y="849155"/>
                </a:lnTo>
                <a:lnTo>
                  <a:pt x="2317705" y="894104"/>
                </a:lnTo>
                <a:lnTo>
                  <a:pt x="2327990" y="939742"/>
                </a:lnTo>
                <a:lnTo>
                  <a:pt x="2336490" y="986031"/>
                </a:lnTo>
                <a:lnTo>
                  <a:pt x="2343167" y="1032932"/>
                </a:lnTo>
                <a:lnTo>
                  <a:pt x="2347983" y="1080409"/>
                </a:lnTo>
                <a:lnTo>
                  <a:pt x="2350900" y="1128423"/>
                </a:lnTo>
                <a:lnTo>
                  <a:pt x="2351881" y="1176937"/>
                </a:lnTo>
                <a:lnTo>
                  <a:pt x="2350900" y="1225449"/>
                </a:lnTo>
                <a:lnTo>
                  <a:pt x="2347983" y="1273463"/>
                </a:lnTo>
                <a:lnTo>
                  <a:pt x="2343167" y="1320940"/>
                </a:lnTo>
                <a:lnTo>
                  <a:pt x="2336490" y="1367841"/>
                </a:lnTo>
                <a:lnTo>
                  <a:pt x="2327990" y="1414130"/>
                </a:lnTo>
                <a:lnTo>
                  <a:pt x="2317705" y="1459768"/>
                </a:lnTo>
                <a:lnTo>
                  <a:pt x="2305673" y="1504717"/>
                </a:lnTo>
                <a:lnTo>
                  <a:pt x="2291931" y="1548939"/>
                </a:lnTo>
                <a:lnTo>
                  <a:pt x="2276517" y="1592397"/>
                </a:lnTo>
                <a:lnTo>
                  <a:pt x="2259470" y="1635053"/>
                </a:lnTo>
                <a:lnTo>
                  <a:pt x="2240826" y="1676869"/>
                </a:lnTo>
                <a:lnTo>
                  <a:pt x="2220625" y="1717806"/>
                </a:lnTo>
                <a:lnTo>
                  <a:pt x="2198903" y="1757828"/>
                </a:lnTo>
                <a:lnTo>
                  <a:pt x="2175698" y="1796896"/>
                </a:lnTo>
                <a:lnTo>
                  <a:pt x="2151049" y="1834973"/>
                </a:lnTo>
                <a:lnTo>
                  <a:pt x="2124993" y="1872020"/>
                </a:lnTo>
                <a:lnTo>
                  <a:pt x="2097568" y="1907999"/>
                </a:lnTo>
                <a:lnTo>
                  <a:pt x="2068811" y="1942874"/>
                </a:lnTo>
                <a:lnTo>
                  <a:pt x="2038761" y="1976606"/>
                </a:lnTo>
                <a:lnTo>
                  <a:pt x="2007456" y="2009156"/>
                </a:lnTo>
                <a:lnTo>
                  <a:pt x="1974933" y="2040488"/>
                </a:lnTo>
                <a:lnTo>
                  <a:pt x="1941230" y="2070563"/>
                </a:lnTo>
                <a:lnTo>
                  <a:pt x="1906385" y="2099344"/>
                </a:lnTo>
                <a:lnTo>
                  <a:pt x="1870436" y="2126792"/>
                </a:lnTo>
                <a:lnTo>
                  <a:pt x="1833420" y="2152871"/>
                </a:lnTo>
                <a:lnTo>
                  <a:pt x="1795376" y="2177541"/>
                </a:lnTo>
                <a:lnTo>
                  <a:pt x="1756341" y="2200765"/>
                </a:lnTo>
                <a:lnTo>
                  <a:pt x="1716353" y="2222505"/>
                </a:lnTo>
                <a:lnTo>
                  <a:pt x="1675450" y="2242724"/>
                </a:lnTo>
                <a:lnTo>
                  <a:pt x="1633670" y="2261383"/>
                </a:lnTo>
                <a:lnTo>
                  <a:pt x="1591050" y="2278445"/>
                </a:lnTo>
                <a:lnTo>
                  <a:pt x="1547629" y="2293872"/>
                </a:lnTo>
                <a:lnTo>
                  <a:pt x="1503443" y="2307626"/>
                </a:lnTo>
                <a:lnTo>
                  <a:pt x="1458532" y="2319668"/>
                </a:lnTo>
                <a:lnTo>
                  <a:pt x="1412933" y="2329962"/>
                </a:lnTo>
                <a:lnTo>
                  <a:pt x="1366684" y="2338469"/>
                </a:lnTo>
                <a:lnTo>
                  <a:pt x="1319822" y="2345151"/>
                </a:lnTo>
                <a:lnTo>
                  <a:pt x="1272386" y="2349972"/>
                </a:lnTo>
                <a:lnTo>
                  <a:pt x="1224413" y="2352891"/>
                </a:lnTo>
                <a:lnTo>
                  <a:pt x="1175943" y="2353873"/>
                </a:lnTo>
                <a:close/>
              </a:path>
            </a:pathLst>
          </a:custGeom>
          <a:solidFill>
            <a:srgbClr val="CDE8E8"/>
          </a:solidFill>
        </p:spPr>
        <p:txBody>
          <a:bodyPr wrap="square" lIns="0" tIns="0" rIns="0" bIns="0" rtlCol="0"/>
          <a:lstStyle/>
          <a:p>
            <a:endParaRPr/>
          </a:p>
        </p:txBody>
      </p:sp>
      <p:sp>
        <p:nvSpPr>
          <p:cNvPr id="6" name="object 7">
            <a:extLst>
              <a:ext uri="{FF2B5EF4-FFF2-40B4-BE49-F238E27FC236}">
                <a16:creationId xmlns:a16="http://schemas.microsoft.com/office/drawing/2014/main" id="{2C0CCFF1-0FD4-2B0A-7A89-38B83136CBB4}"/>
              </a:ext>
            </a:extLst>
          </p:cNvPr>
          <p:cNvSpPr txBox="1"/>
          <p:nvPr/>
        </p:nvSpPr>
        <p:spPr>
          <a:xfrm>
            <a:off x="882944" y="6591186"/>
            <a:ext cx="2332434" cy="1740156"/>
          </a:xfrm>
          <a:prstGeom prst="rect">
            <a:avLst/>
          </a:prstGeom>
        </p:spPr>
        <p:txBody>
          <a:bodyPr vert="horz" wrap="square" lIns="0" tIns="12700" rIns="0" bIns="0" rtlCol="0">
            <a:spAutoFit/>
          </a:bodyPr>
          <a:lstStyle/>
          <a:p>
            <a:pPr marL="12700" marR="5080" indent="6350" algn="ctr">
              <a:lnSpc>
                <a:spcPct val="115999"/>
              </a:lnSpc>
              <a:spcBef>
                <a:spcPts val="100"/>
              </a:spcBef>
            </a:pPr>
            <a:r>
              <a:rPr sz="1600" b="1" spc="-105" dirty="0">
                <a:solidFill>
                  <a:schemeClr val="bg1"/>
                </a:solidFill>
                <a:latin typeface="Arial" panose="020B0604020202020204" pitchFamily="34" charset="0"/>
                <a:cs typeface="Arial" panose="020B0604020202020204" pitchFamily="34" charset="0"/>
              </a:rPr>
              <a:t>“I</a:t>
            </a:r>
            <a:r>
              <a:rPr sz="1600" b="1" spc="75" dirty="0">
                <a:solidFill>
                  <a:schemeClr val="bg1"/>
                </a:solidFill>
                <a:latin typeface="Arial" panose="020B0604020202020204" pitchFamily="34" charset="0"/>
                <a:cs typeface="Arial" panose="020B0604020202020204" pitchFamily="34" charset="0"/>
              </a:rPr>
              <a:t> </a:t>
            </a:r>
            <a:r>
              <a:rPr sz="1600" b="1" spc="-20" dirty="0">
                <a:solidFill>
                  <a:schemeClr val="bg1"/>
                </a:solidFill>
                <a:latin typeface="Arial" panose="020B0604020202020204" pitchFamily="34" charset="0"/>
                <a:cs typeface="Arial" panose="020B0604020202020204" pitchFamily="34" charset="0"/>
              </a:rPr>
              <a:t>don’t</a:t>
            </a:r>
            <a:r>
              <a:rPr sz="1600" b="1" spc="75" dirty="0">
                <a:solidFill>
                  <a:schemeClr val="bg1"/>
                </a:solidFill>
                <a:latin typeface="Arial" panose="020B0604020202020204" pitchFamily="34" charset="0"/>
                <a:cs typeface="Arial" panose="020B0604020202020204" pitchFamily="34" charset="0"/>
              </a:rPr>
              <a:t> </a:t>
            </a:r>
            <a:r>
              <a:rPr sz="1600" b="1" dirty="0">
                <a:solidFill>
                  <a:schemeClr val="bg1"/>
                </a:solidFill>
                <a:latin typeface="Arial" panose="020B0604020202020204" pitchFamily="34" charset="0"/>
                <a:cs typeface="Arial" panose="020B0604020202020204" pitchFamily="34" charset="0"/>
              </a:rPr>
              <a:t>need</a:t>
            </a:r>
            <a:r>
              <a:rPr sz="1600" b="1" spc="80" dirty="0">
                <a:solidFill>
                  <a:schemeClr val="bg1"/>
                </a:solidFill>
                <a:latin typeface="Arial" panose="020B0604020202020204" pitchFamily="34" charset="0"/>
                <a:cs typeface="Arial" panose="020B0604020202020204" pitchFamily="34" charset="0"/>
              </a:rPr>
              <a:t> </a:t>
            </a:r>
            <a:r>
              <a:rPr sz="1600" b="1" spc="-35" dirty="0">
                <a:solidFill>
                  <a:schemeClr val="bg1"/>
                </a:solidFill>
                <a:latin typeface="Arial" panose="020B0604020202020204" pitchFamily="34" charset="0"/>
                <a:cs typeface="Arial" panose="020B0604020202020204" pitchFamily="34" charset="0"/>
              </a:rPr>
              <a:t>easy</a:t>
            </a:r>
            <a:r>
              <a:rPr lang="en-GB" sz="1600" b="1" spc="-35" dirty="0">
                <a:solidFill>
                  <a:schemeClr val="bg1"/>
                </a:solidFill>
                <a:latin typeface="Arial" panose="020B0604020202020204" pitchFamily="34" charset="0"/>
                <a:cs typeface="Arial" panose="020B0604020202020204" pitchFamily="34" charset="0"/>
              </a:rPr>
              <a:t>.</a:t>
            </a:r>
            <a:r>
              <a:rPr sz="1600" b="1" spc="75" dirty="0">
                <a:solidFill>
                  <a:schemeClr val="bg1"/>
                </a:solidFill>
                <a:latin typeface="Arial" panose="020B0604020202020204" pitchFamily="34" charset="0"/>
                <a:cs typeface="Arial" panose="020B0604020202020204" pitchFamily="34" charset="0"/>
              </a:rPr>
              <a:t> </a:t>
            </a:r>
            <a:endParaRPr lang="en-GB" sz="1600" b="1" spc="75" dirty="0">
              <a:solidFill>
                <a:schemeClr val="bg1"/>
              </a:solidFill>
              <a:latin typeface="Arial" panose="020B0604020202020204" pitchFamily="34" charset="0"/>
              <a:cs typeface="Arial" panose="020B0604020202020204" pitchFamily="34" charset="0"/>
            </a:endParaRPr>
          </a:p>
          <a:p>
            <a:pPr marL="12700" marR="5080" indent="6350" algn="ctr">
              <a:lnSpc>
                <a:spcPct val="115999"/>
              </a:lnSpc>
              <a:spcBef>
                <a:spcPts val="100"/>
              </a:spcBef>
            </a:pPr>
            <a:r>
              <a:rPr sz="1600" b="1" dirty="0">
                <a:solidFill>
                  <a:schemeClr val="bg1"/>
                </a:solidFill>
                <a:latin typeface="Arial" panose="020B0604020202020204" pitchFamily="34" charset="0"/>
                <a:cs typeface="Arial" panose="020B0604020202020204" pitchFamily="34" charset="0"/>
              </a:rPr>
              <a:t>I </a:t>
            </a:r>
            <a:r>
              <a:rPr sz="1600" b="1" spc="-405" dirty="0">
                <a:solidFill>
                  <a:schemeClr val="bg1"/>
                </a:solidFill>
                <a:latin typeface="Arial" panose="020B0604020202020204" pitchFamily="34" charset="0"/>
                <a:cs typeface="Arial" panose="020B0604020202020204" pitchFamily="34" charset="0"/>
              </a:rPr>
              <a:t> </a:t>
            </a:r>
            <a:r>
              <a:rPr sz="1600" b="1" spc="-30" dirty="0">
                <a:solidFill>
                  <a:schemeClr val="bg1"/>
                </a:solidFill>
                <a:latin typeface="Arial" panose="020B0604020202020204" pitchFamily="34" charset="0"/>
                <a:cs typeface="Arial" panose="020B0604020202020204" pitchFamily="34" charset="0"/>
              </a:rPr>
              <a:t>just</a:t>
            </a:r>
            <a:r>
              <a:rPr sz="1600" b="1" spc="65" dirty="0">
                <a:solidFill>
                  <a:schemeClr val="bg1"/>
                </a:solidFill>
                <a:latin typeface="Arial" panose="020B0604020202020204" pitchFamily="34" charset="0"/>
                <a:cs typeface="Arial" panose="020B0604020202020204" pitchFamily="34" charset="0"/>
              </a:rPr>
              <a:t> </a:t>
            </a:r>
            <a:r>
              <a:rPr sz="1600" b="1" dirty="0">
                <a:solidFill>
                  <a:schemeClr val="bg1"/>
                </a:solidFill>
                <a:latin typeface="Arial" panose="020B0604020202020204" pitchFamily="34" charset="0"/>
                <a:cs typeface="Arial" panose="020B0604020202020204" pitchFamily="34" charset="0"/>
              </a:rPr>
              <a:t>need</a:t>
            </a:r>
            <a:r>
              <a:rPr sz="1600" b="1" spc="70" dirty="0">
                <a:solidFill>
                  <a:schemeClr val="bg1"/>
                </a:solidFill>
                <a:latin typeface="Arial" panose="020B0604020202020204" pitchFamily="34" charset="0"/>
                <a:cs typeface="Arial" panose="020B0604020202020204" pitchFamily="34" charset="0"/>
              </a:rPr>
              <a:t> </a:t>
            </a:r>
            <a:r>
              <a:rPr sz="1600" b="1" spc="-30" dirty="0">
                <a:solidFill>
                  <a:schemeClr val="bg1"/>
                </a:solidFill>
                <a:latin typeface="Arial" panose="020B0604020202020204" pitchFamily="34" charset="0"/>
                <a:cs typeface="Arial" panose="020B0604020202020204" pitchFamily="34" charset="0"/>
              </a:rPr>
              <a:t>possible.”</a:t>
            </a:r>
            <a:endParaRPr lang="en-GB" sz="1600" b="1" spc="-30" dirty="0">
              <a:solidFill>
                <a:schemeClr val="bg1"/>
              </a:solidFill>
              <a:latin typeface="Arial" panose="020B0604020202020204" pitchFamily="34" charset="0"/>
              <a:cs typeface="Arial" panose="020B0604020202020204" pitchFamily="34" charset="0"/>
            </a:endParaRPr>
          </a:p>
          <a:p>
            <a:pPr marL="12700" marR="5080" indent="6350" algn="ctr">
              <a:lnSpc>
                <a:spcPct val="115999"/>
              </a:lnSpc>
              <a:spcBef>
                <a:spcPts val="100"/>
              </a:spcBef>
            </a:pPr>
            <a:endParaRPr lang="en-GB" sz="1600" b="1" spc="-30" dirty="0">
              <a:solidFill>
                <a:schemeClr val="bg1"/>
              </a:solidFill>
              <a:latin typeface="Arial" panose="020B0604020202020204" pitchFamily="34" charset="0"/>
              <a:cs typeface="Arial" panose="020B0604020202020204" pitchFamily="34" charset="0"/>
            </a:endParaRPr>
          </a:p>
          <a:p>
            <a:pPr marL="12700" marR="5080" indent="6350" algn="ctr">
              <a:lnSpc>
                <a:spcPct val="115999"/>
              </a:lnSpc>
              <a:spcBef>
                <a:spcPts val="100"/>
              </a:spcBef>
            </a:pPr>
            <a:r>
              <a:rPr lang="en-US" sz="1600" b="1" spc="-30" dirty="0">
                <a:solidFill>
                  <a:schemeClr val="bg1"/>
                </a:solidFill>
                <a:latin typeface="Arial" panose="020B0604020202020204" pitchFamily="34" charset="0"/>
                <a:cs typeface="Arial" panose="020B0604020202020204" pitchFamily="34" charset="0"/>
              </a:rPr>
              <a:t>-</a:t>
            </a:r>
            <a:r>
              <a:rPr lang="en-US" sz="1600" b="1" spc="60" dirty="0">
                <a:solidFill>
                  <a:schemeClr val="bg1"/>
                </a:solidFill>
                <a:latin typeface="Arial" panose="020B0604020202020204" pitchFamily="34" charset="0"/>
                <a:cs typeface="Arial" panose="020B0604020202020204" pitchFamily="34" charset="0"/>
              </a:rPr>
              <a:t> </a:t>
            </a:r>
            <a:r>
              <a:rPr lang="en-US" sz="1600" b="1" spc="25" dirty="0">
                <a:solidFill>
                  <a:schemeClr val="bg1"/>
                </a:solidFill>
                <a:latin typeface="Arial" panose="020B0604020202020204" pitchFamily="34" charset="0"/>
                <a:cs typeface="Arial" panose="020B0604020202020204" pitchFamily="34" charset="0"/>
              </a:rPr>
              <a:t>Bethany</a:t>
            </a:r>
            <a:r>
              <a:rPr lang="en-US" sz="1600" b="1" spc="65" dirty="0">
                <a:solidFill>
                  <a:schemeClr val="bg1"/>
                </a:solidFill>
                <a:latin typeface="Arial" panose="020B0604020202020204" pitchFamily="34" charset="0"/>
                <a:cs typeface="Arial" panose="020B0604020202020204" pitchFamily="34" charset="0"/>
              </a:rPr>
              <a:t> </a:t>
            </a:r>
            <a:r>
              <a:rPr lang="en-US" sz="1600" b="1" spc="5" dirty="0">
                <a:solidFill>
                  <a:schemeClr val="bg1"/>
                </a:solidFill>
                <a:latin typeface="Arial" panose="020B0604020202020204" pitchFamily="34" charset="0"/>
                <a:cs typeface="Arial" panose="020B0604020202020204" pitchFamily="34" charset="0"/>
              </a:rPr>
              <a:t>Hamilton, </a:t>
            </a:r>
            <a:r>
              <a:rPr lang="en-US" sz="1600" b="1" spc="-405" dirty="0">
                <a:solidFill>
                  <a:schemeClr val="bg1"/>
                </a:solidFill>
                <a:latin typeface="Arial" panose="020B0604020202020204" pitchFamily="34" charset="0"/>
                <a:cs typeface="Arial" panose="020B0604020202020204" pitchFamily="34" charset="0"/>
              </a:rPr>
              <a:t> </a:t>
            </a:r>
            <a:r>
              <a:rPr lang="en-US" sz="1600" b="1" spc="15" dirty="0">
                <a:solidFill>
                  <a:schemeClr val="bg1"/>
                </a:solidFill>
                <a:latin typeface="Arial" panose="020B0604020202020204" pitchFamily="34" charset="0"/>
                <a:cs typeface="Arial" panose="020B0604020202020204" pitchFamily="34" charset="0"/>
              </a:rPr>
              <a:t>Disabled</a:t>
            </a:r>
            <a:r>
              <a:rPr lang="en-US" sz="1600" b="1" spc="70" dirty="0">
                <a:solidFill>
                  <a:schemeClr val="bg1"/>
                </a:solidFill>
                <a:latin typeface="Arial" panose="020B0604020202020204" pitchFamily="34" charset="0"/>
                <a:cs typeface="Arial" panose="020B0604020202020204" pitchFamily="34" charset="0"/>
              </a:rPr>
              <a:t> </a:t>
            </a:r>
            <a:r>
              <a:rPr lang="en-US" sz="1600" b="1" spc="-5" dirty="0">
                <a:solidFill>
                  <a:schemeClr val="bg1"/>
                </a:solidFill>
                <a:latin typeface="Arial" panose="020B0604020202020204" pitchFamily="34" charset="0"/>
                <a:cs typeface="Arial" panose="020B0604020202020204" pitchFamily="34" charset="0"/>
              </a:rPr>
              <a:t>athlete</a:t>
            </a:r>
            <a:endParaRPr lang="en-US" sz="1600" dirty="0">
              <a:solidFill>
                <a:schemeClr val="bg1"/>
              </a:solidFill>
              <a:latin typeface="Arial" panose="020B0604020202020204" pitchFamily="34" charset="0"/>
              <a:cs typeface="Arial" panose="020B0604020202020204" pitchFamily="34" charset="0"/>
            </a:endParaRPr>
          </a:p>
          <a:p>
            <a:pPr marL="12700" marR="5080" indent="6350" algn="ctr">
              <a:lnSpc>
                <a:spcPct val="115999"/>
              </a:lnSpc>
              <a:spcBef>
                <a:spcPts val="100"/>
              </a:spcBef>
            </a:pPr>
            <a:endParaRPr sz="1600" dirty="0">
              <a:solidFill>
                <a:schemeClr val="bg1"/>
              </a:solidFill>
              <a:latin typeface="Arial" panose="020B0604020202020204" pitchFamily="34" charset="0"/>
              <a:cs typeface="Arial" panose="020B0604020202020204" pitchFamily="34" charset="0"/>
            </a:endParaRPr>
          </a:p>
        </p:txBody>
      </p:sp>
      <p:pic>
        <p:nvPicPr>
          <p:cNvPr id="10" name="object 2">
            <a:extLst>
              <a:ext uri="{FF2B5EF4-FFF2-40B4-BE49-F238E27FC236}">
                <a16:creationId xmlns:a16="http://schemas.microsoft.com/office/drawing/2014/main" id="{89F01CB1-99D9-FF28-39B8-834E36C48D43}"/>
              </a:ext>
            </a:extLst>
          </p:cNvPr>
          <p:cNvPicPr/>
          <p:nvPr/>
        </p:nvPicPr>
        <p:blipFill>
          <a:blip r:embed="rId6" cstate="print"/>
          <a:stretch>
            <a:fillRect/>
          </a:stretch>
        </p:blipFill>
        <p:spPr>
          <a:xfrm>
            <a:off x="3165343" y="6458345"/>
            <a:ext cx="3852361" cy="3848100"/>
          </a:xfrm>
          <a:prstGeom prst="rect">
            <a:avLst/>
          </a:prstGeom>
        </p:spPr>
      </p:pic>
    </p:spTree>
    <p:extLst>
      <p:ext uri="{BB962C8B-B14F-4D97-AF65-F5344CB8AC3E}">
        <p14:creationId xmlns:p14="http://schemas.microsoft.com/office/powerpoint/2010/main" val="46720168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E81BAED-D9F0-DC4B-07CA-06E952641E70}"/>
              </a:ext>
            </a:extLst>
          </p:cNvPr>
          <p:cNvSpPr/>
          <p:nvPr/>
        </p:nvSpPr>
        <p:spPr>
          <a:xfrm>
            <a:off x="537704" y="2008374"/>
            <a:ext cx="6480000" cy="7745225"/>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6000"/>
              </a:lnSpc>
              <a:spcAft>
                <a:spcPts val="800"/>
              </a:spcAft>
            </a:pPr>
            <a:endParaRPr lang="en-US" b="1" kern="100">
              <a:solidFill>
                <a:schemeClr val="bg1"/>
              </a:solidFill>
              <a:latin typeface="Arial" panose="020B0604020202020204" pitchFamily="34" charset="0"/>
              <a:ea typeface="Calibri" panose="020F0502020204030204" pitchFamily="34" charset="0"/>
              <a:cs typeface="Times New Roman" panose="02020603050405020304" pitchFamily="18" charset="0"/>
            </a:endParaRPr>
          </a:p>
          <a:p>
            <a:pPr>
              <a:lnSpc>
                <a:spcPct val="106000"/>
              </a:lnSpc>
              <a:spcAft>
                <a:spcPts val="800"/>
              </a:spcAft>
            </a:pPr>
            <a:endParaRPr lang="en-US" sz="1800" b="1" kern="10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p>
            <a:pPr>
              <a:lnSpc>
                <a:spcPct val="106000"/>
              </a:lnSpc>
              <a:spcAft>
                <a:spcPts val="800"/>
              </a:spcAft>
            </a:pPr>
            <a:endParaRPr lang="en-US" sz="1800" b="1"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spcAft>
                <a:spcPts val="1800"/>
              </a:spcAft>
            </a:pPr>
            <a:endParaRPr lang="en-US">
              <a:solidFill>
                <a:srgbClr val="1F1F1F"/>
              </a:solidFill>
              <a:latin typeface="Arial" panose="020B0604020202020204" pitchFamily="34" charset="0"/>
              <a:ea typeface="Times New Roman" panose="02020603050405020304" pitchFamily="18" charset="0"/>
            </a:endParaRPr>
          </a:p>
          <a:p>
            <a:pPr>
              <a:spcAft>
                <a:spcPts val="1800"/>
              </a:spcAft>
            </a:pPr>
            <a:endParaRPr lang="en-US" sz="1800">
              <a:effectLst/>
              <a:latin typeface="Times New Roman" panose="02020603050405020304" pitchFamily="18" charset="0"/>
              <a:ea typeface="Times New Roman" panose="02020603050405020304" pitchFamily="18" charset="0"/>
            </a:endParaRPr>
          </a:p>
          <a:p>
            <a:pPr>
              <a:spcAft>
                <a:spcPts val="1800"/>
              </a:spcAft>
            </a:pPr>
            <a:endParaRPr lang="en-US" sz="1800">
              <a:effectLst/>
              <a:latin typeface="Times New Roman" panose="02020603050405020304" pitchFamily="18" charset="0"/>
              <a:ea typeface="Times New Roman" panose="02020603050405020304" pitchFamily="18" charset="0"/>
            </a:endParaRPr>
          </a:p>
          <a:p>
            <a:pPr algn="l">
              <a:spcBef>
                <a:spcPts val="1800"/>
              </a:spcBef>
              <a:spcAft>
                <a:spcPts val="1800"/>
              </a:spcAft>
            </a:pPr>
            <a:endParaRPr lang="en-US">
              <a:solidFill>
                <a:srgbClr val="1F1F1F"/>
              </a:solidFill>
              <a:latin typeface="Arial" panose="020B0604020202020204" pitchFamily="34" charset="0"/>
              <a:ea typeface="Times New Roman" panose="02020603050405020304" pitchFamily="18" charset="0"/>
            </a:endParaRPr>
          </a:p>
          <a:p>
            <a:pPr algn="l">
              <a:spcBef>
                <a:spcPts val="1800"/>
              </a:spcBef>
              <a:spcAft>
                <a:spcPts val="1800"/>
              </a:spcAft>
            </a:pPr>
            <a:endParaRPr lang="en-US" dirty="0">
              <a:solidFill>
                <a:srgbClr val="1F1F1F"/>
              </a:solidFill>
              <a:latin typeface="Arial" panose="020B0604020202020204" pitchFamily="34" charset="0"/>
              <a:ea typeface="Times New Roman" panose="02020603050405020304" pitchFamily="18" charset="0"/>
            </a:endParaRPr>
          </a:p>
        </p:txBody>
      </p:sp>
      <p:sp>
        <p:nvSpPr>
          <p:cNvPr id="3" name="object 3"/>
          <p:cNvSpPr txBox="1"/>
          <p:nvPr/>
        </p:nvSpPr>
        <p:spPr>
          <a:xfrm>
            <a:off x="3144982" y="9889238"/>
            <a:ext cx="1308010" cy="239432"/>
          </a:xfrm>
          <a:prstGeom prst="rect">
            <a:avLst/>
          </a:prstGeom>
        </p:spPr>
        <p:txBody>
          <a:bodyPr vert="horz" wrap="square" lIns="0" tIns="8881" rIns="0" bIns="0" rtlCol="0">
            <a:spAutoFit/>
          </a:bodyPr>
          <a:lstStyle/>
          <a:p>
            <a:pPr marL="12687">
              <a:spcBef>
                <a:spcPts val="70"/>
              </a:spcBef>
            </a:pPr>
            <a:r>
              <a:rPr sz="1499" b="1" spc="-20" dirty="0">
                <a:latin typeface="Tahoma"/>
                <a:cs typeface="Tahoma"/>
              </a:rPr>
              <a:t>Page</a:t>
            </a:r>
            <a:r>
              <a:rPr sz="1499" b="1" spc="170" dirty="0">
                <a:latin typeface="Tahoma"/>
                <a:cs typeface="Tahoma"/>
              </a:rPr>
              <a:t> </a:t>
            </a:r>
            <a:r>
              <a:rPr sz="1499" b="1" spc="-95" dirty="0">
                <a:latin typeface="Tahoma"/>
                <a:cs typeface="Tahoma"/>
              </a:rPr>
              <a:t>3</a:t>
            </a:r>
            <a:r>
              <a:rPr sz="1499" b="1" spc="170" dirty="0">
                <a:latin typeface="Tahoma"/>
                <a:cs typeface="Tahoma"/>
              </a:rPr>
              <a:t> </a:t>
            </a:r>
            <a:r>
              <a:rPr sz="1499" b="1" spc="10" dirty="0">
                <a:latin typeface="Tahoma"/>
                <a:cs typeface="Tahoma"/>
              </a:rPr>
              <a:t>of</a:t>
            </a:r>
            <a:r>
              <a:rPr sz="1499" b="1" spc="170" dirty="0">
                <a:latin typeface="Tahoma"/>
                <a:cs typeface="Tahoma"/>
              </a:rPr>
              <a:t> </a:t>
            </a:r>
            <a:r>
              <a:rPr sz="1499" b="1" spc="-30" dirty="0">
                <a:latin typeface="Tahoma"/>
                <a:cs typeface="Tahoma"/>
              </a:rPr>
              <a:t>38</a:t>
            </a:r>
            <a:endParaRPr sz="1499" dirty="0">
              <a:latin typeface="Tahoma"/>
              <a:cs typeface="Tahoma"/>
            </a:endParaRPr>
          </a:p>
        </p:txBody>
      </p:sp>
      <p:sp>
        <p:nvSpPr>
          <p:cNvPr id="8" name="Slide Number Placeholder 1">
            <a:extLst>
              <a:ext uri="{FF2B5EF4-FFF2-40B4-BE49-F238E27FC236}">
                <a16:creationId xmlns:a16="http://schemas.microsoft.com/office/drawing/2014/main" id="{5C1C749F-862E-B41A-09B6-09E11A0FDAEA}"/>
              </a:ext>
            </a:extLst>
          </p:cNvPr>
          <p:cNvSpPr>
            <a:spLocks noGrp="1"/>
          </p:cNvSpPr>
          <p:nvPr>
            <p:ph type="sldNum" sz="quarter" idx="12"/>
          </p:nvPr>
        </p:nvSpPr>
        <p:spPr>
          <a:xfrm>
            <a:off x="5420043" y="9906785"/>
            <a:ext cx="1764665" cy="569071"/>
          </a:xfrm>
        </p:spPr>
        <p:txBody>
          <a:bodyPr/>
          <a:lstStyle/>
          <a:p>
            <a:fld id="{2DD70488-1BA5-554A-927A-C902243CFC7F}" type="slidenum">
              <a:rPr lang="en-US" sz="1600" smtClean="0">
                <a:solidFill>
                  <a:schemeClr val="bg1"/>
                </a:solidFill>
                <a:latin typeface="Arial" panose="020B0604020202020204" pitchFamily="34" charset="0"/>
                <a:cs typeface="Arial" panose="020B0604020202020204" pitchFamily="34" charset="0"/>
              </a:rPr>
              <a:t>71</a:t>
            </a:fld>
            <a:endParaRPr lang="en-US" sz="1600" dirty="0">
              <a:solidFill>
                <a:schemeClr val="bg1"/>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7D867389-0BC6-15BD-56DC-330CEA4E82E9}"/>
              </a:ext>
            </a:extLst>
          </p:cNvPr>
          <p:cNvSpPr txBox="1"/>
          <p:nvPr/>
        </p:nvSpPr>
        <p:spPr>
          <a:xfrm>
            <a:off x="2270113" y="2636490"/>
            <a:ext cx="4516150" cy="862544"/>
          </a:xfrm>
          <a:prstGeom prst="rect">
            <a:avLst/>
          </a:prstGeom>
          <a:noFill/>
        </p:spPr>
        <p:txBody>
          <a:bodyPr wrap="square">
            <a:spAutoFit/>
          </a:bodyPr>
          <a:lstStyle/>
          <a:p>
            <a:pPr lvl="0">
              <a:lnSpc>
                <a:spcPct val="106000"/>
              </a:lnSpc>
              <a:spcAft>
                <a:spcPts val="750"/>
              </a:spcAft>
              <a:buSzPts val="1000"/>
              <a:tabLst>
                <a:tab pos="457200" algn="l"/>
              </a:tabLst>
            </a:pPr>
            <a:r>
              <a:rPr lang="en-US" sz="1600" kern="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I am a music teacher and I work with small groups of children with additional learning needs. </a:t>
            </a:r>
            <a:endParaRPr lang="en-US" sz="1600" kern="100" dirty="0">
              <a:effectLst/>
              <a:latin typeface="Arial" panose="020B0604020202020204" pitchFamily="34" charset="0"/>
              <a:ea typeface="Calibri" panose="020F050202020403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028E695A-83AA-D51F-EBB0-1F0113F9B19A}"/>
              </a:ext>
            </a:extLst>
          </p:cNvPr>
          <p:cNvSpPr txBox="1"/>
          <p:nvPr/>
        </p:nvSpPr>
        <p:spPr>
          <a:xfrm>
            <a:off x="537704" y="633720"/>
            <a:ext cx="6480000" cy="1047274"/>
          </a:xfrm>
          <a:prstGeom prst="rect">
            <a:avLst/>
          </a:prstGeom>
          <a:noFill/>
        </p:spPr>
        <p:txBody>
          <a:bodyPr wrap="square">
            <a:spAutoFit/>
          </a:bodyPr>
          <a:lstStyle/>
          <a:p>
            <a:pPr>
              <a:lnSpc>
                <a:spcPct val="106000"/>
              </a:lnSpc>
              <a:spcAft>
                <a:spcPts val="800"/>
              </a:spcAft>
            </a:pPr>
            <a:r>
              <a:rPr lang="en-US" sz="3000" b="1" kern="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Choose appropriate teaching resources by Steve Barbe</a:t>
            </a:r>
            <a:endParaRPr lang="en-US" sz="30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id="{BAEA770B-2F95-FEFB-9762-818988805AC5}"/>
              </a:ext>
            </a:extLst>
          </p:cNvPr>
          <p:cNvSpPr txBox="1"/>
          <p:nvPr/>
        </p:nvSpPr>
        <p:spPr>
          <a:xfrm>
            <a:off x="2270113" y="4215279"/>
            <a:ext cx="4516150" cy="1639616"/>
          </a:xfrm>
          <a:prstGeom prst="rect">
            <a:avLst/>
          </a:prstGeom>
          <a:noFill/>
        </p:spPr>
        <p:txBody>
          <a:bodyPr wrap="square" lIns="91440" tIns="45720" rIns="91440" bIns="45720" anchor="t">
            <a:spAutoFit/>
          </a:bodyPr>
          <a:lstStyle/>
          <a:p>
            <a:pPr>
              <a:lnSpc>
                <a:spcPct val="106000"/>
              </a:lnSpc>
              <a:spcAft>
                <a:spcPts val="1800"/>
              </a:spcAft>
            </a:pPr>
            <a:r>
              <a:rPr lang="en-US" sz="1600" kern="0" dirty="0">
                <a:solidFill>
                  <a:srgbClr val="1F1F1F"/>
                </a:solidFill>
                <a:effectLst/>
                <a:latin typeface="Arial"/>
                <a:ea typeface="Times New Roman" panose="02020603050405020304" pitchFamily="18" charset="0"/>
                <a:cs typeface="Arial"/>
              </a:rPr>
              <a:t>I use a structured approach called "Box Time”. This is </a:t>
            </a:r>
            <a:r>
              <a:rPr lang="en-US" sz="1600" kern="0" dirty="0">
                <a:solidFill>
                  <a:srgbClr val="1F1F1F"/>
                </a:solidFill>
                <a:latin typeface="Arial"/>
                <a:ea typeface="Times New Roman" panose="02020603050405020304" pitchFamily="18" charset="0"/>
                <a:cs typeface="Arial"/>
              </a:rPr>
              <a:t>based on an activity called</a:t>
            </a:r>
            <a:r>
              <a:rPr lang="en-US" sz="1600" kern="0" dirty="0">
                <a:solidFill>
                  <a:schemeClr val="bg1"/>
                </a:solidFill>
                <a:latin typeface="Arial"/>
                <a:ea typeface="Times New Roman" panose="02020603050405020304" pitchFamily="18" charset="0"/>
                <a:cs typeface="Arial"/>
              </a:rPr>
              <a:t> ”</a:t>
            </a:r>
            <a:r>
              <a:rPr lang="en-US" sz="1600" kern="0" dirty="0">
                <a:solidFill>
                  <a:schemeClr val="bg1"/>
                </a:solidFill>
                <a:effectLst/>
                <a:latin typeface="Arial"/>
                <a:ea typeface="Times New Roman" panose="02020603050405020304" pitchFamily="18" charset="0"/>
                <a:cs typeface="Arial"/>
              </a:rPr>
              <a:t>Bucket Time”. During the activity I bring out objects from a box one at a time and we do activities with them. </a:t>
            </a:r>
            <a:r>
              <a:rPr lang="en-US" sz="1600" kern="0" dirty="0">
                <a:solidFill>
                  <a:srgbClr val="1F1F1F"/>
                </a:solidFill>
                <a:effectLst/>
                <a:latin typeface="Arial"/>
                <a:ea typeface="Times New Roman" panose="02020603050405020304" pitchFamily="18" charset="0"/>
                <a:cs typeface="Arial"/>
              </a:rPr>
              <a:t>This helps the children to focus and stay engaged.</a:t>
            </a:r>
            <a:endParaRPr lang="en-US" sz="1600" kern="100" dirty="0">
              <a:effectLst/>
              <a:latin typeface="Arial"/>
              <a:ea typeface="Calibri" panose="020F0502020204030204" pitchFamily="34" charset="0"/>
              <a:cs typeface="Arial"/>
            </a:endParaRPr>
          </a:p>
        </p:txBody>
      </p:sp>
      <p:sp>
        <p:nvSpPr>
          <p:cNvPr id="22" name="TextBox 21">
            <a:extLst>
              <a:ext uri="{FF2B5EF4-FFF2-40B4-BE49-F238E27FC236}">
                <a16:creationId xmlns:a16="http://schemas.microsoft.com/office/drawing/2014/main" id="{C7C3D619-077F-6E53-2D71-DFB394E867E4}"/>
              </a:ext>
            </a:extLst>
          </p:cNvPr>
          <p:cNvSpPr txBox="1"/>
          <p:nvPr/>
        </p:nvSpPr>
        <p:spPr>
          <a:xfrm>
            <a:off x="2270113" y="7558931"/>
            <a:ext cx="4516150" cy="1794850"/>
          </a:xfrm>
          <a:prstGeom prst="rect">
            <a:avLst/>
          </a:prstGeom>
          <a:noFill/>
        </p:spPr>
        <p:txBody>
          <a:bodyPr wrap="square">
            <a:spAutoFit/>
          </a:bodyPr>
          <a:lstStyle/>
          <a:p>
            <a:pPr marL="342900" lvl="0" indent="-342900">
              <a:lnSpc>
                <a:spcPct val="106000"/>
              </a:lnSpc>
              <a:spcAft>
                <a:spcPts val="750"/>
              </a:spcAft>
              <a:buSzPts val="1000"/>
              <a:buFont typeface="Symbol" panose="05050102010706020507" pitchFamily="18" charset="2"/>
              <a:buChar char=""/>
              <a:tabLst>
                <a:tab pos="457200" algn="l"/>
              </a:tabLst>
            </a:pPr>
            <a:r>
              <a:rPr lang="en-US" sz="1600" kern="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Hello song</a:t>
            </a:r>
            <a:endParaRPr lang="en-US" sz="1600" kern="100" dirty="0">
              <a:solidFill>
                <a:srgbClr val="1F1F1F"/>
              </a:solidFill>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6000"/>
              </a:lnSpc>
              <a:spcAft>
                <a:spcPts val="750"/>
              </a:spcAft>
              <a:buSzPts val="1000"/>
              <a:buFont typeface="Symbol" panose="05050102010706020507" pitchFamily="18" charset="2"/>
              <a:buChar char=""/>
              <a:tabLst>
                <a:tab pos="457200" algn="l"/>
              </a:tabLst>
            </a:pPr>
            <a:r>
              <a:rPr lang="en-US" sz="1600" kern="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Song "What is in the box today?"</a:t>
            </a:r>
            <a:endParaRPr lang="en-US" sz="1600" kern="100" dirty="0">
              <a:solidFill>
                <a:srgbClr val="1F1F1F"/>
              </a:solidFill>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6000"/>
              </a:lnSpc>
              <a:spcAft>
                <a:spcPts val="750"/>
              </a:spcAft>
              <a:buSzPts val="1000"/>
              <a:buFont typeface="Symbol" panose="05050102010706020507" pitchFamily="18" charset="2"/>
              <a:buChar char=""/>
              <a:tabLst>
                <a:tab pos="457200" algn="l"/>
              </a:tabLst>
            </a:pPr>
            <a:r>
              <a:rPr lang="en-US" sz="1600" kern="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Activities with the objects in the box</a:t>
            </a:r>
            <a:endParaRPr lang="en-US" sz="1600" kern="100" dirty="0">
              <a:solidFill>
                <a:srgbClr val="1F1F1F"/>
              </a:solidFill>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6000"/>
              </a:lnSpc>
              <a:spcAft>
                <a:spcPts val="750"/>
              </a:spcAft>
              <a:buSzPts val="1000"/>
              <a:buFont typeface="Symbol" panose="05050102010706020507" pitchFamily="18" charset="2"/>
              <a:buChar char=""/>
              <a:tabLst>
                <a:tab pos="457200" algn="l"/>
              </a:tabLst>
            </a:pPr>
            <a:r>
              <a:rPr lang="en-US" sz="1600" kern="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Goodbye song</a:t>
            </a:r>
            <a:endParaRPr lang="en-US" sz="1600" kern="100" dirty="0">
              <a:solidFill>
                <a:srgbClr val="1F1F1F"/>
              </a:solidFill>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6000"/>
              </a:lnSpc>
              <a:spcAft>
                <a:spcPts val="750"/>
              </a:spcAft>
              <a:buSzPts val="1000"/>
              <a:buFont typeface="Symbol" panose="05050102010706020507" pitchFamily="18" charset="2"/>
              <a:buChar char=""/>
              <a:tabLst>
                <a:tab pos="457200" algn="l"/>
              </a:tabLst>
            </a:pPr>
            <a:r>
              <a:rPr lang="en-US" sz="1600" kern="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Music time finished</a:t>
            </a:r>
            <a:endParaRPr lang="en-US" sz="1600" kern="100" dirty="0">
              <a:solidFill>
                <a:srgbClr val="1F1F1F"/>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18" name="Picture 7" descr="Clipboard Checked with solid fill">
            <a:extLst>
              <a:ext uri="{FF2B5EF4-FFF2-40B4-BE49-F238E27FC236}">
                <a16:creationId xmlns:a16="http://schemas.microsoft.com/office/drawing/2014/main" id="{3A6D7C73-FA7A-4962-A93D-5F152AE0276F}"/>
              </a:ext>
            </a:extLst>
          </p:cNvPr>
          <p:cNvPicPr/>
          <p:nvPr/>
        </p:nvPicPr>
        <p:blipFill>
          <a:blip r:embed="rId2">
            <a:extLst>
              <a:ext uri="{96DAC541-7B7A-43D3-8B79-37D633B846F1}">
                <asvg:svgBlip xmlns:asvg="http://schemas.microsoft.com/office/drawing/2016/SVG/main" r:embed="rId3"/>
              </a:ext>
            </a:extLst>
          </a:blip>
          <a:srcRect/>
          <a:stretch/>
        </p:blipFill>
        <p:spPr>
          <a:xfrm>
            <a:off x="701051" y="7817180"/>
            <a:ext cx="1440000" cy="1440000"/>
          </a:xfrm>
          <a:prstGeom prst="rect">
            <a:avLst/>
          </a:prstGeom>
        </p:spPr>
      </p:pic>
      <p:pic>
        <p:nvPicPr>
          <p:cNvPr id="23" name="Picture 7" descr="Packing Box Open outline">
            <a:extLst>
              <a:ext uri="{FF2B5EF4-FFF2-40B4-BE49-F238E27FC236}">
                <a16:creationId xmlns:a16="http://schemas.microsoft.com/office/drawing/2014/main" id="{049D7647-67F4-BF88-4107-5BBAC2CCB268}"/>
              </a:ext>
            </a:extLst>
          </p:cNvPr>
          <p:cNvPicPr/>
          <p:nvPr/>
        </p:nvPicPr>
        <p:blipFill>
          <a:blip r:embed="rId4">
            <a:extLst>
              <a:ext uri="{96DAC541-7B7A-43D3-8B79-37D633B846F1}">
                <asvg:svgBlip xmlns:asvg="http://schemas.microsoft.com/office/drawing/2016/SVG/main" r:embed="rId5"/>
              </a:ext>
            </a:extLst>
          </a:blip>
          <a:srcRect/>
          <a:stretch/>
        </p:blipFill>
        <p:spPr>
          <a:xfrm>
            <a:off x="701051" y="4055315"/>
            <a:ext cx="1440000" cy="1440000"/>
          </a:xfrm>
          <a:prstGeom prst="rect">
            <a:avLst/>
          </a:prstGeom>
        </p:spPr>
      </p:pic>
      <p:pic>
        <p:nvPicPr>
          <p:cNvPr id="24" name="Picture 7">
            <a:extLst>
              <a:ext uri="{FF2B5EF4-FFF2-40B4-BE49-F238E27FC236}">
                <a16:creationId xmlns:a16="http://schemas.microsoft.com/office/drawing/2014/main" id="{9DF6D2CC-C853-0DEC-DCB2-712D610BC9E8}"/>
              </a:ext>
            </a:extLst>
          </p:cNvPr>
          <p:cNvPicPr/>
          <p:nvPr/>
        </p:nvPicPr>
        <p:blipFill>
          <a:blip r:embed="rId6">
            <a:extLst>
              <a:ext uri="{96DAC541-7B7A-43D3-8B79-37D633B846F1}">
                <asvg:svgBlip xmlns:asvg="http://schemas.microsoft.com/office/drawing/2016/SVG/main" r:embed="rId7"/>
              </a:ext>
            </a:extLst>
          </a:blip>
          <a:srcRect/>
          <a:stretch/>
        </p:blipFill>
        <p:spPr>
          <a:xfrm>
            <a:off x="701051" y="2347762"/>
            <a:ext cx="1440000" cy="1440000"/>
          </a:xfrm>
          <a:prstGeom prst="rect">
            <a:avLst/>
          </a:prstGeom>
        </p:spPr>
      </p:pic>
      <p:sp>
        <p:nvSpPr>
          <p:cNvPr id="2" name="TextBox 1">
            <a:extLst>
              <a:ext uri="{FF2B5EF4-FFF2-40B4-BE49-F238E27FC236}">
                <a16:creationId xmlns:a16="http://schemas.microsoft.com/office/drawing/2014/main" id="{F9827C50-B118-ECE6-5CEC-83A4F72C4231}"/>
              </a:ext>
            </a:extLst>
          </p:cNvPr>
          <p:cNvSpPr txBox="1"/>
          <p:nvPr/>
        </p:nvSpPr>
        <p:spPr>
          <a:xfrm>
            <a:off x="2270113" y="6460937"/>
            <a:ext cx="4516150" cy="601575"/>
          </a:xfrm>
          <a:prstGeom prst="rect">
            <a:avLst/>
          </a:prstGeom>
          <a:noFill/>
        </p:spPr>
        <p:txBody>
          <a:bodyPr wrap="square">
            <a:spAutoFit/>
          </a:bodyPr>
          <a:lstStyle/>
          <a:p>
            <a:pPr>
              <a:lnSpc>
                <a:spcPct val="106000"/>
              </a:lnSpc>
              <a:spcAft>
                <a:spcPts val="1800"/>
              </a:spcAft>
            </a:pPr>
            <a:r>
              <a:rPr lang="en-US" sz="1600" kern="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My music sessions follow a similar structure each time:</a:t>
            </a:r>
            <a:endParaRPr lang="en-US" sz="1600" kern="1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4" name="Picture 7" descr="Blueprint outline">
            <a:extLst>
              <a:ext uri="{FF2B5EF4-FFF2-40B4-BE49-F238E27FC236}">
                <a16:creationId xmlns:a16="http://schemas.microsoft.com/office/drawing/2014/main" id="{F766C32C-ED30-607B-65D6-89F433DE08D6}"/>
              </a:ext>
            </a:extLst>
          </p:cNvPr>
          <p:cNvPicPr/>
          <p:nvPr/>
        </p:nvPicPr>
        <p:blipFill>
          <a:blip r:embed="rId8">
            <a:extLst>
              <a:ext uri="{96DAC541-7B7A-43D3-8B79-37D633B846F1}">
                <asvg:svgBlip xmlns:asvg="http://schemas.microsoft.com/office/drawing/2016/SVG/main" r:embed="rId9"/>
              </a:ext>
            </a:extLst>
          </a:blip>
          <a:srcRect/>
          <a:stretch/>
        </p:blipFill>
        <p:spPr>
          <a:xfrm>
            <a:off x="701051" y="6101223"/>
            <a:ext cx="1440000" cy="1440000"/>
          </a:xfrm>
          <a:prstGeom prst="rect">
            <a:avLst/>
          </a:prstGeom>
        </p:spPr>
      </p:pic>
    </p:spTree>
    <p:extLst>
      <p:ext uri="{BB962C8B-B14F-4D97-AF65-F5344CB8AC3E}">
        <p14:creationId xmlns:p14="http://schemas.microsoft.com/office/powerpoint/2010/main" val="249765917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E81BAED-D9F0-DC4B-07CA-06E952641E70}"/>
              </a:ext>
            </a:extLst>
          </p:cNvPr>
          <p:cNvSpPr/>
          <p:nvPr/>
        </p:nvSpPr>
        <p:spPr>
          <a:xfrm>
            <a:off x="537704" y="2008375"/>
            <a:ext cx="6480000" cy="7560000"/>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6000"/>
              </a:lnSpc>
              <a:spcAft>
                <a:spcPts val="800"/>
              </a:spcAft>
            </a:pPr>
            <a:endParaRPr lang="en-US" b="1" kern="100">
              <a:solidFill>
                <a:schemeClr val="bg1"/>
              </a:solidFill>
              <a:latin typeface="Arial" panose="020B0604020202020204" pitchFamily="34" charset="0"/>
              <a:ea typeface="Calibri" panose="020F0502020204030204" pitchFamily="34" charset="0"/>
              <a:cs typeface="Times New Roman" panose="02020603050405020304" pitchFamily="18" charset="0"/>
            </a:endParaRPr>
          </a:p>
          <a:p>
            <a:pPr>
              <a:lnSpc>
                <a:spcPct val="106000"/>
              </a:lnSpc>
              <a:spcAft>
                <a:spcPts val="800"/>
              </a:spcAft>
            </a:pPr>
            <a:endParaRPr lang="en-US" sz="1800" b="1" kern="10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p>
            <a:pPr>
              <a:lnSpc>
                <a:spcPct val="106000"/>
              </a:lnSpc>
              <a:spcAft>
                <a:spcPts val="800"/>
              </a:spcAft>
            </a:pPr>
            <a:endParaRPr lang="en-US" sz="1800" b="1"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spcAft>
                <a:spcPts val="1800"/>
              </a:spcAft>
            </a:pPr>
            <a:endParaRPr lang="en-US">
              <a:solidFill>
                <a:srgbClr val="1F1F1F"/>
              </a:solidFill>
              <a:latin typeface="Arial" panose="020B0604020202020204" pitchFamily="34" charset="0"/>
              <a:ea typeface="Times New Roman" panose="02020603050405020304" pitchFamily="18" charset="0"/>
            </a:endParaRPr>
          </a:p>
          <a:p>
            <a:pPr>
              <a:spcAft>
                <a:spcPts val="1800"/>
              </a:spcAft>
            </a:pPr>
            <a:endParaRPr lang="en-US" sz="1800">
              <a:effectLst/>
              <a:latin typeface="Times New Roman" panose="02020603050405020304" pitchFamily="18" charset="0"/>
              <a:ea typeface="Times New Roman" panose="02020603050405020304" pitchFamily="18" charset="0"/>
            </a:endParaRPr>
          </a:p>
          <a:p>
            <a:pPr>
              <a:spcAft>
                <a:spcPts val="1800"/>
              </a:spcAft>
            </a:pPr>
            <a:endParaRPr lang="en-US" sz="1800">
              <a:effectLst/>
              <a:latin typeface="Times New Roman" panose="02020603050405020304" pitchFamily="18" charset="0"/>
              <a:ea typeface="Times New Roman" panose="02020603050405020304" pitchFamily="18" charset="0"/>
            </a:endParaRPr>
          </a:p>
          <a:p>
            <a:pPr algn="l">
              <a:spcBef>
                <a:spcPts val="1800"/>
              </a:spcBef>
              <a:spcAft>
                <a:spcPts val="1800"/>
              </a:spcAft>
            </a:pPr>
            <a:endParaRPr lang="en-US">
              <a:solidFill>
                <a:srgbClr val="1F1F1F"/>
              </a:solidFill>
              <a:latin typeface="Arial" panose="020B0604020202020204" pitchFamily="34" charset="0"/>
              <a:ea typeface="Times New Roman" panose="02020603050405020304" pitchFamily="18" charset="0"/>
            </a:endParaRPr>
          </a:p>
          <a:p>
            <a:pPr algn="l">
              <a:spcBef>
                <a:spcPts val="1800"/>
              </a:spcBef>
              <a:spcAft>
                <a:spcPts val="1800"/>
              </a:spcAft>
            </a:pPr>
            <a:endParaRPr lang="en-US" dirty="0">
              <a:solidFill>
                <a:srgbClr val="1F1F1F"/>
              </a:solidFill>
              <a:latin typeface="Arial" panose="020B0604020202020204" pitchFamily="34" charset="0"/>
              <a:ea typeface="Times New Roman" panose="02020603050405020304" pitchFamily="18" charset="0"/>
            </a:endParaRPr>
          </a:p>
        </p:txBody>
      </p:sp>
      <p:sp>
        <p:nvSpPr>
          <p:cNvPr id="3" name="object 3"/>
          <p:cNvSpPr txBox="1"/>
          <p:nvPr/>
        </p:nvSpPr>
        <p:spPr>
          <a:xfrm>
            <a:off x="3144982" y="9889238"/>
            <a:ext cx="1308010" cy="239432"/>
          </a:xfrm>
          <a:prstGeom prst="rect">
            <a:avLst/>
          </a:prstGeom>
        </p:spPr>
        <p:txBody>
          <a:bodyPr vert="horz" wrap="square" lIns="0" tIns="8881" rIns="0" bIns="0" rtlCol="0">
            <a:spAutoFit/>
          </a:bodyPr>
          <a:lstStyle/>
          <a:p>
            <a:pPr marL="12687">
              <a:spcBef>
                <a:spcPts val="70"/>
              </a:spcBef>
            </a:pPr>
            <a:r>
              <a:rPr sz="1499" b="1" spc="-20" dirty="0">
                <a:latin typeface="Tahoma"/>
                <a:cs typeface="Tahoma"/>
              </a:rPr>
              <a:t>Page</a:t>
            </a:r>
            <a:r>
              <a:rPr sz="1499" b="1" spc="170" dirty="0">
                <a:latin typeface="Tahoma"/>
                <a:cs typeface="Tahoma"/>
              </a:rPr>
              <a:t> </a:t>
            </a:r>
            <a:r>
              <a:rPr sz="1499" b="1" spc="-95" dirty="0">
                <a:latin typeface="Tahoma"/>
                <a:cs typeface="Tahoma"/>
              </a:rPr>
              <a:t>3</a:t>
            </a:r>
            <a:r>
              <a:rPr sz="1499" b="1" spc="170" dirty="0">
                <a:latin typeface="Tahoma"/>
                <a:cs typeface="Tahoma"/>
              </a:rPr>
              <a:t> </a:t>
            </a:r>
            <a:r>
              <a:rPr sz="1499" b="1" spc="10" dirty="0">
                <a:latin typeface="Tahoma"/>
                <a:cs typeface="Tahoma"/>
              </a:rPr>
              <a:t>of</a:t>
            </a:r>
            <a:r>
              <a:rPr sz="1499" b="1" spc="170" dirty="0">
                <a:latin typeface="Tahoma"/>
                <a:cs typeface="Tahoma"/>
              </a:rPr>
              <a:t> </a:t>
            </a:r>
            <a:r>
              <a:rPr sz="1499" b="1" spc="-30" dirty="0">
                <a:latin typeface="Tahoma"/>
                <a:cs typeface="Tahoma"/>
              </a:rPr>
              <a:t>38</a:t>
            </a:r>
            <a:endParaRPr sz="1499" dirty="0">
              <a:latin typeface="Tahoma"/>
              <a:cs typeface="Tahoma"/>
            </a:endParaRPr>
          </a:p>
        </p:txBody>
      </p:sp>
      <p:sp>
        <p:nvSpPr>
          <p:cNvPr id="8" name="Slide Number Placeholder 1">
            <a:extLst>
              <a:ext uri="{FF2B5EF4-FFF2-40B4-BE49-F238E27FC236}">
                <a16:creationId xmlns:a16="http://schemas.microsoft.com/office/drawing/2014/main" id="{5C1C749F-862E-B41A-09B6-09E11A0FDAEA}"/>
              </a:ext>
            </a:extLst>
          </p:cNvPr>
          <p:cNvSpPr>
            <a:spLocks noGrp="1"/>
          </p:cNvSpPr>
          <p:nvPr>
            <p:ph type="sldNum" sz="quarter" idx="12"/>
          </p:nvPr>
        </p:nvSpPr>
        <p:spPr>
          <a:xfrm>
            <a:off x="5420043" y="9906785"/>
            <a:ext cx="1764665" cy="569071"/>
          </a:xfrm>
        </p:spPr>
        <p:txBody>
          <a:bodyPr/>
          <a:lstStyle/>
          <a:p>
            <a:fld id="{2DD70488-1BA5-554A-927A-C902243CFC7F}" type="slidenum">
              <a:rPr lang="en-US" sz="1600" smtClean="0">
                <a:solidFill>
                  <a:schemeClr val="bg1"/>
                </a:solidFill>
                <a:latin typeface="Arial" panose="020B0604020202020204" pitchFamily="34" charset="0"/>
                <a:cs typeface="Arial" panose="020B0604020202020204" pitchFamily="34" charset="0"/>
              </a:rPr>
              <a:t>72</a:t>
            </a:fld>
            <a:endParaRPr lang="en-US" sz="1600" dirty="0">
              <a:solidFill>
                <a:schemeClr val="bg1"/>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7D867389-0BC6-15BD-56DC-330CEA4E82E9}"/>
              </a:ext>
            </a:extLst>
          </p:cNvPr>
          <p:cNvSpPr txBox="1"/>
          <p:nvPr/>
        </p:nvSpPr>
        <p:spPr>
          <a:xfrm>
            <a:off x="2270113" y="2431446"/>
            <a:ext cx="4516150" cy="1384482"/>
          </a:xfrm>
          <a:prstGeom prst="rect">
            <a:avLst/>
          </a:prstGeom>
          <a:noFill/>
        </p:spPr>
        <p:txBody>
          <a:bodyPr wrap="square">
            <a:spAutoFit/>
          </a:bodyPr>
          <a:lstStyle/>
          <a:p>
            <a:pPr>
              <a:lnSpc>
                <a:spcPct val="106000"/>
              </a:lnSpc>
              <a:spcBef>
                <a:spcPts val="1800"/>
              </a:spcBef>
              <a:spcAft>
                <a:spcPts val="1800"/>
              </a:spcAft>
            </a:pPr>
            <a:r>
              <a:rPr lang="en-US" sz="1600" kern="0" dirty="0">
                <a:solidFill>
                  <a:srgbClr val="1F1F1F"/>
                </a:solidFill>
                <a:effectLst/>
                <a:latin typeface="Arial" panose="020B0604020202020204" pitchFamily="34" charset="0"/>
                <a:ea typeface="Times New Roman" panose="02020603050405020304" pitchFamily="18" charset="0"/>
                <a:cs typeface="Times New Roman" panose="02020603050405020304" pitchFamily="18" charset="0"/>
              </a:rPr>
              <a:t>I use a variety of objects in the box, such as toy characters, props, instruments and iPads. I choose songs and activities that are right for the objects. For example, if we have a rabbit in the box, we might sing "Sleepy Bunnies."</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028E695A-83AA-D51F-EBB0-1F0113F9B19A}"/>
              </a:ext>
            </a:extLst>
          </p:cNvPr>
          <p:cNvSpPr txBox="1"/>
          <p:nvPr/>
        </p:nvSpPr>
        <p:spPr>
          <a:xfrm>
            <a:off x="537704" y="633720"/>
            <a:ext cx="6480000" cy="1047274"/>
          </a:xfrm>
          <a:prstGeom prst="rect">
            <a:avLst/>
          </a:prstGeom>
          <a:noFill/>
        </p:spPr>
        <p:txBody>
          <a:bodyPr wrap="square">
            <a:spAutoFit/>
          </a:bodyPr>
          <a:lstStyle/>
          <a:p>
            <a:pPr>
              <a:lnSpc>
                <a:spcPct val="106000"/>
              </a:lnSpc>
              <a:spcAft>
                <a:spcPts val="800"/>
              </a:spcAft>
            </a:pPr>
            <a:r>
              <a:rPr lang="en-US" sz="3000" b="1" kern="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Choose appropriate teaching resources by Steve Barbe</a:t>
            </a:r>
            <a:endParaRPr lang="en-US" sz="30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id="{BAEA770B-2F95-FEFB-9762-818988805AC5}"/>
              </a:ext>
            </a:extLst>
          </p:cNvPr>
          <p:cNvSpPr txBox="1"/>
          <p:nvPr/>
        </p:nvSpPr>
        <p:spPr>
          <a:xfrm>
            <a:off x="2270113" y="4213937"/>
            <a:ext cx="4516150" cy="1384482"/>
          </a:xfrm>
          <a:prstGeom prst="rect">
            <a:avLst/>
          </a:prstGeom>
          <a:noFill/>
        </p:spPr>
        <p:txBody>
          <a:bodyPr wrap="square">
            <a:spAutoFit/>
          </a:bodyPr>
          <a:lstStyle/>
          <a:p>
            <a:pPr>
              <a:lnSpc>
                <a:spcPct val="106000"/>
              </a:lnSpc>
              <a:spcBef>
                <a:spcPts val="1800"/>
              </a:spcBef>
              <a:spcAft>
                <a:spcPts val="1800"/>
              </a:spcAft>
            </a:pPr>
            <a:r>
              <a:rPr lang="en-US" sz="1600" kern="0" dirty="0">
                <a:solidFill>
                  <a:srgbClr val="1F1F1F"/>
                </a:solidFill>
                <a:effectLst/>
                <a:latin typeface="Arial" panose="020B0604020202020204" pitchFamily="34" charset="0"/>
                <a:ea typeface="Times New Roman" panose="02020603050405020304" pitchFamily="18" charset="0"/>
                <a:cs typeface="Times New Roman" panose="02020603050405020304" pitchFamily="18" charset="0"/>
              </a:rPr>
              <a:t>I use Makaton signs to help the children understand and participate in the activities. For example, when we finish with an object, I say the object's name and make the Makaton sign for "finished."</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2" name="TextBox 21">
            <a:extLst>
              <a:ext uri="{FF2B5EF4-FFF2-40B4-BE49-F238E27FC236}">
                <a16:creationId xmlns:a16="http://schemas.microsoft.com/office/drawing/2014/main" id="{C7C3D619-077F-6E53-2D71-DFB394E867E4}"/>
              </a:ext>
            </a:extLst>
          </p:cNvPr>
          <p:cNvSpPr txBox="1"/>
          <p:nvPr/>
        </p:nvSpPr>
        <p:spPr>
          <a:xfrm>
            <a:off x="2270113" y="7956713"/>
            <a:ext cx="4516150" cy="1123513"/>
          </a:xfrm>
          <a:prstGeom prst="rect">
            <a:avLst/>
          </a:prstGeom>
          <a:noFill/>
        </p:spPr>
        <p:txBody>
          <a:bodyPr wrap="square">
            <a:spAutoFit/>
          </a:bodyPr>
          <a:lstStyle/>
          <a:p>
            <a:pPr>
              <a:lnSpc>
                <a:spcPct val="106000"/>
              </a:lnSpc>
              <a:spcBef>
                <a:spcPts val="1800"/>
              </a:spcBef>
              <a:spcAft>
                <a:spcPts val="1800"/>
              </a:spcAft>
            </a:pPr>
            <a:r>
              <a:rPr lang="en-US" sz="1600" kern="0" dirty="0">
                <a:solidFill>
                  <a:srgbClr val="1F1F1F"/>
                </a:solidFill>
                <a:effectLst/>
                <a:latin typeface="Arial" panose="020B0604020202020204" pitchFamily="34" charset="0"/>
                <a:ea typeface="Times New Roman" panose="02020603050405020304" pitchFamily="18" charset="0"/>
              </a:rPr>
              <a:t>Recently, I had a child in my group who was very excited from the start. The staff members present asked me to stop an activity because they thought it was too triggering for the child. </a:t>
            </a:r>
            <a:endParaRPr lang="en-US" sz="16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8" name="Picture 7" descr="Hand with solid fill">
            <a:extLst>
              <a:ext uri="{FF2B5EF4-FFF2-40B4-BE49-F238E27FC236}">
                <a16:creationId xmlns:a16="http://schemas.microsoft.com/office/drawing/2014/main" id="{3A6D7C73-FA7A-4962-A93D-5F152AE0276F}"/>
              </a:ext>
            </a:extLst>
          </p:cNvPr>
          <p:cNvPicPr/>
          <p:nvPr/>
        </p:nvPicPr>
        <p:blipFill>
          <a:blip r:embed="rId2">
            <a:extLst>
              <a:ext uri="{96DAC541-7B7A-43D3-8B79-37D633B846F1}">
                <asvg:svgBlip xmlns:asvg="http://schemas.microsoft.com/office/drawing/2016/SVG/main" r:embed="rId3"/>
              </a:ext>
            </a:extLst>
          </a:blip>
          <a:srcRect/>
          <a:stretch/>
        </p:blipFill>
        <p:spPr>
          <a:xfrm>
            <a:off x="701051" y="7777125"/>
            <a:ext cx="1440000" cy="1440000"/>
          </a:xfrm>
          <a:prstGeom prst="rect">
            <a:avLst/>
          </a:prstGeom>
        </p:spPr>
      </p:pic>
      <p:pic>
        <p:nvPicPr>
          <p:cNvPr id="23" name="Picture 7" descr="Sign language outline">
            <a:extLst>
              <a:ext uri="{FF2B5EF4-FFF2-40B4-BE49-F238E27FC236}">
                <a16:creationId xmlns:a16="http://schemas.microsoft.com/office/drawing/2014/main" id="{049D7647-67F4-BF88-4107-5BBAC2CCB268}"/>
              </a:ext>
            </a:extLst>
          </p:cNvPr>
          <p:cNvPicPr/>
          <p:nvPr/>
        </p:nvPicPr>
        <p:blipFill>
          <a:blip r:embed="rId4">
            <a:extLst>
              <a:ext uri="{96DAC541-7B7A-43D3-8B79-37D633B846F1}">
                <asvg:svgBlip xmlns:asvg="http://schemas.microsoft.com/office/drawing/2016/SVG/main" r:embed="rId5"/>
              </a:ext>
            </a:extLst>
          </a:blip>
          <a:srcRect/>
          <a:stretch/>
        </p:blipFill>
        <p:spPr>
          <a:xfrm>
            <a:off x="701051" y="4276249"/>
            <a:ext cx="1440000" cy="1440000"/>
          </a:xfrm>
          <a:prstGeom prst="rect">
            <a:avLst/>
          </a:prstGeom>
        </p:spPr>
      </p:pic>
      <p:pic>
        <p:nvPicPr>
          <p:cNvPr id="24" name="Picture 7" descr="Bunny face with solid fill">
            <a:extLst>
              <a:ext uri="{FF2B5EF4-FFF2-40B4-BE49-F238E27FC236}">
                <a16:creationId xmlns:a16="http://schemas.microsoft.com/office/drawing/2014/main" id="{9DF6D2CC-C853-0DEC-DCB2-712D610BC9E8}"/>
              </a:ext>
            </a:extLst>
          </p:cNvPr>
          <p:cNvPicPr/>
          <p:nvPr/>
        </p:nvPicPr>
        <p:blipFill>
          <a:blip r:embed="rId6">
            <a:extLst>
              <a:ext uri="{96DAC541-7B7A-43D3-8B79-37D633B846F1}">
                <asvg:svgBlip xmlns:asvg="http://schemas.microsoft.com/office/drawing/2016/SVG/main" r:embed="rId7"/>
              </a:ext>
            </a:extLst>
          </a:blip>
          <a:srcRect/>
          <a:stretch/>
        </p:blipFill>
        <p:spPr>
          <a:xfrm>
            <a:off x="701051" y="2403687"/>
            <a:ext cx="1440000" cy="1440000"/>
          </a:xfrm>
          <a:prstGeom prst="rect">
            <a:avLst/>
          </a:prstGeom>
        </p:spPr>
      </p:pic>
      <p:sp>
        <p:nvSpPr>
          <p:cNvPr id="2" name="TextBox 1">
            <a:extLst>
              <a:ext uri="{FF2B5EF4-FFF2-40B4-BE49-F238E27FC236}">
                <a16:creationId xmlns:a16="http://schemas.microsoft.com/office/drawing/2014/main" id="{F9827C50-B118-ECE6-5CEC-83A4F72C4231}"/>
              </a:ext>
            </a:extLst>
          </p:cNvPr>
          <p:cNvSpPr txBox="1"/>
          <p:nvPr/>
        </p:nvSpPr>
        <p:spPr>
          <a:xfrm>
            <a:off x="2270113" y="6227153"/>
            <a:ext cx="4516150" cy="1123513"/>
          </a:xfrm>
          <a:prstGeom prst="rect">
            <a:avLst/>
          </a:prstGeom>
          <a:noFill/>
        </p:spPr>
        <p:txBody>
          <a:bodyPr wrap="square">
            <a:spAutoFit/>
          </a:bodyPr>
          <a:lstStyle/>
          <a:p>
            <a:pPr>
              <a:lnSpc>
                <a:spcPct val="106000"/>
              </a:lnSpc>
              <a:spcBef>
                <a:spcPts val="1800"/>
              </a:spcBef>
              <a:spcAft>
                <a:spcPts val="1800"/>
              </a:spcAft>
            </a:pPr>
            <a:r>
              <a:rPr lang="en-US" sz="1600" kern="0" dirty="0">
                <a:solidFill>
                  <a:srgbClr val="1F1F1F"/>
                </a:solidFill>
                <a:effectLst/>
                <a:latin typeface="Arial" panose="020B0604020202020204" pitchFamily="34" charset="0"/>
                <a:ea typeface="Times New Roman" panose="02020603050405020304" pitchFamily="18" charset="0"/>
                <a:cs typeface="Times New Roman" panose="02020603050405020304" pitchFamily="18" charset="0"/>
              </a:rPr>
              <a:t>I think it's important to have a consistent structure for my music sessions. This helps the children to know what to expect and makes it easier for them to participate.</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7" descr="Cheers with solid fill">
            <a:extLst>
              <a:ext uri="{FF2B5EF4-FFF2-40B4-BE49-F238E27FC236}">
                <a16:creationId xmlns:a16="http://schemas.microsoft.com/office/drawing/2014/main" id="{F766C32C-ED30-607B-65D6-89F433DE08D6}"/>
              </a:ext>
            </a:extLst>
          </p:cNvPr>
          <p:cNvPicPr/>
          <p:nvPr/>
        </p:nvPicPr>
        <p:blipFill>
          <a:blip r:embed="rId8">
            <a:extLst>
              <a:ext uri="{96DAC541-7B7A-43D3-8B79-37D633B846F1}">
                <asvg:svgBlip xmlns:asvg="http://schemas.microsoft.com/office/drawing/2016/SVG/main" r:embed="rId9"/>
              </a:ext>
            </a:extLst>
          </a:blip>
          <a:srcRect/>
          <a:stretch/>
        </p:blipFill>
        <p:spPr>
          <a:xfrm>
            <a:off x="701051" y="5998715"/>
            <a:ext cx="1440000" cy="1440000"/>
          </a:xfrm>
          <a:prstGeom prst="rect">
            <a:avLst/>
          </a:prstGeom>
        </p:spPr>
      </p:pic>
    </p:spTree>
    <p:extLst>
      <p:ext uri="{BB962C8B-B14F-4D97-AF65-F5344CB8AC3E}">
        <p14:creationId xmlns:p14="http://schemas.microsoft.com/office/powerpoint/2010/main" val="215357742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E81BAED-D9F0-DC4B-07CA-06E952641E70}"/>
              </a:ext>
            </a:extLst>
          </p:cNvPr>
          <p:cNvSpPr/>
          <p:nvPr/>
        </p:nvSpPr>
        <p:spPr>
          <a:xfrm>
            <a:off x="537704" y="2008375"/>
            <a:ext cx="6480000" cy="7560000"/>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6000"/>
              </a:lnSpc>
              <a:spcAft>
                <a:spcPts val="800"/>
              </a:spcAft>
            </a:pPr>
            <a:endParaRPr lang="en-US" b="1" kern="100">
              <a:solidFill>
                <a:schemeClr val="bg1"/>
              </a:solidFill>
              <a:latin typeface="Arial" panose="020B0604020202020204" pitchFamily="34" charset="0"/>
              <a:ea typeface="Calibri" panose="020F0502020204030204" pitchFamily="34" charset="0"/>
              <a:cs typeface="Times New Roman" panose="02020603050405020304" pitchFamily="18" charset="0"/>
            </a:endParaRPr>
          </a:p>
          <a:p>
            <a:pPr>
              <a:lnSpc>
                <a:spcPct val="106000"/>
              </a:lnSpc>
              <a:spcAft>
                <a:spcPts val="800"/>
              </a:spcAft>
            </a:pPr>
            <a:endParaRPr lang="en-US" sz="1800" b="1" kern="10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p>
            <a:pPr>
              <a:lnSpc>
                <a:spcPct val="106000"/>
              </a:lnSpc>
              <a:spcAft>
                <a:spcPts val="800"/>
              </a:spcAft>
            </a:pPr>
            <a:endParaRPr lang="en-US" sz="1800" b="1"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spcAft>
                <a:spcPts val="1800"/>
              </a:spcAft>
            </a:pPr>
            <a:endParaRPr lang="en-US">
              <a:solidFill>
                <a:srgbClr val="1F1F1F"/>
              </a:solidFill>
              <a:latin typeface="Arial" panose="020B0604020202020204" pitchFamily="34" charset="0"/>
              <a:ea typeface="Times New Roman" panose="02020603050405020304" pitchFamily="18" charset="0"/>
            </a:endParaRPr>
          </a:p>
          <a:p>
            <a:pPr>
              <a:spcAft>
                <a:spcPts val="1800"/>
              </a:spcAft>
            </a:pPr>
            <a:endParaRPr lang="en-US" sz="1800">
              <a:effectLst/>
              <a:latin typeface="Times New Roman" panose="02020603050405020304" pitchFamily="18" charset="0"/>
              <a:ea typeface="Times New Roman" panose="02020603050405020304" pitchFamily="18" charset="0"/>
            </a:endParaRPr>
          </a:p>
          <a:p>
            <a:pPr>
              <a:spcAft>
                <a:spcPts val="1800"/>
              </a:spcAft>
            </a:pPr>
            <a:endParaRPr lang="en-US" sz="1800">
              <a:effectLst/>
              <a:latin typeface="Times New Roman" panose="02020603050405020304" pitchFamily="18" charset="0"/>
              <a:ea typeface="Times New Roman" panose="02020603050405020304" pitchFamily="18" charset="0"/>
            </a:endParaRPr>
          </a:p>
          <a:p>
            <a:pPr algn="l">
              <a:spcBef>
                <a:spcPts val="1800"/>
              </a:spcBef>
              <a:spcAft>
                <a:spcPts val="1800"/>
              </a:spcAft>
            </a:pPr>
            <a:endParaRPr lang="en-US">
              <a:solidFill>
                <a:srgbClr val="1F1F1F"/>
              </a:solidFill>
              <a:latin typeface="Arial" panose="020B0604020202020204" pitchFamily="34" charset="0"/>
              <a:ea typeface="Times New Roman" panose="02020603050405020304" pitchFamily="18" charset="0"/>
            </a:endParaRPr>
          </a:p>
          <a:p>
            <a:pPr algn="l">
              <a:spcBef>
                <a:spcPts val="1800"/>
              </a:spcBef>
              <a:spcAft>
                <a:spcPts val="1800"/>
              </a:spcAft>
            </a:pPr>
            <a:endParaRPr lang="en-US" dirty="0">
              <a:solidFill>
                <a:srgbClr val="1F1F1F"/>
              </a:solidFill>
              <a:latin typeface="Arial" panose="020B0604020202020204" pitchFamily="34" charset="0"/>
              <a:ea typeface="Times New Roman" panose="02020603050405020304" pitchFamily="18" charset="0"/>
            </a:endParaRPr>
          </a:p>
        </p:txBody>
      </p:sp>
      <p:sp>
        <p:nvSpPr>
          <p:cNvPr id="3" name="object 3"/>
          <p:cNvSpPr txBox="1"/>
          <p:nvPr/>
        </p:nvSpPr>
        <p:spPr>
          <a:xfrm>
            <a:off x="3144982" y="9889238"/>
            <a:ext cx="1308010" cy="239432"/>
          </a:xfrm>
          <a:prstGeom prst="rect">
            <a:avLst/>
          </a:prstGeom>
        </p:spPr>
        <p:txBody>
          <a:bodyPr vert="horz" wrap="square" lIns="0" tIns="8881" rIns="0" bIns="0" rtlCol="0">
            <a:spAutoFit/>
          </a:bodyPr>
          <a:lstStyle/>
          <a:p>
            <a:pPr marL="12687">
              <a:spcBef>
                <a:spcPts val="70"/>
              </a:spcBef>
            </a:pPr>
            <a:r>
              <a:rPr sz="1499" b="1" spc="-20" dirty="0">
                <a:latin typeface="Tahoma"/>
                <a:cs typeface="Tahoma"/>
              </a:rPr>
              <a:t>Page</a:t>
            </a:r>
            <a:r>
              <a:rPr sz="1499" b="1" spc="170" dirty="0">
                <a:latin typeface="Tahoma"/>
                <a:cs typeface="Tahoma"/>
              </a:rPr>
              <a:t> </a:t>
            </a:r>
            <a:r>
              <a:rPr sz="1499" b="1" spc="-95" dirty="0">
                <a:latin typeface="Tahoma"/>
                <a:cs typeface="Tahoma"/>
              </a:rPr>
              <a:t>3</a:t>
            </a:r>
            <a:r>
              <a:rPr sz="1499" b="1" spc="170" dirty="0">
                <a:latin typeface="Tahoma"/>
                <a:cs typeface="Tahoma"/>
              </a:rPr>
              <a:t> </a:t>
            </a:r>
            <a:r>
              <a:rPr sz="1499" b="1" spc="10" dirty="0">
                <a:latin typeface="Tahoma"/>
                <a:cs typeface="Tahoma"/>
              </a:rPr>
              <a:t>of</a:t>
            </a:r>
            <a:r>
              <a:rPr sz="1499" b="1" spc="170" dirty="0">
                <a:latin typeface="Tahoma"/>
                <a:cs typeface="Tahoma"/>
              </a:rPr>
              <a:t> </a:t>
            </a:r>
            <a:r>
              <a:rPr sz="1499" b="1" spc="-30" dirty="0">
                <a:latin typeface="Tahoma"/>
                <a:cs typeface="Tahoma"/>
              </a:rPr>
              <a:t>38</a:t>
            </a:r>
            <a:endParaRPr sz="1499">
              <a:latin typeface="Tahoma"/>
              <a:cs typeface="Tahoma"/>
            </a:endParaRPr>
          </a:p>
        </p:txBody>
      </p:sp>
      <p:sp>
        <p:nvSpPr>
          <p:cNvPr id="8" name="Slide Number Placeholder 1">
            <a:extLst>
              <a:ext uri="{FF2B5EF4-FFF2-40B4-BE49-F238E27FC236}">
                <a16:creationId xmlns:a16="http://schemas.microsoft.com/office/drawing/2014/main" id="{5C1C749F-862E-B41A-09B6-09E11A0FDAEA}"/>
              </a:ext>
            </a:extLst>
          </p:cNvPr>
          <p:cNvSpPr>
            <a:spLocks noGrp="1"/>
          </p:cNvSpPr>
          <p:nvPr>
            <p:ph type="sldNum" sz="quarter" idx="12"/>
          </p:nvPr>
        </p:nvSpPr>
        <p:spPr>
          <a:xfrm>
            <a:off x="5420043" y="9906785"/>
            <a:ext cx="1764665" cy="569071"/>
          </a:xfrm>
        </p:spPr>
        <p:txBody>
          <a:bodyPr/>
          <a:lstStyle/>
          <a:p>
            <a:fld id="{2DD70488-1BA5-554A-927A-C902243CFC7F}" type="slidenum">
              <a:rPr lang="en-US" sz="1600" smtClean="0">
                <a:solidFill>
                  <a:schemeClr val="bg1"/>
                </a:solidFill>
                <a:latin typeface="Arial" panose="020B0604020202020204" pitchFamily="34" charset="0"/>
                <a:cs typeface="Arial" panose="020B0604020202020204" pitchFamily="34" charset="0"/>
              </a:rPr>
              <a:t>73</a:t>
            </a:fld>
            <a:endParaRPr lang="en-US" sz="1600" dirty="0">
              <a:solidFill>
                <a:schemeClr val="bg1"/>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7D867389-0BC6-15BD-56DC-330CEA4E82E9}"/>
              </a:ext>
            </a:extLst>
          </p:cNvPr>
          <p:cNvSpPr txBox="1"/>
          <p:nvPr/>
        </p:nvSpPr>
        <p:spPr>
          <a:xfrm>
            <a:off x="2194917" y="2560200"/>
            <a:ext cx="4516150" cy="1384482"/>
          </a:xfrm>
          <a:prstGeom prst="rect">
            <a:avLst/>
          </a:prstGeom>
          <a:noFill/>
        </p:spPr>
        <p:txBody>
          <a:bodyPr wrap="square">
            <a:spAutoFit/>
          </a:bodyPr>
          <a:lstStyle/>
          <a:p>
            <a:pPr>
              <a:lnSpc>
                <a:spcPct val="106000"/>
              </a:lnSpc>
              <a:spcBef>
                <a:spcPts val="1800"/>
              </a:spcBef>
              <a:spcAft>
                <a:spcPts val="1800"/>
              </a:spcAft>
            </a:pPr>
            <a:r>
              <a:rPr lang="en-US" sz="1600" kern="0" dirty="0">
                <a:solidFill>
                  <a:srgbClr val="1F1F1F"/>
                </a:solidFill>
                <a:effectLst/>
                <a:latin typeface="Arial" panose="020B0604020202020204" pitchFamily="34" charset="0"/>
                <a:ea typeface="Times New Roman" panose="02020603050405020304" pitchFamily="18" charset="0"/>
                <a:cs typeface="Times New Roman" panose="02020603050405020304" pitchFamily="18" charset="0"/>
              </a:rPr>
              <a:t>The staff then asked me to stop the next activity called the “brolly activity”. This was due to the same reason. The child was becoming </a:t>
            </a:r>
            <a:r>
              <a:rPr lang="en-US" sz="1600" kern="0" dirty="0">
                <a:solidFill>
                  <a:srgbClr val="1F1F1F"/>
                </a:solidFill>
                <a:latin typeface="Arial" panose="020B0604020202020204" pitchFamily="34" charset="0"/>
                <a:ea typeface="Times New Roman" panose="02020603050405020304" pitchFamily="18" charset="0"/>
                <a:cs typeface="Times New Roman" panose="02020603050405020304" pitchFamily="18" charset="0"/>
              </a:rPr>
              <a:t>very excited. </a:t>
            </a:r>
            <a:r>
              <a:rPr lang="en-US" sz="1600" kern="0" dirty="0">
                <a:solidFill>
                  <a:srgbClr val="1F1F1F"/>
                </a:solidFill>
                <a:effectLst/>
                <a:latin typeface="Arial" panose="020B0604020202020204" pitchFamily="34" charset="0"/>
                <a:ea typeface="Times New Roman" panose="02020603050405020304" pitchFamily="18" charset="0"/>
                <a:cs typeface="Times New Roman" panose="02020603050405020304" pitchFamily="18" charset="0"/>
              </a:rPr>
              <a:t>I was frustrated because I was running out of planned activities.</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028E695A-83AA-D51F-EBB0-1F0113F9B19A}"/>
              </a:ext>
            </a:extLst>
          </p:cNvPr>
          <p:cNvSpPr txBox="1"/>
          <p:nvPr/>
        </p:nvSpPr>
        <p:spPr>
          <a:xfrm>
            <a:off x="537704" y="633720"/>
            <a:ext cx="6480000" cy="1047274"/>
          </a:xfrm>
          <a:prstGeom prst="rect">
            <a:avLst/>
          </a:prstGeom>
          <a:noFill/>
        </p:spPr>
        <p:txBody>
          <a:bodyPr wrap="square">
            <a:spAutoFit/>
          </a:bodyPr>
          <a:lstStyle/>
          <a:p>
            <a:pPr>
              <a:lnSpc>
                <a:spcPct val="106000"/>
              </a:lnSpc>
              <a:spcAft>
                <a:spcPts val="800"/>
              </a:spcAft>
            </a:pPr>
            <a:r>
              <a:rPr lang="en-US" sz="3000" b="1" kern="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Choose appropriate teaching resources by Steve Barbe</a:t>
            </a:r>
            <a:endParaRPr lang="en-US" sz="30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id="{BAEA770B-2F95-FEFB-9762-818988805AC5}"/>
              </a:ext>
            </a:extLst>
          </p:cNvPr>
          <p:cNvSpPr txBox="1"/>
          <p:nvPr/>
        </p:nvSpPr>
        <p:spPr>
          <a:xfrm>
            <a:off x="2194917" y="4496507"/>
            <a:ext cx="4516150" cy="1123513"/>
          </a:xfrm>
          <a:prstGeom prst="rect">
            <a:avLst/>
          </a:prstGeom>
          <a:noFill/>
        </p:spPr>
        <p:txBody>
          <a:bodyPr wrap="square">
            <a:spAutoFit/>
          </a:bodyPr>
          <a:lstStyle/>
          <a:p>
            <a:pPr>
              <a:lnSpc>
                <a:spcPct val="106000"/>
              </a:lnSpc>
              <a:spcBef>
                <a:spcPts val="1800"/>
              </a:spcBef>
              <a:spcAft>
                <a:spcPts val="1800"/>
              </a:spcAft>
            </a:pPr>
            <a:r>
              <a:rPr lang="en-US" sz="1600" kern="0" dirty="0">
                <a:solidFill>
                  <a:srgbClr val="1F1F1F"/>
                </a:solidFill>
                <a:effectLst/>
                <a:latin typeface="Arial" panose="020B0604020202020204" pitchFamily="34" charset="0"/>
                <a:ea typeface="Times New Roman" panose="02020603050405020304" pitchFamily="18" charset="0"/>
              </a:rPr>
              <a:t>I met with the staff members later that day and we talked about the situation. They said that they were playing things by ear and that they found it very exhausting. </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3" name="Picture 7" descr="Tired face with solid fill with solid fill">
            <a:extLst>
              <a:ext uri="{FF2B5EF4-FFF2-40B4-BE49-F238E27FC236}">
                <a16:creationId xmlns:a16="http://schemas.microsoft.com/office/drawing/2014/main" id="{049D7647-67F4-BF88-4107-5BBAC2CCB268}"/>
              </a:ext>
            </a:extLst>
          </p:cNvPr>
          <p:cNvPicPr/>
          <p:nvPr/>
        </p:nvPicPr>
        <p:blipFill>
          <a:blip r:embed="rId2">
            <a:extLst>
              <a:ext uri="{96DAC541-7B7A-43D3-8B79-37D633B846F1}">
                <asvg:svgBlip xmlns:asvg="http://schemas.microsoft.com/office/drawing/2016/SVG/main" r:embed="rId3"/>
              </a:ext>
            </a:extLst>
          </a:blip>
          <a:srcRect/>
          <a:stretch/>
        </p:blipFill>
        <p:spPr>
          <a:xfrm>
            <a:off x="647732" y="4297755"/>
            <a:ext cx="1440000" cy="1440000"/>
          </a:xfrm>
          <a:prstGeom prst="rect">
            <a:avLst/>
          </a:prstGeom>
        </p:spPr>
      </p:pic>
      <p:pic>
        <p:nvPicPr>
          <p:cNvPr id="24" name="Picture 7" descr="Vlog with solid fill">
            <a:extLst>
              <a:ext uri="{FF2B5EF4-FFF2-40B4-BE49-F238E27FC236}">
                <a16:creationId xmlns:a16="http://schemas.microsoft.com/office/drawing/2014/main" id="{9DF6D2CC-C853-0DEC-DCB2-712D610BC9E8}"/>
              </a:ext>
            </a:extLst>
          </p:cNvPr>
          <p:cNvPicPr/>
          <p:nvPr/>
        </p:nvPicPr>
        <p:blipFill>
          <a:blip r:embed="rId4">
            <a:extLst>
              <a:ext uri="{96DAC541-7B7A-43D3-8B79-37D633B846F1}">
                <asvg:svgBlip xmlns:asvg="http://schemas.microsoft.com/office/drawing/2016/SVG/main" r:embed="rId5"/>
              </a:ext>
            </a:extLst>
          </a:blip>
          <a:srcRect/>
          <a:stretch/>
        </p:blipFill>
        <p:spPr>
          <a:xfrm>
            <a:off x="625855" y="2471518"/>
            <a:ext cx="1440000" cy="1440000"/>
          </a:xfrm>
          <a:prstGeom prst="rect">
            <a:avLst/>
          </a:prstGeom>
        </p:spPr>
      </p:pic>
      <p:sp>
        <p:nvSpPr>
          <p:cNvPr id="2" name="TextBox 1">
            <a:extLst>
              <a:ext uri="{FF2B5EF4-FFF2-40B4-BE49-F238E27FC236}">
                <a16:creationId xmlns:a16="http://schemas.microsoft.com/office/drawing/2014/main" id="{0591C026-18FD-BB98-6AEA-34EDFA80EBE6}"/>
              </a:ext>
            </a:extLst>
          </p:cNvPr>
          <p:cNvSpPr txBox="1"/>
          <p:nvPr/>
        </p:nvSpPr>
        <p:spPr>
          <a:xfrm>
            <a:off x="2194917" y="6262673"/>
            <a:ext cx="4516150" cy="1384482"/>
          </a:xfrm>
          <a:prstGeom prst="rect">
            <a:avLst/>
          </a:prstGeom>
          <a:noFill/>
        </p:spPr>
        <p:txBody>
          <a:bodyPr wrap="square">
            <a:spAutoFit/>
          </a:bodyPr>
          <a:lstStyle/>
          <a:p>
            <a:pPr>
              <a:lnSpc>
                <a:spcPct val="106000"/>
              </a:lnSpc>
              <a:spcBef>
                <a:spcPts val="1800"/>
              </a:spcBef>
              <a:spcAft>
                <a:spcPts val="1800"/>
              </a:spcAft>
            </a:pPr>
            <a:r>
              <a:rPr lang="en-US" sz="1600" kern="0" dirty="0">
                <a:solidFill>
                  <a:srgbClr val="1F1F1F"/>
                </a:solidFill>
                <a:effectLst/>
                <a:latin typeface="Arial" panose="020B0604020202020204" pitchFamily="34" charset="0"/>
                <a:ea typeface="Times New Roman" panose="02020603050405020304" pitchFamily="18" charset="0"/>
                <a:cs typeface="Times New Roman" panose="02020603050405020304" pitchFamily="18" charset="0"/>
              </a:rPr>
              <a:t>We agreed that I could try my activities again in the future, but that I would always have spare activities on hand</a:t>
            </a:r>
            <a:r>
              <a:rPr lang="en-US" sz="1600" kern="0" dirty="0">
                <a:solidFill>
                  <a:srgbClr val="1F1F1F"/>
                </a:solidFill>
                <a:latin typeface="Arial" panose="020B0604020202020204" pitchFamily="34" charset="0"/>
                <a:ea typeface="Times New Roman" panose="02020603050405020304" pitchFamily="18" charset="0"/>
                <a:cs typeface="Times New Roman" panose="02020603050405020304" pitchFamily="18" charset="0"/>
              </a:rPr>
              <a:t>. These spare activities should include </a:t>
            </a:r>
            <a:r>
              <a:rPr lang="en-US" sz="1600" kern="0" dirty="0">
                <a:solidFill>
                  <a:srgbClr val="1F1F1F"/>
                </a:solidFill>
                <a:effectLst/>
                <a:latin typeface="Arial" panose="020B0604020202020204" pitchFamily="34" charset="0"/>
                <a:ea typeface="Times New Roman" panose="02020603050405020304" pitchFamily="18" charset="0"/>
                <a:cs typeface="Times New Roman" panose="02020603050405020304" pitchFamily="18" charset="0"/>
              </a:rPr>
              <a:t>some that are less triggering for the child.</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7">
            <a:extLst>
              <a:ext uri="{FF2B5EF4-FFF2-40B4-BE49-F238E27FC236}">
                <a16:creationId xmlns:a16="http://schemas.microsoft.com/office/drawing/2014/main" id="{2B247FB7-65A2-55B0-425F-58C930C7179A}"/>
              </a:ext>
            </a:extLst>
          </p:cNvPr>
          <p:cNvPicPr/>
          <p:nvPr/>
        </p:nvPicPr>
        <p:blipFill>
          <a:blip r:embed="rId6">
            <a:extLst>
              <a:ext uri="{96DAC541-7B7A-43D3-8B79-37D633B846F1}">
                <asvg:svgBlip xmlns:asvg="http://schemas.microsoft.com/office/drawing/2016/SVG/main" r:embed="rId7"/>
              </a:ext>
            </a:extLst>
          </a:blip>
          <a:srcRect/>
          <a:stretch/>
        </p:blipFill>
        <p:spPr>
          <a:xfrm>
            <a:off x="625855" y="6015628"/>
            <a:ext cx="1440000" cy="1440000"/>
          </a:xfrm>
          <a:prstGeom prst="rect">
            <a:avLst/>
          </a:prstGeom>
        </p:spPr>
      </p:pic>
      <p:sp>
        <p:nvSpPr>
          <p:cNvPr id="9" name="TextBox 8">
            <a:extLst>
              <a:ext uri="{FF2B5EF4-FFF2-40B4-BE49-F238E27FC236}">
                <a16:creationId xmlns:a16="http://schemas.microsoft.com/office/drawing/2014/main" id="{7BEB2C05-F682-8E90-F8EE-4994C16A581E}"/>
              </a:ext>
            </a:extLst>
          </p:cNvPr>
          <p:cNvSpPr txBox="1"/>
          <p:nvPr/>
        </p:nvSpPr>
        <p:spPr>
          <a:xfrm>
            <a:off x="2194917" y="8152238"/>
            <a:ext cx="4516150" cy="862544"/>
          </a:xfrm>
          <a:prstGeom prst="rect">
            <a:avLst/>
          </a:prstGeom>
          <a:noFill/>
        </p:spPr>
        <p:txBody>
          <a:bodyPr wrap="square">
            <a:spAutoFit/>
          </a:bodyPr>
          <a:lstStyle/>
          <a:p>
            <a:pPr>
              <a:lnSpc>
                <a:spcPct val="106000"/>
              </a:lnSpc>
              <a:spcBef>
                <a:spcPts val="1800"/>
              </a:spcBef>
              <a:spcAft>
                <a:spcPts val="1800"/>
              </a:spcAft>
            </a:pPr>
            <a:r>
              <a:rPr lang="en-US" sz="1600" kern="0" dirty="0">
                <a:solidFill>
                  <a:srgbClr val="1F1F1F"/>
                </a:solidFill>
                <a:effectLst/>
                <a:latin typeface="Arial" panose="020B0604020202020204" pitchFamily="34" charset="0"/>
                <a:ea typeface="Times New Roman" panose="02020603050405020304" pitchFamily="18" charset="0"/>
                <a:cs typeface="Times New Roman" panose="02020603050405020304" pitchFamily="18" charset="0"/>
              </a:rPr>
              <a:t>I think the learning point here is to always have spare material on hand, including material that is more calming and less stimulating if needed.</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1" name="Picture 7" descr="Blueprint with solid fill">
            <a:extLst>
              <a:ext uri="{FF2B5EF4-FFF2-40B4-BE49-F238E27FC236}">
                <a16:creationId xmlns:a16="http://schemas.microsoft.com/office/drawing/2014/main" id="{B426F399-2CEA-FD3E-AE91-A03688D39620}"/>
              </a:ext>
            </a:extLst>
          </p:cNvPr>
          <p:cNvPicPr/>
          <p:nvPr/>
        </p:nvPicPr>
        <p:blipFill>
          <a:blip r:embed="rId8">
            <a:extLst>
              <a:ext uri="{96DAC541-7B7A-43D3-8B79-37D633B846F1}">
                <asvg:svgBlip xmlns:asvg="http://schemas.microsoft.com/office/drawing/2016/SVG/main" r:embed="rId9"/>
              </a:ext>
            </a:extLst>
          </a:blip>
          <a:srcRect/>
          <a:stretch/>
        </p:blipFill>
        <p:spPr>
          <a:xfrm>
            <a:off x="620566" y="7733501"/>
            <a:ext cx="1440000" cy="1440000"/>
          </a:xfrm>
          <a:prstGeom prst="rect">
            <a:avLst/>
          </a:prstGeom>
        </p:spPr>
      </p:pic>
    </p:spTree>
    <p:extLst>
      <p:ext uri="{BB962C8B-B14F-4D97-AF65-F5344CB8AC3E}">
        <p14:creationId xmlns:p14="http://schemas.microsoft.com/office/powerpoint/2010/main" val="162345670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3144982" y="9889238"/>
            <a:ext cx="1308010" cy="239432"/>
          </a:xfrm>
          <a:prstGeom prst="rect">
            <a:avLst/>
          </a:prstGeom>
        </p:spPr>
        <p:txBody>
          <a:bodyPr vert="horz" wrap="square" lIns="0" tIns="8881" rIns="0" bIns="0" rtlCol="0">
            <a:spAutoFit/>
          </a:bodyPr>
          <a:lstStyle/>
          <a:p>
            <a:pPr marL="12687">
              <a:spcBef>
                <a:spcPts val="70"/>
              </a:spcBef>
            </a:pPr>
            <a:r>
              <a:rPr sz="1499" b="1" spc="-20" dirty="0">
                <a:latin typeface="Tahoma"/>
                <a:cs typeface="Tahoma"/>
              </a:rPr>
              <a:t>Page</a:t>
            </a:r>
            <a:r>
              <a:rPr sz="1499" b="1" spc="170" dirty="0">
                <a:latin typeface="Tahoma"/>
                <a:cs typeface="Tahoma"/>
              </a:rPr>
              <a:t> </a:t>
            </a:r>
            <a:r>
              <a:rPr sz="1499" b="1" spc="-95" dirty="0">
                <a:latin typeface="Tahoma"/>
                <a:cs typeface="Tahoma"/>
              </a:rPr>
              <a:t>3</a:t>
            </a:r>
            <a:r>
              <a:rPr sz="1499" b="1" spc="170" dirty="0">
                <a:latin typeface="Tahoma"/>
                <a:cs typeface="Tahoma"/>
              </a:rPr>
              <a:t> </a:t>
            </a:r>
            <a:r>
              <a:rPr sz="1499" b="1" spc="10" dirty="0">
                <a:latin typeface="Tahoma"/>
                <a:cs typeface="Tahoma"/>
              </a:rPr>
              <a:t>of</a:t>
            </a:r>
            <a:r>
              <a:rPr sz="1499" b="1" spc="170" dirty="0">
                <a:latin typeface="Tahoma"/>
                <a:cs typeface="Tahoma"/>
              </a:rPr>
              <a:t> </a:t>
            </a:r>
            <a:r>
              <a:rPr sz="1499" b="1" spc="-30" dirty="0">
                <a:latin typeface="Tahoma"/>
                <a:cs typeface="Tahoma"/>
              </a:rPr>
              <a:t>38</a:t>
            </a:r>
            <a:endParaRPr sz="1499" dirty="0">
              <a:latin typeface="Tahoma"/>
              <a:cs typeface="Tahoma"/>
            </a:endParaRPr>
          </a:p>
        </p:txBody>
      </p:sp>
      <p:sp>
        <p:nvSpPr>
          <p:cNvPr id="7" name="Rectangle 6">
            <a:extLst>
              <a:ext uri="{FF2B5EF4-FFF2-40B4-BE49-F238E27FC236}">
                <a16:creationId xmlns:a16="http://schemas.microsoft.com/office/drawing/2014/main" id="{2E81BAED-D9F0-DC4B-07CA-06E952641E70}"/>
              </a:ext>
            </a:extLst>
          </p:cNvPr>
          <p:cNvSpPr/>
          <p:nvPr/>
        </p:nvSpPr>
        <p:spPr>
          <a:xfrm>
            <a:off x="541425" y="558779"/>
            <a:ext cx="6480000" cy="9000000"/>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6000"/>
              </a:lnSpc>
              <a:spcAft>
                <a:spcPts val="800"/>
              </a:spcAft>
            </a:pPr>
            <a:r>
              <a:rPr lang="en-US" sz="1800" b="1" kern="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8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Slide Number Placeholder 1">
            <a:extLst>
              <a:ext uri="{FF2B5EF4-FFF2-40B4-BE49-F238E27FC236}">
                <a16:creationId xmlns:a16="http://schemas.microsoft.com/office/drawing/2014/main" id="{5C1C749F-862E-B41A-09B6-09E11A0FDAEA}"/>
              </a:ext>
            </a:extLst>
          </p:cNvPr>
          <p:cNvSpPr>
            <a:spLocks noGrp="1"/>
          </p:cNvSpPr>
          <p:nvPr>
            <p:ph type="sldNum" sz="quarter" idx="12"/>
          </p:nvPr>
        </p:nvSpPr>
        <p:spPr>
          <a:xfrm>
            <a:off x="5420043" y="9906785"/>
            <a:ext cx="1764665" cy="569071"/>
          </a:xfrm>
        </p:spPr>
        <p:txBody>
          <a:bodyPr/>
          <a:lstStyle/>
          <a:p>
            <a:fld id="{2DD70488-1BA5-554A-927A-C902243CFC7F}" type="slidenum">
              <a:rPr lang="en-US" sz="1600" smtClean="0">
                <a:solidFill>
                  <a:schemeClr val="bg1"/>
                </a:solidFill>
                <a:latin typeface="Arial" panose="020B0604020202020204" pitchFamily="34" charset="0"/>
                <a:cs typeface="Arial" panose="020B0604020202020204" pitchFamily="34" charset="0"/>
              </a:rPr>
              <a:t>74</a:t>
            </a:fld>
            <a:endParaRPr lang="en-US" sz="1600" dirty="0">
              <a:solidFill>
                <a:schemeClr val="bg1"/>
              </a:solidFill>
              <a:latin typeface="Arial" panose="020B0604020202020204" pitchFamily="34" charset="0"/>
              <a:cs typeface="Arial" panose="020B0604020202020204" pitchFamily="34" charset="0"/>
            </a:endParaRPr>
          </a:p>
        </p:txBody>
      </p:sp>
      <p:pic>
        <p:nvPicPr>
          <p:cNvPr id="4" name="object 3">
            <a:extLst>
              <a:ext uri="{FF2B5EF4-FFF2-40B4-BE49-F238E27FC236}">
                <a16:creationId xmlns:a16="http://schemas.microsoft.com/office/drawing/2014/main" id="{D5AE52FF-6815-FF65-6EA5-B87735BA48EC}"/>
              </a:ext>
            </a:extLst>
          </p:cNvPr>
          <p:cNvPicPr/>
          <p:nvPr/>
        </p:nvPicPr>
        <p:blipFill>
          <a:blip r:embed="rId2" cstate="print"/>
          <a:stretch>
            <a:fillRect/>
          </a:stretch>
        </p:blipFill>
        <p:spPr>
          <a:xfrm>
            <a:off x="1577365" y="5004219"/>
            <a:ext cx="4408120" cy="4408102"/>
          </a:xfrm>
          <a:prstGeom prst="rect">
            <a:avLst/>
          </a:prstGeom>
        </p:spPr>
      </p:pic>
      <p:sp>
        <p:nvSpPr>
          <p:cNvPr id="5" name="object 2">
            <a:extLst>
              <a:ext uri="{FF2B5EF4-FFF2-40B4-BE49-F238E27FC236}">
                <a16:creationId xmlns:a16="http://schemas.microsoft.com/office/drawing/2014/main" id="{FDABECC5-27F2-7A87-F832-B665CDA9F0E9}"/>
              </a:ext>
            </a:extLst>
          </p:cNvPr>
          <p:cNvSpPr/>
          <p:nvPr/>
        </p:nvSpPr>
        <p:spPr>
          <a:xfrm>
            <a:off x="2028470" y="1027266"/>
            <a:ext cx="3505909" cy="3508466"/>
          </a:xfrm>
          <a:custGeom>
            <a:avLst/>
            <a:gdLst/>
            <a:ahLst/>
            <a:cxnLst/>
            <a:rect l="l" t="t" r="r" b="b"/>
            <a:pathLst>
              <a:path w="2611754" h="2613659">
                <a:moveTo>
                  <a:pt x="1305583" y="2613368"/>
                </a:moveTo>
                <a:lnTo>
                  <a:pt x="1257715" y="2612506"/>
                </a:lnTo>
                <a:lnTo>
                  <a:pt x="1210286" y="2609940"/>
                </a:lnTo>
                <a:lnTo>
                  <a:pt x="1163320" y="2605700"/>
                </a:lnTo>
                <a:lnTo>
                  <a:pt x="1116848" y="2599815"/>
                </a:lnTo>
                <a:lnTo>
                  <a:pt x="1070898" y="2592315"/>
                </a:lnTo>
                <a:lnTo>
                  <a:pt x="1025500" y="2583229"/>
                </a:lnTo>
                <a:lnTo>
                  <a:pt x="980684" y="2572587"/>
                </a:lnTo>
                <a:lnTo>
                  <a:pt x="936479" y="2560418"/>
                </a:lnTo>
                <a:lnTo>
                  <a:pt x="892914" y="2546752"/>
                </a:lnTo>
                <a:lnTo>
                  <a:pt x="850019" y="2531618"/>
                </a:lnTo>
                <a:lnTo>
                  <a:pt x="807824" y="2515046"/>
                </a:lnTo>
                <a:lnTo>
                  <a:pt x="766357" y="2497066"/>
                </a:lnTo>
                <a:lnTo>
                  <a:pt x="725650" y="2477706"/>
                </a:lnTo>
                <a:lnTo>
                  <a:pt x="685730" y="2456996"/>
                </a:lnTo>
                <a:lnTo>
                  <a:pt x="646627" y="2434967"/>
                </a:lnTo>
                <a:lnTo>
                  <a:pt x="608372" y="2411647"/>
                </a:lnTo>
                <a:lnTo>
                  <a:pt x="570993" y="2387066"/>
                </a:lnTo>
                <a:lnTo>
                  <a:pt x="534520" y="2361253"/>
                </a:lnTo>
                <a:lnTo>
                  <a:pt x="498983" y="2334239"/>
                </a:lnTo>
                <a:lnTo>
                  <a:pt x="464410" y="2306052"/>
                </a:lnTo>
                <a:lnTo>
                  <a:pt x="430832" y="2276722"/>
                </a:lnTo>
                <a:lnTo>
                  <a:pt x="398278" y="2246279"/>
                </a:lnTo>
                <a:lnTo>
                  <a:pt x="366778" y="2214751"/>
                </a:lnTo>
                <a:lnTo>
                  <a:pt x="336360" y="2182170"/>
                </a:lnTo>
                <a:lnTo>
                  <a:pt x="307055" y="2148563"/>
                </a:lnTo>
                <a:lnTo>
                  <a:pt x="278892" y="2113962"/>
                </a:lnTo>
                <a:lnTo>
                  <a:pt x="251900" y="2078394"/>
                </a:lnTo>
                <a:lnTo>
                  <a:pt x="226110" y="2041890"/>
                </a:lnTo>
                <a:lnTo>
                  <a:pt x="201549" y="2004480"/>
                </a:lnTo>
                <a:lnTo>
                  <a:pt x="178249" y="1966192"/>
                </a:lnTo>
                <a:lnTo>
                  <a:pt x="156238" y="1927056"/>
                </a:lnTo>
                <a:lnTo>
                  <a:pt x="135546" y="1887103"/>
                </a:lnTo>
                <a:lnTo>
                  <a:pt x="116203" y="1846360"/>
                </a:lnTo>
                <a:lnTo>
                  <a:pt x="98238" y="1804859"/>
                </a:lnTo>
                <a:lnTo>
                  <a:pt x="81680" y="1762628"/>
                </a:lnTo>
                <a:lnTo>
                  <a:pt x="66559" y="1719697"/>
                </a:lnTo>
                <a:lnTo>
                  <a:pt x="52904" y="1676095"/>
                </a:lnTo>
                <a:lnTo>
                  <a:pt x="40745" y="1631852"/>
                </a:lnTo>
                <a:lnTo>
                  <a:pt x="30112" y="1586998"/>
                </a:lnTo>
                <a:lnTo>
                  <a:pt x="21034" y="1541562"/>
                </a:lnTo>
                <a:lnTo>
                  <a:pt x="13540" y="1495573"/>
                </a:lnTo>
                <a:lnTo>
                  <a:pt x="7660" y="1449061"/>
                </a:lnTo>
                <a:lnTo>
                  <a:pt x="3424" y="1402056"/>
                </a:lnTo>
                <a:lnTo>
                  <a:pt x="860" y="1354587"/>
                </a:lnTo>
                <a:lnTo>
                  <a:pt x="0" y="1306677"/>
                </a:lnTo>
                <a:lnTo>
                  <a:pt x="860" y="1258780"/>
                </a:lnTo>
                <a:lnTo>
                  <a:pt x="3424" y="1211311"/>
                </a:lnTo>
                <a:lnTo>
                  <a:pt x="7660" y="1164306"/>
                </a:lnTo>
                <a:lnTo>
                  <a:pt x="13540" y="1117794"/>
                </a:lnTo>
                <a:lnTo>
                  <a:pt x="21034" y="1071805"/>
                </a:lnTo>
                <a:lnTo>
                  <a:pt x="30112" y="1026369"/>
                </a:lnTo>
                <a:lnTo>
                  <a:pt x="40745" y="981515"/>
                </a:lnTo>
                <a:lnTo>
                  <a:pt x="52904" y="937272"/>
                </a:lnTo>
                <a:lnTo>
                  <a:pt x="66559" y="893670"/>
                </a:lnTo>
                <a:lnTo>
                  <a:pt x="81680" y="850739"/>
                </a:lnTo>
                <a:lnTo>
                  <a:pt x="98238" y="808508"/>
                </a:lnTo>
                <a:lnTo>
                  <a:pt x="116203" y="767007"/>
                </a:lnTo>
                <a:lnTo>
                  <a:pt x="135546" y="726264"/>
                </a:lnTo>
                <a:lnTo>
                  <a:pt x="156238" y="686311"/>
                </a:lnTo>
                <a:lnTo>
                  <a:pt x="178249" y="647175"/>
                </a:lnTo>
                <a:lnTo>
                  <a:pt x="201549" y="608887"/>
                </a:lnTo>
                <a:lnTo>
                  <a:pt x="226110" y="571477"/>
                </a:lnTo>
                <a:lnTo>
                  <a:pt x="251900" y="534973"/>
                </a:lnTo>
                <a:lnTo>
                  <a:pt x="278892" y="499405"/>
                </a:lnTo>
                <a:lnTo>
                  <a:pt x="307055" y="464804"/>
                </a:lnTo>
                <a:lnTo>
                  <a:pt x="336360" y="431197"/>
                </a:lnTo>
                <a:lnTo>
                  <a:pt x="366778" y="398616"/>
                </a:lnTo>
                <a:lnTo>
                  <a:pt x="398278" y="367088"/>
                </a:lnTo>
                <a:lnTo>
                  <a:pt x="430832" y="336645"/>
                </a:lnTo>
                <a:lnTo>
                  <a:pt x="464410" y="307315"/>
                </a:lnTo>
                <a:lnTo>
                  <a:pt x="498983" y="279128"/>
                </a:lnTo>
                <a:lnTo>
                  <a:pt x="534520" y="252114"/>
                </a:lnTo>
                <a:lnTo>
                  <a:pt x="570993" y="226301"/>
                </a:lnTo>
                <a:lnTo>
                  <a:pt x="608372" y="201720"/>
                </a:lnTo>
                <a:lnTo>
                  <a:pt x="646627" y="178400"/>
                </a:lnTo>
                <a:lnTo>
                  <a:pt x="685730" y="156371"/>
                </a:lnTo>
                <a:lnTo>
                  <a:pt x="725650" y="135661"/>
                </a:lnTo>
                <a:lnTo>
                  <a:pt x="766357" y="116302"/>
                </a:lnTo>
                <a:lnTo>
                  <a:pt x="807824" y="98321"/>
                </a:lnTo>
                <a:lnTo>
                  <a:pt x="850019" y="81749"/>
                </a:lnTo>
                <a:lnTo>
                  <a:pt x="892914" y="66615"/>
                </a:lnTo>
                <a:lnTo>
                  <a:pt x="936479" y="52949"/>
                </a:lnTo>
                <a:lnTo>
                  <a:pt x="980684" y="40780"/>
                </a:lnTo>
                <a:lnTo>
                  <a:pt x="1025500" y="30138"/>
                </a:lnTo>
                <a:lnTo>
                  <a:pt x="1070898" y="21052"/>
                </a:lnTo>
                <a:lnTo>
                  <a:pt x="1116848" y="13552"/>
                </a:lnTo>
                <a:lnTo>
                  <a:pt x="1163320" y="7667"/>
                </a:lnTo>
                <a:lnTo>
                  <a:pt x="1210286" y="3427"/>
                </a:lnTo>
                <a:lnTo>
                  <a:pt x="1257715" y="861"/>
                </a:lnTo>
                <a:lnTo>
                  <a:pt x="1305578" y="0"/>
                </a:lnTo>
                <a:lnTo>
                  <a:pt x="1353440" y="861"/>
                </a:lnTo>
                <a:lnTo>
                  <a:pt x="1400869" y="3427"/>
                </a:lnTo>
                <a:lnTo>
                  <a:pt x="1447835" y="7667"/>
                </a:lnTo>
                <a:lnTo>
                  <a:pt x="1494307" y="13552"/>
                </a:lnTo>
                <a:lnTo>
                  <a:pt x="1540257" y="21052"/>
                </a:lnTo>
                <a:lnTo>
                  <a:pt x="1585655" y="30138"/>
                </a:lnTo>
                <a:lnTo>
                  <a:pt x="1630471" y="40780"/>
                </a:lnTo>
                <a:lnTo>
                  <a:pt x="1674676" y="52949"/>
                </a:lnTo>
                <a:lnTo>
                  <a:pt x="1718241" y="66615"/>
                </a:lnTo>
                <a:lnTo>
                  <a:pt x="1761136" y="81749"/>
                </a:lnTo>
                <a:lnTo>
                  <a:pt x="1803331" y="98321"/>
                </a:lnTo>
                <a:lnTo>
                  <a:pt x="1844798" y="116302"/>
                </a:lnTo>
                <a:lnTo>
                  <a:pt x="1885506" y="135661"/>
                </a:lnTo>
                <a:lnTo>
                  <a:pt x="1925425" y="156371"/>
                </a:lnTo>
                <a:lnTo>
                  <a:pt x="1964528" y="178400"/>
                </a:lnTo>
                <a:lnTo>
                  <a:pt x="2002783" y="201720"/>
                </a:lnTo>
                <a:lnTo>
                  <a:pt x="2040162" y="226301"/>
                </a:lnTo>
                <a:lnTo>
                  <a:pt x="2076635" y="252114"/>
                </a:lnTo>
                <a:lnTo>
                  <a:pt x="2112172" y="279128"/>
                </a:lnTo>
                <a:lnTo>
                  <a:pt x="2146745" y="307315"/>
                </a:lnTo>
                <a:lnTo>
                  <a:pt x="2180323" y="336645"/>
                </a:lnTo>
                <a:lnTo>
                  <a:pt x="2212877" y="367088"/>
                </a:lnTo>
                <a:lnTo>
                  <a:pt x="2244377" y="398616"/>
                </a:lnTo>
                <a:lnTo>
                  <a:pt x="2274795" y="431197"/>
                </a:lnTo>
                <a:lnTo>
                  <a:pt x="2304100" y="464804"/>
                </a:lnTo>
                <a:lnTo>
                  <a:pt x="2332263" y="499405"/>
                </a:lnTo>
                <a:lnTo>
                  <a:pt x="2359255" y="534973"/>
                </a:lnTo>
                <a:lnTo>
                  <a:pt x="2385045" y="571477"/>
                </a:lnTo>
                <a:lnTo>
                  <a:pt x="2409606" y="608887"/>
                </a:lnTo>
                <a:lnTo>
                  <a:pt x="2432906" y="647175"/>
                </a:lnTo>
                <a:lnTo>
                  <a:pt x="2454917" y="686311"/>
                </a:lnTo>
                <a:lnTo>
                  <a:pt x="2475608" y="726264"/>
                </a:lnTo>
                <a:lnTo>
                  <a:pt x="2494952" y="767007"/>
                </a:lnTo>
                <a:lnTo>
                  <a:pt x="2512917" y="808508"/>
                </a:lnTo>
                <a:lnTo>
                  <a:pt x="2529475" y="850739"/>
                </a:lnTo>
                <a:lnTo>
                  <a:pt x="2544596" y="893670"/>
                </a:lnTo>
                <a:lnTo>
                  <a:pt x="2558251" y="937272"/>
                </a:lnTo>
                <a:lnTo>
                  <a:pt x="2570409" y="981515"/>
                </a:lnTo>
                <a:lnTo>
                  <a:pt x="2581043" y="1026369"/>
                </a:lnTo>
                <a:lnTo>
                  <a:pt x="2590121" y="1071805"/>
                </a:lnTo>
                <a:lnTo>
                  <a:pt x="2597615" y="1117794"/>
                </a:lnTo>
                <a:lnTo>
                  <a:pt x="2603495" y="1164306"/>
                </a:lnTo>
                <a:lnTo>
                  <a:pt x="2607731" y="1211311"/>
                </a:lnTo>
                <a:lnTo>
                  <a:pt x="2610294" y="1258780"/>
                </a:lnTo>
                <a:lnTo>
                  <a:pt x="2611155" y="1306683"/>
                </a:lnTo>
                <a:lnTo>
                  <a:pt x="2610294" y="1354587"/>
                </a:lnTo>
                <a:lnTo>
                  <a:pt x="2607731" y="1402056"/>
                </a:lnTo>
                <a:lnTo>
                  <a:pt x="2603495" y="1449061"/>
                </a:lnTo>
                <a:lnTo>
                  <a:pt x="2597615" y="1495573"/>
                </a:lnTo>
                <a:lnTo>
                  <a:pt x="2590121" y="1541562"/>
                </a:lnTo>
                <a:lnTo>
                  <a:pt x="2581043" y="1586998"/>
                </a:lnTo>
                <a:lnTo>
                  <a:pt x="2570409" y="1631852"/>
                </a:lnTo>
                <a:lnTo>
                  <a:pt x="2558251" y="1676095"/>
                </a:lnTo>
                <a:lnTo>
                  <a:pt x="2544596" y="1719697"/>
                </a:lnTo>
                <a:lnTo>
                  <a:pt x="2529475" y="1762628"/>
                </a:lnTo>
                <a:lnTo>
                  <a:pt x="2512917" y="1804859"/>
                </a:lnTo>
                <a:lnTo>
                  <a:pt x="2494952" y="1846360"/>
                </a:lnTo>
                <a:lnTo>
                  <a:pt x="2475608" y="1887103"/>
                </a:lnTo>
                <a:lnTo>
                  <a:pt x="2454917" y="1927056"/>
                </a:lnTo>
                <a:lnTo>
                  <a:pt x="2432906" y="1966192"/>
                </a:lnTo>
                <a:lnTo>
                  <a:pt x="2409606" y="2004480"/>
                </a:lnTo>
                <a:lnTo>
                  <a:pt x="2385045" y="2041890"/>
                </a:lnTo>
                <a:lnTo>
                  <a:pt x="2359255" y="2078394"/>
                </a:lnTo>
                <a:lnTo>
                  <a:pt x="2332263" y="2113962"/>
                </a:lnTo>
                <a:lnTo>
                  <a:pt x="2304100" y="2148563"/>
                </a:lnTo>
                <a:lnTo>
                  <a:pt x="2274795" y="2182170"/>
                </a:lnTo>
                <a:lnTo>
                  <a:pt x="2244377" y="2214751"/>
                </a:lnTo>
                <a:lnTo>
                  <a:pt x="2212877" y="2246279"/>
                </a:lnTo>
                <a:lnTo>
                  <a:pt x="2180323" y="2276722"/>
                </a:lnTo>
                <a:lnTo>
                  <a:pt x="2146745" y="2306052"/>
                </a:lnTo>
                <a:lnTo>
                  <a:pt x="2112172" y="2334239"/>
                </a:lnTo>
                <a:lnTo>
                  <a:pt x="2076635" y="2361253"/>
                </a:lnTo>
                <a:lnTo>
                  <a:pt x="2040162" y="2387066"/>
                </a:lnTo>
                <a:lnTo>
                  <a:pt x="2002783" y="2411647"/>
                </a:lnTo>
                <a:lnTo>
                  <a:pt x="1964528" y="2434967"/>
                </a:lnTo>
                <a:lnTo>
                  <a:pt x="1925425" y="2456996"/>
                </a:lnTo>
                <a:lnTo>
                  <a:pt x="1885506" y="2477706"/>
                </a:lnTo>
                <a:lnTo>
                  <a:pt x="1844798" y="2497066"/>
                </a:lnTo>
                <a:lnTo>
                  <a:pt x="1803331" y="2515046"/>
                </a:lnTo>
                <a:lnTo>
                  <a:pt x="1761136" y="2531618"/>
                </a:lnTo>
                <a:lnTo>
                  <a:pt x="1718241" y="2546752"/>
                </a:lnTo>
                <a:lnTo>
                  <a:pt x="1674676" y="2560418"/>
                </a:lnTo>
                <a:lnTo>
                  <a:pt x="1630471" y="2572587"/>
                </a:lnTo>
                <a:lnTo>
                  <a:pt x="1585655" y="2583229"/>
                </a:lnTo>
                <a:lnTo>
                  <a:pt x="1540257" y="2592315"/>
                </a:lnTo>
                <a:lnTo>
                  <a:pt x="1494307" y="2599815"/>
                </a:lnTo>
                <a:lnTo>
                  <a:pt x="1447835" y="2605700"/>
                </a:lnTo>
                <a:lnTo>
                  <a:pt x="1400869" y="2609940"/>
                </a:lnTo>
                <a:lnTo>
                  <a:pt x="1353440" y="2612506"/>
                </a:lnTo>
                <a:lnTo>
                  <a:pt x="1305583" y="2613368"/>
                </a:lnTo>
                <a:close/>
              </a:path>
            </a:pathLst>
          </a:custGeom>
          <a:solidFill>
            <a:srgbClr val="CDE8E8"/>
          </a:solidFill>
        </p:spPr>
        <p:txBody>
          <a:bodyPr wrap="square" lIns="0" tIns="0" rIns="0" bIns="0" rtlCol="0"/>
          <a:lstStyle/>
          <a:p>
            <a:endParaRPr lang="en-US"/>
          </a:p>
        </p:txBody>
      </p:sp>
      <p:sp>
        <p:nvSpPr>
          <p:cNvPr id="11" name="TextBox 10">
            <a:extLst>
              <a:ext uri="{FF2B5EF4-FFF2-40B4-BE49-F238E27FC236}">
                <a16:creationId xmlns:a16="http://schemas.microsoft.com/office/drawing/2014/main" id="{C05A5ED4-7C2F-EB7F-D29B-3409B8B9E41E}"/>
              </a:ext>
            </a:extLst>
          </p:cNvPr>
          <p:cNvSpPr txBox="1"/>
          <p:nvPr/>
        </p:nvSpPr>
        <p:spPr>
          <a:xfrm>
            <a:off x="2505348" y="1792002"/>
            <a:ext cx="2552152" cy="2031325"/>
          </a:xfrm>
          <a:prstGeom prst="rect">
            <a:avLst/>
          </a:prstGeom>
          <a:noFill/>
        </p:spPr>
        <p:txBody>
          <a:bodyPr wrap="square">
            <a:spAutoFit/>
          </a:bodyPr>
          <a:lstStyle/>
          <a:p>
            <a:pPr algn="ctr"/>
            <a:r>
              <a:rPr lang="en-US" dirty="0">
                <a:solidFill>
                  <a:schemeClr val="bg1"/>
                </a:solidFill>
                <a:latin typeface="Arial" panose="020B0604020202020204" pitchFamily="34" charset="0"/>
                <a:cs typeface="Arial" panose="020B0604020202020204" pitchFamily="34" charset="0"/>
              </a:rPr>
              <a:t>"Always having spare  material to hand is the  learning point here I</a:t>
            </a:r>
          </a:p>
          <a:p>
            <a:pPr algn="ctr"/>
            <a:r>
              <a:rPr lang="en-US" dirty="0">
                <a:solidFill>
                  <a:schemeClr val="bg1"/>
                </a:solidFill>
                <a:latin typeface="Arial" panose="020B0604020202020204" pitchFamily="34" charset="0"/>
                <a:cs typeface="Arial" panose="020B0604020202020204" pitchFamily="34" charset="0"/>
              </a:rPr>
              <a:t>feel, including material  that is more calming</a:t>
            </a:r>
          </a:p>
          <a:p>
            <a:pPr algn="ctr"/>
            <a:r>
              <a:rPr lang="en-US" dirty="0">
                <a:solidFill>
                  <a:schemeClr val="bg1"/>
                </a:solidFill>
                <a:latin typeface="Arial" panose="020B0604020202020204" pitchFamily="34" charset="0"/>
                <a:cs typeface="Arial" panose="020B0604020202020204" pitchFamily="34" charset="0"/>
              </a:rPr>
              <a:t>and less stimulating if  needed."</a:t>
            </a:r>
          </a:p>
        </p:txBody>
      </p:sp>
    </p:spTree>
    <p:extLst>
      <p:ext uri="{BB962C8B-B14F-4D97-AF65-F5344CB8AC3E}">
        <p14:creationId xmlns:p14="http://schemas.microsoft.com/office/powerpoint/2010/main" val="87957119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E81BAED-D9F0-DC4B-07CA-06E952641E70}"/>
              </a:ext>
            </a:extLst>
          </p:cNvPr>
          <p:cNvSpPr/>
          <p:nvPr/>
        </p:nvSpPr>
        <p:spPr>
          <a:xfrm>
            <a:off x="537704" y="2008375"/>
            <a:ext cx="6480000" cy="7560000"/>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6000"/>
              </a:lnSpc>
              <a:spcAft>
                <a:spcPts val="800"/>
              </a:spcAft>
            </a:pPr>
            <a:endParaRPr lang="en-US" b="1" kern="100">
              <a:solidFill>
                <a:schemeClr val="bg1"/>
              </a:solidFill>
              <a:latin typeface="Arial" panose="020B0604020202020204" pitchFamily="34" charset="0"/>
              <a:ea typeface="Calibri" panose="020F0502020204030204" pitchFamily="34" charset="0"/>
              <a:cs typeface="Times New Roman" panose="02020603050405020304" pitchFamily="18" charset="0"/>
            </a:endParaRPr>
          </a:p>
          <a:p>
            <a:pPr>
              <a:lnSpc>
                <a:spcPct val="106000"/>
              </a:lnSpc>
              <a:spcAft>
                <a:spcPts val="800"/>
              </a:spcAft>
            </a:pPr>
            <a:endParaRPr lang="en-US" sz="1800" b="1" kern="10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p>
            <a:pPr>
              <a:lnSpc>
                <a:spcPct val="106000"/>
              </a:lnSpc>
              <a:spcAft>
                <a:spcPts val="800"/>
              </a:spcAft>
            </a:pPr>
            <a:endParaRPr lang="en-US" sz="1800" b="1"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spcAft>
                <a:spcPts val="1800"/>
              </a:spcAft>
            </a:pPr>
            <a:endParaRPr lang="en-US">
              <a:solidFill>
                <a:srgbClr val="1F1F1F"/>
              </a:solidFill>
              <a:latin typeface="Arial" panose="020B0604020202020204" pitchFamily="34" charset="0"/>
              <a:ea typeface="Times New Roman" panose="02020603050405020304" pitchFamily="18" charset="0"/>
            </a:endParaRPr>
          </a:p>
          <a:p>
            <a:pPr>
              <a:spcAft>
                <a:spcPts val="1800"/>
              </a:spcAft>
            </a:pPr>
            <a:endParaRPr lang="en-US" sz="1800">
              <a:effectLst/>
              <a:latin typeface="Times New Roman" panose="02020603050405020304" pitchFamily="18" charset="0"/>
              <a:ea typeface="Times New Roman" panose="02020603050405020304" pitchFamily="18" charset="0"/>
            </a:endParaRPr>
          </a:p>
          <a:p>
            <a:pPr>
              <a:spcAft>
                <a:spcPts val="1800"/>
              </a:spcAft>
            </a:pPr>
            <a:endParaRPr lang="en-US" sz="1800">
              <a:effectLst/>
              <a:latin typeface="Times New Roman" panose="02020603050405020304" pitchFamily="18" charset="0"/>
              <a:ea typeface="Times New Roman" panose="02020603050405020304" pitchFamily="18" charset="0"/>
            </a:endParaRPr>
          </a:p>
          <a:p>
            <a:pPr algn="l">
              <a:spcBef>
                <a:spcPts val="1800"/>
              </a:spcBef>
              <a:spcAft>
                <a:spcPts val="1800"/>
              </a:spcAft>
            </a:pPr>
            <a:endParaRPr lang="en-US">
              <a:solidFill>
                <a:srgbClr val="1F1F1F"/>
              </a:solidFill>
              <a:latin typeface="Arial" panose="020B0604020202020204" pitchFamily="34" charset="0"/>
              <a:ea typeface="Times New Roman" panose="02020603050405020304" pitchFamily="18" charset="0"/>
            </a:endParaRPr>
          </a:p>
          <a:p>
            <a:pPr algn="l">
              <a:spcBef>
                <a:spcPts val="1800"/>
              </a:spcBef>
              <a:spcAft>
                <a:spcPts val="1800"/>
              </a:spcAft>
            </a:pPr>
            <a:endParaRPr lang="en-US" dirty="0">
              <a:solidFill>
                <a:srgbClr val="1F1F1F"/>
              </a:solidFill>
              <a:latin typeface="Arial" panose="020B0604020202020204" pitchFamily="34" charset="0"/>
              <a:ea typeface="Times New Roman" panose="02020603050405020304" pitchFamily="18" charset="0"/>
            </a:endParaRPr>
          </a:p>
        </p:txBody>
      </p:sp>
      <p:sp>
        <p:nvSpPr>
          <p:cNvPr id="3" name="object 3"/>
          <p:cNvSpPr txBox="1"/>
          <p:nvPr/>
        </p:nvSpPr>
        <p:spPr>
          <a:xfrm>
            <a:off x="3144982" y="9889238"/>
            <a:ext cx="1308010" cy="239432"/>
          </a:xfrm>
          <a:prstGeom prst="rect">
            <a:avLst/>
          </a:prstGeom>
        </p:spPr>
        <p:txBody>
          <a:bodyPr vert="horz" wrap="square" lIns="0" tIns="8881" rIns="0" bIns="0" rtlCol="0">
            <a:spAutoFit/>
          </a:bodyPr>
          <a:lstStyle/>
          <a:p>
            <a:pPr marL="12687">
              <a:spcBef>
                <a:spcPts val="70"/>
              </a:spcBef>
            </a:pPr>
            <a:r>
              <a:rPr sz="1499" b="1" spc="-20" dirty="0">
                <a:latin typeface="Tahoma"/>
                <a:cs typeface="Tahoma"/>
              </a:rPr>
              <a:t>Page</a:t>
            </a:r>
            <a:r>
              <a:rPr sz="1499" b="1" spc="170" dirty="0">
                <a:latin typeface="Tahoma"/>
                <a:cs typeface="Tahoma"/>
              </a:rPr>
              <a:t> </a:t>
            </a:r>
            <a:r>
              <a:rPr sz="1499" b="1" spc="-95" dirty="0">
                <a:latin typeface="Tahoma"/>
                <a:cs typeface="Tahoma"/>
              </a:rPr>
              <a:t>3</a:t>
            </a:r>
            <a:r>
              <a:rPr sz="1499" b="1" spc="170" dirty="0">
                <a:latin typeface="Tahoma"/>
                <a:cs typeface="Tahoma"/>
              </a:rPr>
              <a:t> </a:t>
            </a:r>
            <a:r>
              <a:rPr sz="1499" b="1" spc="10" dirty="0">
                <a:latin typeface="Tahoma"/>
                <a:cs typeface="Tahoma"/>
              </a:rPr>
              <a:t>of</a:t>
            </a:r>
            <a:r>
              <a:rPr sz="1499" b="1" spc="170" dirty="0">
                <a:latin typeface="Tahoma"/>
                <a:cs typeface="Tahoma"/>
              </a:rPr>
              <a:t> </a:t>
            </a:r>
            <a:r>
              <a:rPr sz="1499" b="1" spc="-30" dirty="0">
                <a:latin typeface="Tahoma"/>
                <a:cs typeface="Tahoma"/>
              </a:rPr>
              <a:t>38</a:t>
            </a:r>
            <a:endParaRPr sz="1499" dirty="0">
              <a:latin typeface="Tahoma"/>
              <a:cs typeface="Tahoma"/>
            </a:endParaRPr>
          </a:p>
        </p:txBody>
      </p:sp>
      <p:sp>
        <p:nvSpPr>
          <p:cNvPr id="8" name="Slide Number Placeholder 1">
            <a:extLst>
              <a:ext uri="{FF2B5EF4-FFF2-40B4-BE49-F238E27FC236}">
                <a16:creationId xmlns:a16="http://schemas.microsoft.com/office/drawing/2014/main" id="{5C1C749F-862E-B41A-09B6-09E11A0FDAEA}"/>
              </a:ext>
            </a:extLst>
          </p:cNvPr>
          <p:cNvSpPr>
            <a:spLocks noGrp="1"/>
          </p:cNvSpPr>
          <p:nvPr>
            <p:ph type="sldNum" sz="quarter" idx="12"/>
          </p:nvPr>
        </p:nvSpPr>
        <p:spPr>
          <a:xfrm>
            <a:off x="5420043" y="9906785"/>
            <a:ext cx="1764665" cy="569071"/>
          </a:xfrm>
        </p:spPr>
        <p:txBody>
          <a:bodyPr/>
          <a:lstStyle/>
          <a:p>
            <a:fld id="{2DD70488-1BA5-554A-927A-C902243CFC7F}" type="slidenum">
              <a:rPr lang="en-US" sz="1600" smtClean="0">
                <a:solidFill>
                  <a:schemeClr val="bg1"/>
                </a:solidFill>
                <a:latin typeface="Arial" panose="020B0604020202020204" pitchFamily="34" charset="0"/>
                <a:cs typeface="Arial" panose="020B0604020202020204" pitchFamily="34" charset="0"/>
              </a:rPr>
              <a:t>75</a:t>
            </a:fld>
            <a:endParaRPr lang="en-US" sz="1600" dirty="0">
              <a:solidFill>
                <a:schemeClr val="bg1"/>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7D867389-0BC6-15BD-56DC-330CEA4E82E9}"/>
              </a:ext>
            </a:extLst>
          </p:cNvPr>
          <p:cNvSpPr txBox="1"/>
          <p:nvPr/>
        </p:nvSpPr>
        <p:spPr>
          <a:xfrm>
            <a:off x="2270113" y="2636490"/>
            <a:ext cx="4516150" cy="862544"/>
          </a:xfrm>
          <a:prstGeom prst="rect">
            <a:avLst/>
          </a:prstGeom>
          <a:noFill/>
        </p:spPr>
        <p:txBody>
          <a:bodyPr wrap="square">
            <a:spAutoFit/>
          </a:bodyPr>
          <a:lstStyle/>
          <a:p>
            <a:pPr>
              <a:lnSpc>
                <a:spcPct val="106000"/>
              </a:lnSpc>
              <a:spcAft>
                <a:spcPts val="800"/>
              </a:spcAft>
            </a:pPr>
            <a:r>
              <a:rPr lang="en-US" sz="1600" kern="100" dirty="0">
                <a:solidFill>
                  <a:schemeClr val="tx2"/>
                </a:solidFill>
                <a:effectLst/>
                <a:latin typeface="Arial" panose="020B0604020202020204" pitchFamily="34" charset="0"/>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Soundbox</a:t>
            </a:r>
            <a:r>
              <a:rPr lang="en-US" sz="1600" kern="100" dirty="0">
                <a:solidFill>
                  <a:schemeClr val="bg1"/>
                </a:solidFill>
                <a:effectLst/>
                <a:latin typeface="Arial" panose="020B0604020202020204" pitchFamily="34" charset="0"/>
                <a:ea typeface="Calibri" panose="020F0502020204030204" pitchFamily="34" charset="0"/>
                <a:cs typeface="Arial" panose="020B0604020202020204" pitchFamily="34" charset="0"/>
              </a:rPr>
              <a:t> is an inclusive music collective in East London that brings together Disabled and Non-Disabled musicians aged 11-25.</a:t>
            </a:r>
          </a:p>
        </p:txBody>
      </p:sp>
      <p:sp>
        <p:nvSpPr>
          <p:cNvPr id="17" name="TextBox 16">
            <a:extLst>
              <a:ext uri="{FF2B5EF4-FFF2-40B4-BE49-F238E27FC236}">
                <a16:creationId xmlns:a16="http://schemas.microsoft.com/office/drawing/2014/main" id="{028E695A-83AA-D51F-EBB0-1F0113F9B19A}"/>
              </a:ext>
            </a:extLst>
          </p:cNvPr>
          <p:cNvSpPr txBox="1"/>
          <p:nvPr/>
        </p:nvSpPr>
        <p:spPr>
          <a:xfrm>
            <a:off x="537704" y="633720"/>
            <a:ext cx="6480000" cy="1047274"/>
          </a:xfrm>
          <a:prstGeom prst="rect">
            <a:avLst/>
          </a:prstGeom>
          <a:noFill/>
        </p:spPr>
        <p:txBody>
          <a:bodyPr wrap="square">
            <a:spAutoFit/>
          </a:bodyPr>
          <a:lstStyle/>
          <a:p>
            <a:pPr>
              <a:lnSpc>
                <a:spcPct val="106000"/>
              </a:lnSpc>
              <a:spcAft>
                <a:spcPts val="800"/>
              </a:spcAft>
            </a:pPr>
            <a:r>
              <a:rPr lang="en-US" sz="3000" b="1" kern="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Structure sessions effectively by </a:t>
            </a:r>
            <a:r>
              <a:rPr lang="en-US" sz="3000" b="1" kern="100" dirty="0" err="1">
                <a:solidFill>
                  <a:schemeClr val="bg1"/>
                </a:solidFill>
                <a:effectLst/>
                <a:latin typeface="Arial" panose="020B0604020202020204" pitchFamily="34" charset="0"/>
                <a:ea typeface="Calibri" panose="020F0502020204030204" pitchFamily="34" charset="0"/>
                <a:cs typeface="Times New Roman" panose="02020603050405020304" pitchFamily="18" charset="0"/>
              </a:rPr>
              <a:t>Calina</a:t>
            </a:r>
            <a:r>
              <a:rPr lang="en-US" sz="3000" b="1" kern="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de la Mare</a:t>
            </a:r>
            <a:endParaRPr lang="en-US" sz="30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id="{BAEA770B-2F95-FEFB-9762-818988805AC5}"/>
              </a:ext>
            </a:extLst>
          </p:cNvPr>
          <p:cNvSpPr txBox="1"/>
          <p:nvPr/>
        </p:nvSpPr>
        <p:spPr>
          <a:xfrm>
            <a:off x="2270113" y="4215279"/>
            <a:ext cx="4516150" cy="2439194"/>
          </a:xfrm>
          <a:prstGeom prst="rect">
            <a:avLst/>
          </a:prstGeom>
          <a:noFill/>
        </p:spPr>
        <p:txBody>
          <a:bodyPr wrap="square">
            <a:spAutoFit/>
          </a:bodyPr>
          <a:lstStyle/>
          <a:p>
            <a:pPr>
              <a:lnSpc>
                <a:spcPct val="106000"/>
              </a:lnSpc>
              <a:spcBef>
                <a:spcPts val="1800"/>
              </a:spcBef>
              <a:spcAft>
                <a:spcPts val="1800"/>
              </a:spcAft>
            </a:pPr>
            <a:r>
              <a:rPr lang="en-US" sz="1600" b="1" kern="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Planning</a:t>
            </a:r>
            <a:endParaRPr lang="en-US" sz="1600" b="1" kern="1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6000"/>
              </a:lnSpc>
              <a:spcAft>
                <a:spcPts val="750"/>
              </a:spcAft>
              <a:buSzPts val="1000"/>
              <a:buFont typeface="Symbol" panose="05050102010706020507" pitchFamily="18" charset="2"/>
              <a:buChar char=""/>
              <a:tabLst>
                <a:tab pos="457200" algn="l"/>
              </a:tabLst>
            </a:pPr>
            <a:r>
              <a:rPr lang="en-US" sz="1600" kern="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Find out about the participants, such as if loud sounds are intense for them.</a:t>
            </a:r>
          </a:p>
          <a:p>
            <a:pPr marL="342900" lvl="0" indent="-342900">
              <a:lnSpc>
                <a:spcPct val="106000"/>
              </a:lnSpc>
              <a:spcAft>
                <a:spcPts val="750"/>
              </a:spcAft>
              <a:buSzPts val="1000"/>
              <a:buFont typeface="Symbol" panose="05050102010706020507" pitchFamily="18" charset="2"/>
              <a:buChar char=""/>
              <a:tabLst>
                <a:tab pos="457200" algn="l"/>
              </a:tabLst>
            </a:pPr>
            <a:r>
              <a:rPr lang="en-US" sz="1600" kern="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Make sure the space is accessible.</a:t>
            </a:r>
            <a:endParaRPr lang="en-US" sz="1600" kern="100" dirty="0">
              <a:solidFill>
                <a:srgbClr val="1F1F1F"/>
              </a:solidFill>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6000"/>
              </a:lnSpc>
              <a:spcAft>
                <a:spcPts val="750"/>
              </a:spcAft>
              <a:buSzPts val="1000"/>
              <a:buFont typeface="Symbol" panose="05050102010706020507" pitchFamily="18" charset="2"/>
              <a:buChar char=""/>
              <a:tabLst>
                <a:tab pos="457200" algn="l"/>
              </a:tabLst>
            </a:pPr>
            <a:r>
              <a:rPr lang="en-US" sz="1600" kern="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Have a selection of musical instruments and technology available.</a:t>
            </a:r>
            <a:endParaRPr lang="en-US" sz="1600" kern="100" dirty="0">
              <a:solidFill>
                <a:srgbClr val="1F1F1F"/>
              </a:solidFill>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6000"/>
              </a:lnSpc>
              <a:spcAft>
                <a:spcPts val="750"/>
              </a:spcAft>
              <a:buSzPts val="1000"/>
              <a:buFont typeface="Symbol" panose="05050102010706020507" pitchFamily="18" charset="2"/>
              <a:buChar char=""/>
              <a:tabLst>
                <a:tab pos="457200" algn="l"/>
              </a:tabLst>
            </a:pPr>
            <a:endParaRPr lang="en-US" sz="1600" kern="100" dirty="0">
              <a:solidFill>
                <a:srgbClr val="1F1F1F"/>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C7C3D619-077F-6E53-2D71-DFB394E867E4}"/>
              </a:ext>
            </a:extLst>
          </p:cNvPr>
          <p:cNvSpPr txBox="1"/>
          <p:nvPr/>
        </p:nvSpPr>
        <p:spPr>
          <a:xfrm>
            <a:off x="2216587" y="6829826"/>
            <a:ext cx="4516150" cy="1973041"/>
          </a:xfrm>
          <a:prstGeom prst="rect">
            <a:avLst/>
          </a:prstGeom>
          <a:noFill/>
        </p:spPr>
        <p:txBody>
          <a:bodyPr wrap="square">
            <a:spAutoFit/>
          </a:bodyPr>
          <a:lstStyle/>
          <a:p>
            <a:pPr>
              <a:lnSpc>
                <a:spcPct val="106000"/>
              </a:lnSpc>
              <a:spcBef>
                <a:spcPts val="1800"/>
              </a:spcBef>
              <a:spcAft>
                <a:spcPts val="1800"/>
              </a:spcAft>
            </a:pPr>
            <a:r>
              <a:rPr lang="en-US" sz="1600" b="1" kern="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Theme</a:t>
            </a:r>
            <a:endParaRPr lang="en-US" sz="1600" b="1" kern="1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6000"/>
              </a:lnSpc>
              <a:spcAft>
                <a:spcPts val="750"/>
              </a:spcAft>
              <a:buSzPts val="1000"/>
              <a:buFont typeface="Symbol" panose="05050102010706020507" pitchFamily="18" charset="2"/>
              <a:buChar char=""/>
              <a:tabLst>
                <a:tab pos="457200" algn="l"/>
              </a:tabLst>
            </a:pPr>
            <a:r>
              <a:rPr lang="en-US" sz="1600" kern="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Choose a theme for the term, such as "Listening."</a:t>
            </a:r>
            <a:endParaRPr lang="en-US" sz="1600" kern="100" dirty="0">
              <a:solidFill>
                <a:srgbClr val="1F1F1F"/>
              </a:solidFill>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6000"/>
              </a:lnSpc>
              <a:spcAft>
                <a:spcPts val="750"/>
              </a:spcAft>
              <a:buSzPts val="1000"/>
              <a:buFont typeface="Symbol" panose="05050102010706020507" pitchFamily="18" charset="2"/>
              <a:buChar char=""/>
              <a:tabLst>
                <a:tab pos="457200" algn="l"/>
              </a:tabLst>
            </a:pPr>
            <a:r>
              <a:rPr lang="en-US" sz="1600" kern="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Listen to a different composer each week or listen to each other's music or recordings of music already created.</a:t>
            </a:r>
            <a:endParaRPr lang="en-US" sz="1600" kern="100" dirty="0">
              <a:solidFill>
                <a:srgbClr val="1F1F1F"/>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18" name="Picture 7" descr="Lights On with solid fill">
            <a:extLst>
              <a:ext uri="{FF2B5EF4-FFF2-40B4-BE49-F238E27FC236}">
                <a16:creationId xmlns:a16="http://schemas.microsoft.com/office/drawing/2014/main" id="{3A6D7C73-FA7A-4962-A93D-5F152AE0276F}"/>
              </a:ext>
            </a:extLst>
          </p:cNvPr>
          <p:cNvPicPr/>
          <p:nvPr/>
        </p:nvPicPr>
        <p:blipFill>
          <a:blip r:embed="rId3">
            <a:extLst>
              <a:ext uri="{96DAC541-7B7A-43D3-8B79-37D633B846F1}">
                <asvg:svgBlip xmlns:asvg="http://schemas.microsoft.com/office/drawing/2016/SVG/main" r:embed="rId4"/>
              </a:ext>
            </a:extLst>
          </a:blip>
          <a:srcRect/>
          <a:stretch/>
        </p:blipFill>
        <p:spPr>
          <a:xfrm>
            <a:off x="701051" y="7096347"/>
            <a:ext cx="1440000" cy="1440000"/>
          </a:xfrm>
          <a:prstGeom prst="rect">
            <a:avLst/>
          </a:prstGeom>
        </p:spPr>
      </p:pic>
      <p:pic>
        <p:nvPicPr>
          <p:cNvPr id="23" name="Picture 7" descr="Playbook with solid fill">
            <a:extLst>
              <a:ext uri="{FF2B5EF4-FFF2-40B4-BE49-F238E27FC236}">
                <a16:creationId xmlns:a16="http://schemas.microsoft.com/office/drawing/2014/main" id="{049D7647-67F4-BF88-4107-5BBAC2CCB268}"/>
              </a:ext>
            </a:extLst>
          </p:cNvPr>
          <p:cNvPicPr/>
          <p:nvPr/>
        </p:nvPicPr>
        <p:blipFill>
          <a:blip r:embed="rId5">
            <a:extLst>
              <a:ext uri="{96DAC541-7B7A-43D3-8B79-37D633B846F1}">
                <asvg:svgBlip xmlns:asvg="http://schemas.microsoft.com/office/drawing/2016/SVG/main" r:embed="rId6"/>
              </a:ext>
            </a:extLst>
          </a:blip>
          <a:srcRect/>
          <a:stretch/>
        </p:blipFill>
        <p:spPr>
          <a:xfrm>
            <a:off x="701051" y="4603208"/>
            <a:ext cx="1440000" cy="1440000"/>
          </a:xfrm>
          <a:prstGeom prst="rect">
            <a:avLst/>
          </a:prstGeom>
        </p:spPr>
      </p:pic>
      <p:pic>
        <p:nvPicPr>
          <p:cNvPr id="24" name="Picture 7">
            <a:extLst>
              <a:ext uri="{FF2B5EF4-FFF2-40B4-BE49-F238E27FC236}">
                <a16:creationId xmlns:a16="http://schemas.microsoft.com/office/drawing/2014/main" id="{9DF6D2CC-C853-0DEC-DCB2-712D610BC9E8}"/>
              </a:ext>
            </a:extLst>
          </p:cNvPr>
          <p:cNvPicPr/>
          <p:nvPr/>
        </p:nvPicPr>
        <p:blipFill>
          <a:blip r:embed="rId7">
            <a:extLst>
              <a:ext uri="{96DAC541-7B7A-43D3-8B79-37D633B846F1}">
                <asvg:svgBlip xmlns:asvg="http://schemas.microsoft.com/office/drawing/2016/SVG/main" r:embed="rId8"/>
              </a:ext>
            </a:extLst>
          </a:blip>
          <a:srcRect/>
          <a:stretch/>
        </p:blipFill>
        <p:spPr>
          <a:xfrm>
            <a:off x="701051" y="2347762"/>
            <a:ext cx="1440000" cy="1440000"/>
          </a:xfrm>
          <a:prstGeom prst="rect">
            <a:avLst/>
          </a:prstGeom>
        </p:spPr>
      </p:pic>
      <p:sp>
        <p:nvSpPr>
          <p:cNvPr id="2" name="TextBox 1">
            <a:extLst>
              <a:ext uri="{FF2B5EF4-FFF2-40B4-BE49-F238E27FC236}">
                <a16:creationId xmlns:a16="http://schemas.microsoft.com/office/drawing/2014/main" id="{1351C289-EA2D-B3DE-2F6E-F85091937D75}"/>
              </a:ext>
            </a:extLst>
          </p:cNvPr>
          <p:cNvSpPr txBox="1"/>
          <p:nvPr/>
        </p:nvSpPr>
        <p:spPr>
          <a:xfrm>
            <a:off x="2270113" y="3670058"/>
            <a:ext cx="4516150" cy="334772"/>
          </a:xfrm>
          <a:prstGeom prst="rect">
            <a:avLst/>
          </a:prstGeom>
          <a:noFill/>
        </p:spPr>
        <p:txBody>
          <a:bodyPr wrap="square">
            <a:spAutoFit/>
          </a:bodyPr>
          <a:lstStyle/>
          <a:p>
            <a:pPr>
              <a:lnSpc>
                <a:spcPct val="106000"/>
              </a:lnSpc>
              <a:spcAft>
                <a:spcPts val="800"/>
              </a:spcAft>
            </a:pPr>
            <a:r>
              <a:rPr lang="en-GB" sz="1600" kern="100" dirty="0">
                <a:solidFill>
                  <a:schemeClr val="bg1"/>
                </a:solidFill>
                <a:latin typeface="Arial" panose="020B0604020202020204" pitchFamily="34" charset="0"/>
                <a:ea typeface="Calibri" panose="020F0502020204030204" pitchFamily="34" charset="0"/>
                <a:cs typeface="Arial" panose="020B0604020202020204" pitchFamily="34" charset="0"/>
              </a:rPr>
              <a:t>T</a:t>
            </a:r>
            <a:r>
              <a:rPr lang="en-US" sz="1600" kern="100" dirty="0" err="1">
                <a:solidFill>
                  <a:schemeClr val="bg1"/>
                </a:solidFill>
                <a:latin typeface="Arial" panose="020B0604020202020204" pitchFamily="34" charset="0"/>
                <a:ea typeface="Calibri" panose="020F0502020204030204" pitchFamily="34" charset="0"/>
                <a:cs typeface="Arial" panose="020B0604020202020204" pitchFamily="34" charset="0"/>
              </a:rPr>
              <a:t>hese</a:t>
            </a:r>
            <a:r>
              <a:rPr lang="en-US" sz="1600" kern="100" dirty="0">
                <a:solidFill>
                  <a:schemeClr val="bg1"/>
                </a:solidFill>
                <a:latin typeface="Arial" panose="020B0604020202020204" pitchFamily="34" charset="0"/>
                <a:ea typeface="Calibri" panose="020F0502020204030204" pitchFamily="34" charset="0"/>
                <a:cs typeface="Arial" panose="020B0604020202020204" pitchFamily="34" charset="0"/>
              </a:rPr>
              <a:t> are some examples:</a:t>
            </a:r>
            <a:endParaRPr lang="en-US" sz="1600" kern="1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31118371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E81BAED-D9F0-DC4B-07CA-06E952641E70}"/>
              </a:ext>
            </a:extLst>
          </p:cNvPr>
          <p:cNvSpPr/>
          <p:nvPr/>
        </p:nvSpPr>
        <p:spPr>
          <a:xfrm>
            <a:off x="537704" y="2008375"/>
            <a:ext cx="6480000" cy="7560000"/>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6000"/>
              </a:lnSpc>
              <a:spcAft>
                <a:spcPts val="800"/>
              </a:spcAft>
            </a:pPr>
            <a:endParaRPr lang="en-US" b="1" kern="100">
              <a:solidFill>
                <a:schemeClr val="bg1"/>
              </a:solidFill>
              <a:latin typeface="Arial" panose="020B0604020202020204" pitchFamily="34" charset="0"/>
              <a:ea typeface="Calibri" panose="020F0502020204030204" pitchFamily="34" charset="0"/>
              <a:cs typeface="Times New Roman" panose="02020603050405020304" pitchFamily="18" charset="0"/>
            </a:endParaRPr>
          </a:p>
          <a:p>
            <a:pPr>
              <a:lnSpc>
                <a:spcPct val="106000"/>
              </a:lnSpc>
              <a:spcAft>
                <a:spcPts val="800"/>
              </a:spcAft>
            </a:pPr>
            <a:endParaRPr lang="en-US" sz="1800" b="1" kern="10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p>
            <a:pPr>
              <a:lnSpc>
                <a:spcPct val="106000"/>
              </a:lnSpc>
              <a:spcAft>
                <a:spcPts val="800"/>
              </a:spcAft>
            </a:pPr>
            <a:endParaRPr lang="en-US" sz="1800" b="1"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spcAft>
                <a:spcPts val="1800"/>
              </a:spcAft>
            </a:pPr>
            <a:endParaRPr lang="en-US">
              <a:solidFill>
                <a:srgbClr val="1F1F1F"/>
              </a:solidFill>
              <a:latin typeface="Arial" panose="020B0604020202020204" pitchFamily="34" charset="0"/>
              <a:ea typeface="Times New Roman" panose="02020603050405020304" pitchFamily="18" charset="0"/>
            </a:endParaRPr>
          </a:p>
          <a:p>
            <a:pPr>
              <a:spcAft>
                <a:spcPts val="1800"/>
              </a:spcAft>
            </a:pPr>
            <a:endParaRPr lang="en-US" sz="1800">
              <a:effectLst/>
              <a:latin typeface="Times New Roman" panose="02020603050405020304" pitchFamily="18" charset="0"/>
              <a:ea typeface="Times New Roman" panose="02020603050405020304" pitchFamily="18" charset="0"/>
            </a:endParaRPr>
          </a:p>
          <a:p>
            <a:pPr>
              <a:spcAft>
                <a:spcPts val="1800"/>
              </a:spcAft>
            </a:pPr>
            <a:endParaRPr lang="en-US" sz="1800">
              <a:effectLst/>
              <a:latin typeface="Times New Roman" panose="02020603050405020304" pitchFamily="18" charset="0"/>
              <a:ea typeface="Times New Roman" panose="02020603050405020304" pitchFamily="18" charset="0"/>
            </a:endParaRPr>
          </a:p>
          <a:p>
            <a:pPr algn="l">
              <a:spcBef>
                <a:spcPts val="1800"/>
              </a:spcBef>
              <a:spcAft>
                <a:spcPts val="1800"/>
              </a:spcAft>
            </a:pPr>
            <a:endParaRPr lang="en-US">
              <a:solidFill>
                <a:srgbClr val="1F1F1F"/>
              </a:solidFill>
              <a:latin typeface="Arial" panose="020B0604020202020204" pitchFamily="34" charset="0"/>
              <a:ea typeface="Times New Roman" panose="02020603050405020304" pitchFamily="18" charset="0"/>
            </a:endParaRPr>
          </a:p>
          <a:p>
            <a:pPr algn="l">
              <a:spcBef>
                <a:spcPts val="1800"/>
              </a:spcBef>
              <a:spcAft>
                <a:spcPts val="1800"/>
              </a:spcAft>
            </a:pPr>
            <a:endParaRPr lang="en-US" dirty="0">
              <a:solidFill>
                <a:srgbClr val="1F1F1F"/>
              </a:solidFill>
              <a:latin typeface="Arial" panose="020B0604020202020204" pitchFamily="34" charset="0"/>
              <a:ea typeface="Times New Roman" panose="02020603050405020304" pitchFamily="18" charset="0"/>
            </a:endParaRPr>
          </a:p>
        </p:txBody>
      </p:sp>
      <p:sp>
        <p:nvSpPr>
          <p:cNvPr id="3" name="object 3"/>
          <p:cNvSpPr txBox="1"/>
          <p:nvPr/>
        </p:nvSpPr>
        <p:spPr>
          <a:xfrm>
            <a:off x="3144982" y="9889238"/>
            <a:ext cx="1308010" cy="239432"/>
          </a:xfrm>
          <a:prstGeom prst="rect">
            <a:avLst/>
          </a:prstGeom>
        </p:spPr>
        <p:txBody>
          <a:bodyPr vert="horz" wrap="square" lIns="0" tIns="8881" rIns="0" bIns="0" rtlCol="0">
            <a:spAutoFit/>
          </a:bodyPr>
          <a:lstStyle/>
          <a:p>
            <a:pPr marL="12687">
              <a:spcBef>
                <a:spcPts val="70"/>
              </a:spcBef>
            </a:pPr>
            <a:r>
              <a:rPr sz="1499" b="1" spc="-20" dirty="0">
                <a:latin typeface="Tahoma"/>
                <a:cs typeface="Tahoma"/>
              </a:rPr>
              <a:t>Page</a:t>
            </a:r>
            <a:r>
              <a:rPr sz="1499" b="1" spc="170" dirty="0">
                <a:latin typeface="Tahoma"/>
                <a:cs typeface="Tahoma"/>
              </a:rPr>
              <a:t> </a:t>
            </a:r>
            <a:r>
              <a:rPr sz="1499" b="1" spc="-95" dirty="0">
                <a:latin typeface="Tahoma"/>
                <a:cs typeface="Tahoma"/>
              </a:rPr>
              <a:t>3</a:t>
            </a:r>
            <a:r>
              <a:rPr sz="1499" b="1" spc="170" dirty="0">
                <a:latin typeface="Tahoma"/>
                <a:cs typeface="Tahoma"/>
              </a:rPr>
              <a:t> </a:t>
            </a:r>
            <a:r>
              <a:rPr sz="1499" b="1" spc="10" dirty="0">
                <a:latin typeface="Tahoma"/>
                <a:cs typeface="Tahoma"/>
              </a:rPr>
              <a:t>of</a:t>
            </a:r>
            <a:r>
              <a:rPr sz="1499" b="1" spc="170" dirty="0">
                <a:latin typeface="Tahoma"/>
                <a:cs typeface="Tahoma"/>
              </a:rPr>
              <a:t> </a:t>
            </a:r>
            <a:r>
              <a:rPr sz="1499" b="1" spc="-30" dirty="0">
                <a:latin typeface="Tahoma"/>
                <a:cs typeface="Tahoma"/>
              </a:rPr>
              <a:t>38</a:t>
            </a:r>
            <a:endParaRPr sz="1499" dirty="0">
              <a:latin typeface="Tahoma"/>
              <a:cs typeface="Tahoma"/>
            </a:endParaRPr>
          </a:p>
        </p:txBody>
      </p:sp>
      <p:sp>
        <p:nvSpPr>
          <p:cNvPr id="8" name="Slide Number Placeholder 1">
            <a:extLst>
              <a:ext uri="{FF2B5EF4-FFF2-40B4-BE49-F238E27FC236}">
                <a16:creationId xmlns:a16="http://schemas.microsoft.com/office/drawing/2014/main" id="{5C1C749F-862E-B41A-09B6-09E11A0FDAEA}"/>
              </a:ext>
            </a:extLst>
          </p:cNvPr>
          <p:cNvSpPr>
            <a:spLocks noGrp="1"/>
          </p:cNvSpPr>
          <p:nvPr>
            <p:ph type="sldNum" sz="quarter" idx="12"/>
          </p:nvPr>
        </p:nvSpPr>
        <p:spPr>
          <a:xfrm>
            <a:off x="5420043" y="9906785"/>
            <a:ext cx="1764665" cy="569071"/>
          </a:xfrm>
        </p:spPr>
        <p:txBody>
          <a:bodyPr/>
          <a:lstStyle/>
          <a:p>
            <a:fld id="{2DD70488-1BA5-554A-927A-C902243CFC7F}" type="slidenum">
              <a:rPr lang="en-US" sz="1600" smtClean="0">
                <a:solidFill>
                  <a:schemeClr val="bg1"/>
                </a:solidFill>
                <a:latin typeface="Arial" panose="020B0604020202020204" pitchFamily="34" charset="0"/>
                <a:cs typeface="Arial" panose="020B0604020202020204" pitchFamily="34" charset="0"/>
              </a:rPr>
              <a:t>76</a:t>
            </a:fld>
            <a:endParaRPr lang="en-US" sz="1600" dirty="0">
              <a:solidFill>
                <a:schemeClr val="bg1"/>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7D867389-0BC6-15BD-56DC-330CEA4E82E9}"/>
              </a:ext>
            </a:extLst>
          </p:cNvPr>
          <p:cNvSpPr txBox="1"/>
          <p:nvPr/>
        </p:nvSpPr>
        <p:spPr>
          <a:xfrm>
            <a:off x="2270113" y="2522533"/>
            <a:ext cx="4516150" cy="5403467"/>
          </a:xfrm>
          <a:prstGeom prst="rect">
            <a:avLst/>
          </a:prstGeom>
          <a:noFill/>
        </p:spPr>
        <p:txBody>
          <a:bodyPr wrap="square">
            <a:spAutoFit/>
          </a:bodyPr>
          <a:lstStyle/>
          <a:p>
            <a:pPr>
              <a:lnSpc>
                <a:spcPct val="106000"/>
              </a:lnSpc>
              <a:spcBef>
                <a:spcPts val="1800"/>
              </a:spcBef>
              <a:spcAft>
                <a:spcPts val="1800"/>
              </a:spcAft>
            </a:pPr>
            <a:r>
              <a:rPr lang="en-US" sz="1600" b="1" kern="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Structuring content and timings</a:t>
            </a:r>
            <a:endParaRPr lang="en-US" sz="1600" b="1" kern="1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6000"/>
              </a:lnSpc>
              <a:spcAft>
                <a:spcPts val="750"/>
              </a:spcAft>
              <a:buSzPts val="1000"/>
              <a:buFont typeface="Symbol" panose="05050102010706020507" pitchFamily="18" charset="2"/>
              <a:buChar char=""/>
              <a:tabLst>
                <a:tab pos="457200" algn="l"/>
              </a:tabLst>
            </a:pPr>
            <a:r>
              <a:rPr lang="en-US" sz="1600" kern="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Start with a soft start </a:t>
            </a:r>
            <a:r>
              <a:rPr lang="en-US" sz="1600" kern="0" dirty="0">
                <a:solidFill>
                  <a:srgbClr val="1F1F1F"/>
                </a:solidFill>
                <a:latin typeface="Arial" panose="020B0604020202020204" pitchFamily="34" charset="0"/>
                <a:ea typeface="Times New Roman" panose="02020603050405020304" pitchFamily="18" charset="0"/>
                <a:cs typeface="Arial" panose="020B0604020202020204" pitchFamily="34" charset="0"/>
              </a:rPr>
              <a:t>song</a:t>
            </a:r>
            <a:r>
              <a:rPr lang="en-US" sz="1600" kern="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 to allow people to arrive, choose instruments, and get settled.</a:t>
            </a:r>
            <a:endParaRPr lang="en-US" sz="1600" kern="100" dirty="0">
              <a:solidFill>
                <a:srgbClr val="1F1F1F"/>
              </a:solidFill>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6000"/>
              </a:lnSpc>
              <a:spcAft>
                <a:spcPts val="750"/>
              </a:spcAft>
              <a:buSzPts val="1000"/>
              <a:buFont typeface="Symbol" panose="05050102010706020507" pitchFamily="18" charset="2"/>
              <a:buChar char=""/>
              <a:tabLst>
                <a:tab pos="457200" algn="l"/>
              </a:tabLst>
            </a:pPr>
            <a:r>
              <a:rPr lang="en-US" sz="1600" kern="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Briefly introduce the session plan.</a:t>
            </a:r>
            <a:endParaRPr lang="en-US" sz="1600" kern="100" dirty="0">
              <a:solidFill>
                <a:srgbClr val="1F1F1F"/>
              </a:solidFill>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6000"/>
              </a:lnSpc>
              <a:spcAft>
                <a:spcPts val="750"/>
              </a:spcAft>
              <a:buSzPts val="1000"/>
              <a:buFont typeface="Symbol" panose="05050102010706020507" pitchFamily="18" charset="2"/>
              <a:buChar char=""/>
              <a:tabLst>
                <a:tab pos="457200" algn="l"/>
              </a:tabLst>
            </a:pPr>
            <a:r>
              <a:rPr lang="en-US" sz="1600" kern="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Listen to sounds recorded in the previous session.</a:t>
            </a:r>
          </a:p>
          <a:p>
            <a:pPr marL="342900" lvl="0" indent="-342900">
              <a:lnSpc>
                <a:spcPct val="106000"/>
              </a:lnSpc>
              <a:spcAft>
                <a:spcPts val="750"/>
              </a:spcAft>
              <a:buSzPts val="1000"/>
              <a:buFont typeface="Symbol" panose="05050102010706020507" pitchFamily="18" charset="2"/>
              <a:buChar char=""/>
              <a:tabLst>
                <a:tab pos="457200" algn="l"/>
              </a:tabLst>
            </a:pPr>
            <a:r>
              <a:rPr lang="en-US" sz="1600" kern="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Respond to the sounds.</a:t>
            </a:r>
            <a:endParaRPr lang="en-US" sz="1600" kern="100" dirty="0">
              <a:solidFill>
                <a:srgbClr val="1F1F1F"/>
              </a:solidFill>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6000"/>
              </a:lnSpc>
              <a:spcAft>
                <a:spcPts val="750"/>
              </a:spcAft>
              <a:buSzPts val="1000"/>
              <a:buFont typeface="Symbol" panose="05050102010706020507" pitchFamily="18" charset="2"/>
              <a:buChar char=""/>
              <a:tabLst>
                <a:tab pos="457200" algn="l"/>
              </a:tabLst>
            </a:pPr>
            <a:r>
              <a:rPr lang="en-US" sz="1600" kern="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Take a break.</a:t>
            </a:r>
            <a:endParaRPr lang="en-US" sz="1600" kern="100" dirty="0">
              <a:solidFill>
                <a:srgbClr val="1F1F1F"/>
              </a:solidFill>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6000"/>
              </a:lnSpc>
              <a:spcAft>
                <a:spcPts val="750"/>
              </a:spcAft>
              <a:buSzPts val="1000"/>
              <a:buFont typeface="Symbol" panose="05050102010706020507" pitchFamily="18" charset="2"/>
              <a:buChar char=""/>
              <a:tabLst>
                <a:tab pos="457200" algn="l"/>
              </a:tabLst>
            </a:pPr>
            <a:r>
              <a:rPr lang="en-US" sz="1600" kern="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Break out into smaller groups to share musical ideas.</a:t>
            </a:r>
            <a:endParaRPr lang="en-US" sz="1600" kern="100" dirty="0">
              <a:solidFill>
                <a:srgbClr val="1F1F1F"/>
              </a:solidFill>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6000"/>
              </a:lnSpc>
              <a:spcAft>
                <a:spcPts val="750"/>
              </a:spcAft>
              <a:buSzPts val="1000"/>
              <a:buFont typeface="Symbol" panose="05050102010706020507" pitchFamily="18" charset="2"/>
              <a:buChar char=""/>
              <a:tabLst>
                <a:tab pos="457200" algn="l"/>
              </a:tabLst>
            </a:pPr>
            <a:r>
              <a:rPr lang="en-US" sz="1600" kern="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Have a participant share their favorite piece of music to play or dance to.</a:t>
            </a:r>
            <a:endParaRPr lang="en-US" sz="1600" kern="100" dirty="0">
              <a:solidFill>
                <a:srgbClr val="1F1F1F"/>
              </a:solidFill>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6000"/>
              </a:lnSpc>
              <a:spcAft>
                <a:spcPts val="750"/>
              </a:spcAft>
              <a:buSzPts val="1000"/>
              <a:buFont typeface="Symbol" panose="05050102010706020507" pitchFamily="18" charset="2"/>
              <a:buChar char=""/>
              <a:tabLst>
                <a:tab pos="457200" algn="l"/>
              </a:tabLst>
            </a:pPr>
            <a:r>
              <a:rPr lang="en-US" sz="1600" kern="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Get feedback from the participants.</a:t>
            </a:r>
            <a:endParaRPr lang="en-US" sz="1600" kern="100" dirty="0">
              <a:solidFill>
                <a:srgbClr val="1F1F1F"/>
              </a:solidFill>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6000"/>
              </a:lnSpc>
              <a:spcAft>
                <a:spcPts val="750"/>
              </a:spcAft>
              <a:buSzPts val="1000"/>
              <a:buFont typeface="Symbol" panose="05050102010706020507" pitchFamily="18" charset="2"/>
              <a:buChar char=""/>
              <a:tabLst>
                <a:tab pos="457200" algn="l"/>
              </a:tabLst>
            </a:pPr>
            <a:endParaRPr lang="en-US" sz="1600" kern="0" dirty="0">
              <a:solidFill>
                <a:srgbClr val="1F1F1F"/>
              </a:solidFill>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nSpc>
                <a:spcPct val="106000"/>
              </a:lnSpc>
              <a:spcAft>
                <a:spcPts val="750"/>
              </a:spcAft>
              <a:buSzPts val="1000"/>
              <a:buFont typeface="Symbol" panose="05050102010706020507" pitchFamily="18" charset="2"/>
              <a:buChar char=""/>
              <a:tabLst>
                <a:tab pos="457200" algn="l"/>
              </a:tabLst>
            </a:pPr>
            <a:endParaRPr lang="en-US" sz="1600" kern="100" dirty="0">
              <a:solidFill>
                <a:srgbClr val="1F1F1F"/>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028E695A-83AA-D51F-EBB0-1F0113F9B19A}"/>
              </a:ext>
            </a:extLst>
          </p:cNvPr>
          <p:cNvSpPr txBox="1"/>
          <p:nvPr/>
        </p:nvSpPr>
        <p:spPr>
          <a:xfrm>
            <a:off x="537704" y="633720"/>
            <a:ext cx="6480000" cy="1047274"/>
          </a:xfrm>
          <a:prstGeom prst="rect">
            <a:avLst/>
          </a:prstGeom>
          <a:noFill/>
        </p:spPr>
        <p:txBody>
          <a:bodyPr wrap="square">
            <a:spAutoFit/>
          </a:bodyPr>
          <a:lstStyle/>
          <a:p>
            <a:pPr>
              <a:lnSpc>
                <a:spcPct val="106000"/>
              </a:lnSpc>
              <a:spcAft>
                <a:spcPts val="800"/>
              </a:spcAft>
            </a:pPr>
            <a:r>
              <a:rPr lang="en-US" sz="3000" b="1" kern="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Structure sessions effectively by </a:t>
            </a:r>
            <a:r>
              <a:rPr lang="en-US" sz="3000" b="1" kern="100" dirty="0" err="1">
                <a:solidFill>
                  <a:schemeClr val="bg1"/>
                </a:solidFill>
                <a:effectLst/>
                <a:latin typeface="Arial" panose="020B0604020202020204" pitchFamily="34" charset="0"/>
                <a:ea typeface="Calibri" panose="020F0502020204030204" pitchFamily="34" charset="0"/>
                <a:cs typeface="Times New Roman" panose="02020603050405020304" pitchFamily="18" charset="0"/>
              </a:rPr>
              <a:t>Calina</a:t>
            </a:r>
            <a:r>
              <a:rPr lang="en-US" sz="3000" b="1" kern="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de la Mare</a:t>
            </a:r>
            <a:endParaRPr lang="en-US" sz="30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8" name="Picture 7" descr="Signpost with solid fill">
            <a:extLst>
              <a:ext uri="{FF2B5EF4-FFF2-40B4-BE49-F238E27FC236}">
                <a16:creationId xmlns:a16="http://schemas.microsoft.com/office/drawing/2014/main" id="{3A6D7C73-FA7A-4962-A93D-5F152AE0276F}"/>
              </a:ext>
            </a:extLst>
          </p:cNvPr>
          <p:cNvPicPr/>
          <p:nvPr/>
        </p:nvPicPr>
        <p:blipFill>
          <a:blip r:embed="rId2">
            <a:extLst>
              <a:ext uri="{96DAC541-7B7A-43D3-8B79-37D633B846F1}">
                <asvg:svgBlip xmlns:asvg="http://schemas.microsoft.com/office/drawing/2016/SVG/main" r:embed="rId3"/>
              </a:ext>
            </a:extLst>
          </a:blip>
          <a:srcRect/>
          <a:stretch/>
        </p:blipFill>
        <p:spPr>
          <a:xfrm>
            <a:off x="683909" y="7121674"/>
            <a:ext cx="1440000" cy="1440000"/>
          </a:xfrm>
          <a:prstGeom prst="rect">
            <a:avLst/>
          </a:prstGeom>
        </p:spPr>
      </p:pic>
      <p:pic>
        <p:nvPicPr>
          <p:cNvPr id="24" name="Picture 7" descr="Hierarchy with solid fill">
            <a:extLst>
              <a:ext uri="{FF2B5EF4-FFF2-40B4-BE49-F238E27FC236}">
                <a16:creationId xmlns:a16="http://schemas.microsoft.com/office/drawing/2014/main" id="{9DF6D2CC-C853-0DEC-DCB2-712D610BC9E8}"/>
              </a:ext>
            </a:extLst>
          </p:cNvPr>
          <p:cNvPicPr/>
          <p:nvPr/>
        </p:nvPicPr>
        <p:blipFill>
          <a:blip r:embed="rId4">
            <a:extLst>
              <a:ext uri="{96DAC541-7B7A-43D3-8B79-37D633B846F1}">
                <asvg:svgBlip xmlns:asvg="http://schemas.microsoft.com/office/drawing/2016/SVG/main" r:embed="rId5"/>
              </a:ext>
            </a:extLst>
          </a:blip>
          <a:srcRect/>
          <a:stretch/>
        </p:blipFill>
        <p:spPr>
          <a:xfrm>
            <a:off x="683909" y="3904319"/>
            <a:ext cx="1440000" cy="1440000"/>
          </a:xfrm>
          <a:prstGeom prst="rect">
            <a:avLst/>
          </a:prstGeom>
        </p:spPr>
      </p:pic>
      <p:sp>
        <p:nvSpPr>
          <p:cNvPr id="5" name="TextBox 4">
            <a:extLst>
              <a:ext uri="{FF2B5EF4-FFF2-40B4-BE49-F238E27FC236}">
                <a16:creationId xmlns:a16="http://schemas.microsoft.com/office/drawing/2014/main" id="{F80D0B7B-651B-D73D-5DE4-F405A982FEB9}"/>
              </a:ext>
            </a:extLst>
          </p:cNvPr>
          <p:cNvSpPr txBox="1"/>
          <p:nvPr/>
        </p:nvSpPr>
        <p:spPr>
          <a:xfrm>
            <a:off x="2270113" y="7294986"/>
            <a:ext cx="4516150" cy="1093376"/>
          </a:xfrm>
          <a:prstGeom prst="rect">
            <a:avLst/>
          </a:prstGeom>
          <a:noFill/>
        </p:spPr>
        <p:txBody>
          <a:bodyPr wrap="square">
            <a:spAutoFit/>
          </a:bodyPr>
          <a:lstStyle/>
          <a:p>
            <a:pPr>
              <a:lnSpc>
                <a:spcPct val="106000"/>
              </a:lnSpc>
              <a:spcBef>
                <a:spcPts val="1800"/>
              </a:spcBef>
              <a:spcAft>
                <a:spcPts val="1800"/>
              </a:spcAft>
            </a:pPr>
            <a:r>
              <a:rPr lang="en-US" sz="1600" b="1" kern="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Signposting</a:t>
            </a:r>
            <a:endParaRPr lang="en-US" sz="1600" b="1" kern="1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6000"/>
              </a:lnSpc>
              <a:spcAft>
                <a:spcPts val="750"/>
              </a:spcAft>
              <a:buSzPts val="1000"/>
              <a:buFont typeface="Symbol" panose="05050102010706020507" pitchFamily="18" charset="2"/>
              <a:buChar char=""/>
              <a:tabLst>
                <a:tab pos="457200" algn="l"/>
              </a:tabLst>
            </a:pPr>
            <a:r>
              <a:rPr lang="en-US" sz="1600" kern="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Write the structure of the session on the board using words, </a:t>
            </a:r>
            <a:r>
              <a:rPr lang="en-US" sz="1600" kern="0" dirty="0" err="1">
                <a:solidFill>
                  <a:srgbClr val="1F1F1F"/>
                </a:solidFill>
                <a:effectLst/>
                <a:latin typeface="Arial" panose="020B0604020202020204" pitchFamily="34" charset="0"/>
                <a:ea typeface="Times New Roman" panose="02020603050405020304" pitchFamily="18" charset="0"/>
                <a:cs typeface="Arial" panose="020B0604020202020204" pitchFamily="34" charset="0"/>
              </a:rPr>
              <a:t>colours</a:t>
            </a:r>
            <a:r>
              <a:rPr lang="en-US" sz="1600" kern="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 and pictures.</a:t>
            </a:r>
            <a:endParaRPr lang="en-US" sz="1600" kern="100" dirty="0">
              <a:solidFill>
                <a:srgbClr val="1F1F1F"/>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7725449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E81BAED-D9F0-DC4B-07CA-06E952641E70}"/>
              </a:ext>
            </a:extLst>
          </p:cNvPr>
          <p:cNvSpPr/>
          <p:nvPr/>
        </p:nvSpPr>
        <p:spPr>
          <a:xfrm>
            <a:off x="537704" y="2008375"/>
            <a:ext cx="6480000" cy="7560000"/>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6000"/>
              </a:lnSpc>
              <a:spcAft>
                <a:spcPts val="800"/>
              </a:spcAft>
            </a:pPr>
            <a:endParaRPr lang="en-US" b="1" kern="100">
              <a:solidFill>
                <a:schemeClr val="bg1"/>
              </a:solidFill>
              <a:latin typeface="Arial" panose="020B0604020202020204" pitchFamily="34" charset="0"/>
              <a:ea typeface="Calibri" panose="020F0502020204030204" pitchFamily="34" charset="0"/>
              <a:cs typeface="Times New Roman" panose="02020603050405020304" pitchFamily="18" charset="0"/>
            </a:endParaRPr>
          </a:p>
          <a:p>
            <a:pPr>
              <a:lnSpc>
                <a:spcPct val="106000"/>
              </a:lnSpc>
              <a:spcAft>
                <a:spcPts val="800"/>
              </a:spcAft>
            </a:pPr>
            <a:endParaRPr lang="en-US" sz="1800" b="1" kern="10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p>
            <a:pPr>
              <a:lnSpc>
                <a:spcPct val="106000"/>
              </a:lnSpc>
              <a:spcAft>
                <a:spcPts val="800"/>
              </a:spcAft>
            </a:pPr>
            <a:endParaRPr lang="en-US" sz="1800" b="1"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spcAft>
                <a:spcPts val="1800"/>
              </a:spcAft>
            </a:pPr>
            <a:endParaRPr lang="en-US">
              <a:solidFill>
                <a:srgbClr val="1F1F1F"/>
              </a:solidFill>
              <a:latin typeface="Arial" panose="020B0604020202020204" pitchFamily="34" charset="0"/>
              <a:ea typeface="Times New Roman" panose="02020603050405020304" pitchFamily="18" charset="0"/>
            </a:endParaRPr>
          </a:p>
          <a:p>
            <a:pPr>
              <a:spcAft>
                <a:spcPts val="1800"/>
              </a:spcAft>
            </a:pPr>
            <a:endParaRPr lang="en-US" sz="1800">
              <a:effectLst/>
              <a:latin typeface="Times New Roman" panose="02020603050405020304" pitchFamily="18" charset="0"/>
              <a:ea typeface="Times New Roman" panose="02020603050405020304" pitchFamily="18" charset="0"/>
            </a:endParaRPr>
          </a:p>
          <a:p>
            <a:pPr>
              <a:spcAft>
                <a:spcPts val="1800"/>
              </a:spcAft>
            </a:pPr>
            <a:endParaRPr lang="en-US" sz="1800">
              <a:effectLst/>
              <a:latin typeface="Times New Roman" panose="02020603050405020304" pitchFamily="18" charset="0"/>
              <a:ea typeface="Times New Roman" panose="02020603050405020304" pitchFamily="18" charset="0"/>
            </a:endParaRPr>
          </a:p>
          <a:p>
            <a:pPr algn="l">
              <a:spcBef>
                <a:spcPts val="1800"/>
              </a:spcBef>
              <a:spcAft>
                <a:spcPts val="1800"/>
              </a:spcAft>
            </a:pPr>
            <a:endParaRPr lang="en-US">
              <a:solidFill>
                <a:srgbClr val="1F1F1F"/>
              </a:solidFill>
              <a:latin typeface="Arial" panose="020B0604020202020204" pitchFamily="34" charset="0"/>
              <a:ea typeface="Times New Roman" panose="02020603050405020304" pitchFamily="18" charset="0"/>
            </a:endParaRPr>
          </a:p>
          <a:p>
            <a:pPr algn="l">
              <a:spcBef>
                <a:spcPts val="1800"/>
              </a:spcBef>
              <a:spcAft>
                <a:spcPts val="1800"/>
              </a:spcAft>
            </a:pPr>
            <a:endParaRPr lang="en-US" dirty="0">
              <a:solidFill>
                <a:srgbClr val="1F1F1F"/>
              </a:solidFill>
              <a:latin typeface="Arial" panose="020B0604020202020204" pitchFamily="34" charset="0"/>
              <a:ea typeface="Times New Roman" panose="02020603050405020304" pitchFamily="18" charset="0"/>
            </a:endParaRPr>
          </a:p>
        </p:txBody>
      </p:sp>
      <p:sp>
        <p:nvSpPr>
          <p:cNvPr id="3" name="object 3"/>
          <p:cNvSpPr txBox="1"/>
          <p:nvPr/>
        </p:nvSpPr>
        <p:spPr>
          <a:xfrm>
            <a:off x="3144982" y="9889238"/>
            <a:ext cx="1308010" cy="239432"/>
          </a:xfrm>
          <a:prstGeom prst="rect">
            <a:avLst/>
          </a:prstGeom>
        </p:spPr>
        <p:txBody>
          <a:bodyPr vert="horz" wrap="square" lIns="0" tIns="8881" rIns="0" bIns="0" rtlCol="0">
            <a:spAutoFit/>
          </a:bodyPr>
          <a:lstStyle/>
          <a:p>
            <a:pPr marL="12687">
              <a:spcBef>
                <a:spcPts val="70"/>
              </a:spcBef>
            </a:pPr>
            <a:r>
              <a:rPr sz="1499" b="1" spc="-20" dirty="0">
                <a:latin typeface="Tahoma"/>
                <a:cs typeface="Tahoma"/>
              </a:rPr>
              <a:t>Page</a:t>
            </a:r>
            <a:r>
              <a:rPr sz="1499" b="1" spc="170" dirty="0">
                <a:latin typeface="Tahoma"/>
                <a:cs typeface="Tahoma"/>
              </a:rPr>
              <a:t> </a:t>
            </a:r>
            <a:r>
              <a:rPr sz="1499" b="1" spc="-95" dirty="0">
                <a:latin typeface="Tahoma"/>
                <a:cs typeface="Tahoma"/>
              </a:rPr>
              <a:t>3</a:t>
            </a:r>
            <a:r>
              <a:rPr sz="1499" b="1" spc="170" dirty="0">
                <a:latin typeface="Tahoma"/>
                <a:cs typeface="Tahoma"/>
              </a:rPr>
              <a:t> </a:t>
            </a:r>
            <a:r>
              <a:rPr sz="1499" b="1" spc="10" dirty="0">
                <a:latin typeface="Tahoma"/>
                <a:cs typeface="Tahoma"/>
              </a:rPr>
              <a:t>of</a:t>
            </a:r>
            <a:r>
              <a:rPr sz="1499" b="1" spc="170" dirty="0">
                <a:latin typeface="Tahoma"/>
                <a:cs typeface="Tahoma"/>
              </a:rPr>
              <a:t> </a:t>
            </a:r>
            <a:r>
              <a:rPr sz="1499" b="1" spc="-30" dirty="0">
                <a:latin typeface="Tahoma"/>
                <a:cs typeface="Tahoma"/>
              </a:rPr>
              <a:t>38</a:t>
            </a:r>
            <a:endParaRPr sz="1499">
              <a:latin typeface="Tahoma"/>
              <a:cs typeface="Tahoma"/>
            </a:endParaRPr>
          </a:p>
        </p:txBody>
      </p:sp>
      <p:sp>
        <p:nvSpPr>
          <p:cNvPr id="8" name="Slide Number Placeholder 1">
            <a:extLst>
              <a:ext uri="{FF2B5EF4-FFF2-40B4-BE49-F238E27FC236}">
                <a16:creationId xmlns:a16="http://schemas.microsoft.com/office/drawing/2014/main" id="{5C1C749F-862E-B41A-09B6-09E11A0FDAEA}"/>
              </a:ext>
            </a:extLst>
          </p:cNvPr>
          <p:cNvSpPr>
            <a:spLocks noGrp="1"/>
          </p:cNvSpPr>
          <p:nvPr>
            <p:ph type="sldNum" sz="quarter" idx="12"/>
          </p:nvPr>
        </p:nvSpPr>
        <p:spPr>
          <a:xfrm>
            <a:off x="5420043" y="9906785"/>
            <a:ext cx="1764665" cy="569071"/>
          </a:xfrm>
        </p:spPr>
        <p:txBody>
          <a:bodyPr/>
          <a:lstStyle/>
          <a:p>
            <a:fld id="{2DD70488-1BA5-554A-927A-C902243CFC7F}" type="slidenum">
              <a:rPr lang="en-US" sz="1600" smtClean="0">
                <a:solidFill>
                  <a:schemeClr val="bg1"/>
                </a:solidFill>
                <a:latin typeface="Arial" panose="020B0604020202020204" pitchFamily="34" charset="0"/>
                <a:cs typeface="Arial" panose="020B0604020202020204" pitchFamily="34" charset="0"/>
              </a:rPr>
              <a:t>77</a:t>
            </a:fld>
            <a:endParaRPr lang="en-US" sz="1600" dirty="0">
              <a:solidFill>
                <a:schemeClr val="bg1"/>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7D867389-0BC6-15BD-56DC-330CEA4E82E9}"/>
              </a:ext>
            </a:extLst>
          </p:cNvPr>
          <p:cNvSpPr txBox="1"/>
          <p:nvPr/>
        </p:nvSpPr>
        <p:spPr>
          <a:xfrm>
            <a:off x="2194917" y="2318821"/>
            <a:ext cx="4516150" cy="2864374"/>
          </a:xfrm>
          <a:prstGeom prst="rect">
            <a:avLst/>
          </a:prstGeom>
          <a:noFill/>
        </p:spPr>
        <p:txBody>
          <a:bodyPr wrap="square">
            <a:spAutoFit/>
          </a:bodyPr>
          <a:lstStyle/>
          <a:p>
            <a:pPr>
              <a:lnSpc>
                <a:spcPct val="106000"/>
              </a:lnSpc>
              <a:spcBef>
                <a:spcPts val="1800"/>
              </a:spcBef>
              <a:spcAft>
                <a:spcPts val="1800"/>
              </a:spcAft>
            </a:pPr>
            <a:r>
              <a:rPr lang="en-US" sz="1600" b="1" kern="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Feedback</a:t>
            </a:r>
            <a:endParaRPr lang="en-US" sz="1600" b="1" kern="1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6000"/>
              </a:lnSpc>
              <a:spcAft>
                <a:spcPts val="750"/>
              </a:spcAft>
              <a:buSzPts val="1000"/>
              <a:buFont typeface="Symbol" panose="05050102010706020507" pitchFamily="18" charset="2"/>
              <a:buChar char=""/>
              <a:tabLst>
                <a:tab pos="457200" algn="l"/>
              </a:tabLst>
            </a:pPr>
            <a:r>
              <a:rPr lang="en-US" sz="1600" kern="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Ask the participants for a word or sound that communicates their experience from the music-making that day.</a:t>
            </a:r>
            <a:endParaRPr lang="en-US" sz="1600" kern="100" dirty="0">
              <a:solidFill>
                <a:srgbClr val="1F1F1F"/>
              </a:solidFill>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6000"/>
              </a:lnSpc>
              <a:spcAft>
                <a:spcPts val="750"/>
              </a:spcAft>
              <a:buSzPts val="1000"/>
              <a:buFont typeface="Symbol" panose="05050102010706020507" pitchFamily="18" charset="2"/>
              <a:buChar char=""/>
              <a:tabLst>
                <a:tab pos="457200" algn="l"/>
              </a:tabLst>
            </a:pPr>
            <a:r>
              <a:rPr lang="en-US" sz="1600" kern="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Have the participants answer a simple question, such as "What was your best musical moment of the morning?"</a:t>
            </a:r>
            <a:endParaRPr lang="en-US" sz="1600" kern="100" dirty="0">
              <a:solidFill>
                <a:srgbClr val="1F1F1F"/>
              </a:solidFill>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6000"/>
              </a:lnSpc>
              <a:spcAft>
                <a:spcPts val="750"/>
              </a:spcAft>
              <a:buSzPts val="1000"/>
              <a:buFont typeface="Symbol" panose="05050102010706020507" pitchFamily="18" charset="2"/>
              <a:buChar char=""/>
              <a:tabLst>
                <a:tab pos="457200" algn="l"/>
              </a:tabLst>
            </a:pPr>
            <a:r>
              <a:rPr lang="en-US" sz="1600" kern="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Have the participants write down or draw a thought or emoji.</a:t>
            </a:r>
            <a:endParaRPr lang="en-US" sz="1600" kern="100" dirty="0">
              <a:solidFill>
                <a:srgbClr val="1F1F1F"/>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028E695A-83AA-D51F-EBB0-1F0113F9B19A}"/>
              </a:ext>
            </a:extLst>
          </p:cNvPr>
          <p:cNvSpPr txBox="1"/>
          <p:nvPr/>
        </p:nvSpPr>
        <p:spPr>
          <a:xfrm>
            <a:off x="537704" y="633720"/>
            <a:ext cx="6480000" cy="1047274"/>
          </a:xfrm>
          <a:prstGeom prst="rect">
            <a:avLst/>
          </a:prstGeom>
          <a:noFill/>
        </p:spPr>
        <p:txBody>
          <a:bodyPr wrap="square">
            <a:spAutoFit/>
          </a:bodyPr>
          <a:lstStyle/>
          <a:p>
            <a:pPr>
              <a:lnSpc>
                <a:spcPct val="106000"/>
              </a:lnSpc>
              <a:spcAft>
                <a:spcPts val="800"/>
              </a:spcAft>
            </a:pPr>
            <a:r>
              <a:rPr lang="en-US" sz="3000" b="1" kern="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Structure sessions effectively by </a:t>
            </a:r>
            <a:r>
              <a:rPr lang="en-US" sz="3000" b="1" kern="100" dirty="0" err="1">
                <a:solidFill>
                  <a:schemeClr val="bg1"/>
                </a:solidFill>
                <a:effectLst/>
                <a:latin typeface="Arial" panose="020B0604020202020204" pitchFamily="34" charset="0"/>
                <a:ea typeface="Calibri" panose="020F0502020204030204" pitchFamily="34" charset="0"/>
                <a:cs typeface="Times New Roman" panose="02020603050405020304" pitchFamily="18" charset="0"/>
              </a:rPr>
              <a:t>Calina</a:t>
            </a:r>
            <a:r>
              <a:rPr lang="en-US" sz="3000" b="1" kern="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de la Mare</a:t>
            </a:r>
            <a:endParaRPr lang="en-US" sz="30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4" name="Picture 7" descr="Customer review with solid fill">
            <a:extLst>
              <a:ext uri="{FF2B5EF4-FFF2-40B4-BE49-F238E27FC236}">
                <a16:creationId xmlns:a16="http://schemas.microsoft.com/office/drawing/2014/main" id="{9DF6D2CC-C853-0DEC-DCB2-712D610BC9E8}"/>
              </a:ext>
            </a:extLst>
          </p:cNvPr>
          <p:cNvPicPr/>
          <p:nvPr/>
        </p:nvPicPr>
        <p:blipFill>
          <a:blip r:embed="rId2">
            <a:extLst>
              <a:ext uri="{96DAC541-7B7A-43D3-8B79-37D633B846F1}">
                <asvg:svgBlip xmlns:asvg="http://schemas.microsoft.com/office/drawing/2016/SVG/main" r:embed="rId3"/>
              </a:ext>
            </a:extLst>
          </a:blip>
          <a:srcRect/>
          <a:stretch/>
        </p:blipFill>
        <p:spPr>
          <a:xfrm>
            <a:off x="625855" y="3031008"/>
            <a:ext cx="1440000" cy="1440000"/>
          </a:xfrm>
          <a:prstGeom prst="rect">
            <a:avLst/>
          </a:prstGeom>
        </p:spPr>
      </p:pic>
      <p:sp>
        <p:nvSpPr>
          <p:cNvPr id="2" name="TextBox 1">
            <a:extLst>
              <a:ext uri="{FF2B5EF4-FFF2-40B4-BE49-F238E27FC236}">
                <a16:creationId xmlns:a16="http://schemas.microsoft.com/office/drawing/2014/main" id="{0591C026-18FD-BB98-6AEA-34EDFA80EBE6}"/>
              </a:ext>
            </a:extLst>
          </p:cNvPr>
          <p:cNvSpPr txBox="1"/>
          <p:nvPr/>
        </p:nvSpPr>
        <p:spPr>
          <a:xfrm>
            <a:off x="2194917" y="5458310"/>
            <a:ext cx="4516150" cy="1195968"/>
          </a:xfrm>
          <a:prstGeom prst="rect">
            <a:avLst/>
          </a:prstGeom>
          <a:noFill/>
        </p:spPr>
        <p:txBody>
          <a:bodyPr wrap="square">
            <a:spAutoFit/>
          </a:bodyPr>
          <a:lstStyle/>
          <a:p>
            <a:pPr>
              <a:lnSpc>
                <a:spcPct val="106000"/>
              </a:lnSpc>
              <a:spcBef>
                <a:spcPts val="1800"/>
              </a:spcBef>
              <a:spcAft>
                <a:spcPts val="1800"/>
              </a:spcAft>
            </a:pPr>
            <a:r>
              <a:rPr lang="en-US" sz="1600" b="1" kern="0" dirty="0">
                <a:solidFill>
                  <a:srgbClr val="1F1F1F"/>
                </a:solidFill>
                <a:effectLst/>
                <a:latin typeface="Arial" panose="020B0604020202020204" pitchFamily="34" charset="0"/>
                <a:ea typeface="Times New Roman" panose="02020603050405020304" pitchFamily="18" charset="0"/>
                <a:cs typeface="Times New Roman" panose="02020603050405020304" pitchFamily="18" charset="0"/>
              </a:rPr>
              <a:t>Support for non-verbal participants</a:t>
            </a:r>
            <a:endParaRPr lang="en-US" sz="16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spcAft>
                <a:spcPts val="750"/>
              </a:spcAft>
              <a:buSzPts val="1000"/>
              <a:buFont typeface="Symbol" panose="05050102010706020507" pitchFamily="18" charset="2"/>
              <a:buChar char=""/>
              <a:tabLst>
                <a:tab pos="457200" algn="l"/>
              </a:tabLst>
            </a:pPr>
            <a:r>
              <a:rPr lang="en-US" sz="1600" kern="0" dirty="0">
                <a:solidFill>
                  <a:srgbClr val="1F1F1F"/>
                </a:solidFill>
                <a:effectLst/>
                <a:latin typeface="Arial" panose="020B0604020202020204" pitchFamily="34" charset="0"/>
                <a:ea typeface="Times New Roman" panose="02020603050405020304" pitchFamily="18" charset="0"/>
                <a:cs typeface="Times New Roman" panose="02020603050405020304" pitchFamily="18" charset="0"/>
              </a:rPr>
              <a:t>Use thumbs up/down and Makaton signs.</a:t>
            </a:r>
            <a:endParaRPr lang="en-US" sz="1600" kern="100" dirty="0">
              <a:solidFill>
                <a:srgbClr val="1F1F1F"/>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spcAft>
                <a:spcPts val="750"/>
              </a:spcAft>
              <a:buSzPts val="1000"/>
              <a:buFont typeface="Symbol" panose="05050102010706020507" pitchFamily="18" charset="2"/>
              <a:buChar char=""/>
              <a:tabLst>
                <a:tab pos="457200" algn="l"/>
              </a:tabLst>
            </a:pPr>
            <a:r>
              <a:rPr lang="en-US" sz="1600" kern="0" dirty="0">
                <a:solidFill>
                  <a:srgbClr val="1F1F1F"/>
                </a:solidFill>
                <a:effectLst/>
                <a:latin typeface="Arial" panose="020B0604020202020204" pitchFamily="34" charset="0"/>
                <a:ea typeface="Times New Roman" panose="02020603050405020304" pitchFamily="18" charset="0"/>
                <a:cs typeface="Times New Roman" panose="02020603050405020304" pitchFamily="18" charset="0"/>
              </a:rPr>
              <a:t>Solo/record sounds in Keezy.</a:t>
            </a:r>
            <a:endParaRPr lang="en-US" sz="1600" kern="100" dirty="0">
              <a:solidFill>
                <a:srgbClr val="1F1F1F"/>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7">
            <a:extLst>
              <a:ext uri="{FF2B5EF4-FFF2-40B4-BE49-F238E27FC236}">
                <a16:creationId xmlns:a16="http://schemas.microsoft.com/office/drawing/2014/main" id="{2B247FB7-65A2-55B0-425F-58C930C7179A}"/>
              </a:ext>
            </a:extLst>
          </p:cNvPr>
          <p:cNvPicPr/>
          <p:nvPr/>
        </p:nvPicPr>
        <p:blipFill>
          <a:blip r:embed="rId4">
            <a:extLst>
              <a:ext uri="{96DAC541-7B7A-43D3-8B79-37D633B846F1}">
                <asvg:svgBlip xmlns:asvg="http://schemas.microsoft.com/office/drawing/2016/SVG/main" r:embed="rId5"/>
              </a:ext>
            </a:extLst>
          </a:blip>
          <a:srcRect/>
          <a:stretch/>
        </p:blipFill>
        <p:spPr>
          <a:xfrm>
            <a:off x="625855" y="5211265"/>
            <a:ext cx="1440000" cy="1440000"/>
          </a:xfrm>
          <a:prstGeom prst="rect">
            <a:avLst/>
          </a:prstGeom>
        </p:spPr>
      </p:pic>
      <p:sp>
        <p:nvSpPr>
          <p:cNvPr id="5" name="object 13">
            <a:extLst>
              <a:ext uri="{FF2B5EF4-FFF2-40B4-BE49-F238E27FC236}">
                <a16:creationId xmlns:a16="http://schemas.microsoft.com/office/drawing/2014/main" id="{90418A5B-0BEF-EDD0-970D-651BDD8788CA}"/>
              </a:ext>
            </a:extLst>
          </p:cNvPr>
          <p:cNvSpPr/>
          <p:nvPr/>
        </p:nvSpPr>
        <p:spPr>
          <a:xfrm>
            <a:off x="668147" y="6937630"/>
            <a:ext cx="2726064" cy="2727588"/>
          </a:xfrm>
          <a:custGeom>
            <a:avLst/>
            <a:gdLst/>
            <a:ahLst/>
            <a:cxnLst/>
            <a:rect l="l" t="t" r="r" b="b"/>
            <a:pathLst>
              <a:path w="2272665" h="2273934">
                <a:moveTo>
                  <a:pt x="1136057" y="2273428"/>
                </a:moveTo>
                <a:lnTo>
                  <a:pt x="1088016" y="2272431"/>
                </a:lnTo>
                <a:lnTo>
                  <a:pt x="1040502" y="2269465"/>
                </a:lnTo>
                <a:lnTo>
                  <a:pt x="993535" y="2264571"/>
                </a:lnTo>
                <a:lnTo>
                  <a:pt x="947156" y="2257788"/>
                </a:lnTo>
                <a:lnTo>
                  <a:pt x="901403" y="2249155"/>
                </a:lnTo>
                <a:lnTo>
                  <a:pt x="856315" y="2238712"/>
                </a:lnTo>
                <a:lnTo>
                  <a:pt x="811933" y="2226497"/>
                </a:lnTo>
                <a:lnTo>
                  <a:pt x="768296" y="2212552"/>
                </a:lnTo>
                <a:lnTo>
                  <a:pt x="725442" y="2196914"/>
                </a:lnTo>
                <a:lnTo>
                  <a:pt x="683412" y="2179624"/>
                </a:lnTo>
                <a:lnTo>
                  <a:pt x="642245" y="2160721"/>
                </a:lnTo>
                <a:lnTo>
                  <a:pt x="601980" y="2140244"/>
                </a:lnTo>
                <a:lnTo>
                  <a:pt x="562657" y="2118233"/>
                </a:lnTo>
                <a:lnTo>
                  <a:pt x="524316" y="2094728"/>
                </a:lnTo>
                <a:lnTo>
                  <a:pt x="486994" y="2069767"/>
                </a:lnTo>
                <a:lnTo>
                  <a:pt x="450733" y="2043390"/>
                </a:lnTo>
                <a:lnTo>
                  <a:pt x="415572" y="2015637"/>
                </a:lnTo>
                <a:lnTo>
                  <a:pt x="381549" y="1986547"/>
                </a:lnTo>
                <a:lnTo>
                  <a:pt x="348705" y="1956160"/>
                </a:lnTo>
                <a:lnTo>
                  <a:pt x="317079" y="1924515"/>
                </a:lnTo>
                <a:lnTo>
                  <a:pt x="286710" y="1891651"/>
                </a:lnTo>
                <a:lnTo>
                  <a:pt x="257637" y="1857608"/>
                </a:lnTo>
                <a:lnTo>
                  <a:pt x="229901" y="1822426"/>
                </a:lnTo>
                <a:lnTo>
                  <a:pt x="203540" y="1786143"/>
                </a:lnTo>
                <a:lnTo>
                  <a:pt x="178594" y="1748800"/>
                </a:lnTo>
                <a:lnTo>
                  <a:pt x="155102" y="1710435"/>
                </a:lnTo>
                <a:lnTo>
                  <a:pt x="133104" y="1671089"/>
                </a:lnTo>
                <a:lnTo>
                  <a:pt x="112640" y="1630800"/>
                </a:lnTo>
                <a:lnTo>
                  <a:pt x="93748" y="1589609"/>
                </a:lnTo>
                <a:lnTo>
                  <a:pt x="76468" y="1547554"/>
                </a:lnTo>
                <a:lnTo>
                  <a:pt x="60839" y="1504675"/>
                </a:lnTo>
                <a:lnTo>
                  <a:pt x="46902" y="1461011"/>
                </a:lnTo>
                <a:lnTo>
                  <a:pt x="34695" y="1416602"/>
                </a:lnTo>
                <a:lnTo>
                  <a:pt x="24258" y="1371488"/>
                </a:lnTo>
                <a:lnTo>
                  <a:pt x="15630" y="1325708"/>
                </a:lnTo>
                <a:lnTo>
                  <a:pt x="8851" y="1279301"/>
                </a:lnTo>
                <a:lnTo>
                  <a:pt x="3960" y="1232307"/>
                </a:lnTo>
                <a:lnTo>
                  <a:pt x="996" y="1184764"/>
                </a:lnTo>
                <a:lnTo>
                  <a:pt x="0" y="1136716"/>
                </a:lnTo>
                <a:lnTo>
                  <a:pt x="996" y="1088663"/>
                </a:lnTo>
                <a:lnTo>
                  <a:pt x="3960" y="1041121"/>
                </a:lnTo>
                <a:lnTo>
                  <a:pt x="8851" y="994127"/>
                </a:lnTo>
                <a:lnTo>
                  <a:pt x="15630" y="947720"/>
                </a:lnTo>
                <a:lnTo>
                  <a:pt x="24258" y="901939"/>
                </a:lnTo>
                <a:lnTo>
                  <a:pt x="34695" y="856825"/>
                </a:lnTo>
                <a:lnTo>
                  <a:pt x="46902" y="812417"/>
                </a:lnTo>
                <a:lnTo>
                  <a:pt x="60839" y="768753"/>
                </a:lnTo>
                <a:lnTo>
                  <a:pt x="76468" y="725874"/>
                </a:lnTo>
                <a:lnTo>
                  <a:pt x="93748" y="683819"/>
                </a:lnTo>
                <a:lnTo>
                  <a:pt x="112640" y="642628"/>
                </a:lnTo>
                <a:lnTo>
                  <a:pt x="133104" y="602339"/>
                </a:lnTo>
                <a:lnTo>
                  <a:pt x="155102" y="562992"/>
                </a:lnTo>
                <a:lnTo>
                  <a:pt x="178594" y="524628"/>
                </a:lnTo>
                <a:lnTo>
                  <a:pt x="203540" y="487285"/>
                </a:lnTo>
                <a:lnTo>
                  <a:pt x="229901" y="451002"/>
                </a:lnTo>
                <a:lnTo>
                  <a:pt x="257637" y="415820"/>
                </a:lnTo>
                <a:lnTo>
                  <a:pt x="286710" y="381777"/>
                </a:lnTo>
                <a:lnTo>
                  <a:pt x="317079" y="348913"/>
                </a:lnTo>
                <a:lnTo>
                  <a:pt x="348705" y="317268"/>
                </a:lnTo>
                <a:lnTo>
                  <a:pt x="381549" y="286880"/>
                </a:lnTo>
                <a:lnTo>
                  <a:pt x="415572" y="257791"/>
                </a:lnTo>
                <a:lnTo>
                  <a:pt x="450733" y="230038"/>
                </a:lnTo>
                <a:lnTo>
                  <a:pt x="486994" y="203661"/>
                </a:lnTo>
                <a:lnTo>
                  <a:pt x="524316" y="178700"/>
                </a:lnTo>
                <a:lnTo>
                  <a:pt x="562657" y="155194"/>
                </a:lnTo>
                <a:lnTo>
                  <a:pt x="601980" y="133183"/>
                </a:lnTo>
                <a:lnTo>
                  <a:pt x="642245" y="112707"/>
                </a:lnTo>
                <a:lnTo>
                  <a:pt x="683412" y="93803"/>
                </a:lnTo>
                <a:lnTo>
                  <a:pt x="725442" y="76513"/>
                </a:lnTo>
                <a:lnTo>
                  <a:pt x="768296" y="60876"/>
                </a:lnTo>
                <a:lnTo>
                  <a:pt x="811933" y="46930"/>
                </a:lnTo>
                <a:lnTo>
                  <a:pt x="856315" y="34716"/>
                </a:lnTo>
                <a:lnTo>
                  <a:pt x="901403" y="24272"/>
                </a:lnTo>
                <a:lnTo>
                  <a:pt x="947156" y="15639"/>
                </a:lnTo>
                <a:lnTo>
                  <a:pt x="993535" y="8856"/>
                </a:lnTo>
                <a:lnTo>
                  <a:pt x="1040502" y="3962"/>
                </a:lnTo>
                <a:lnTo>
                  <a:pt x="1088016" y="997"/>
                </a:lnTo>
                <a:lnTo>
                  <a:pt x="1136037" y="0"/>
                </a:lnTo>
                <a:lnTo>
                  <a:pt x="1184059" y="997"/>
                </a:lnTo>
                <a:lnTo>
                  <a:pt x="1231573" y="3962"/>
                </a:lnTo>
                <a:lnTo>
                  <a:pt x="1278540" y="8856"/>
                </a:lnTo>
                <a:lnTo>
                  <a:pt x="1324919" y="15639"/>
                </a:lnTo>
                <a:lnTo>
                  <a:pt x="1370672" y="24272"/>
                </a:lnTo>
                <a:lnTo>
                  <a:pt x="1415760" y="34716"/>
                </a:lnTo>
                <a:lnTo>
                  <a:pt x="1460142" y="46930"/>
                </a:lnTo>
                <a:lnTo>
                  <a:pt x="1503779" y="60876"/>
                </a:lnTo>
                <a:lnTo>
                  <a:pt x="1546633" y="76513"/>
                </a:lnTo>
                <a:lnTo>
                  <a:pt x="1588663" y="93803"/>
                </a:lnTo>
                <a:lnTo>
                  <a:pt x="1629830" y="112707"/>
                </a:lnTo>
                <a:lnTo>
                  <a:pt x="1670095" y="133183"/>
                </a:lnTo>
                <a:lnTo>
                  <a:pt x="1709418" y="155194"/>
                </a:lnTo>
                <a:lnTo>
                  <a:pt x="1747759" y="178700"/>
                </a:lnTo>
                <a:lnTo>
                  <a:pt x="1785080" y="203661"/>
                </a:lnTo>
                <a:lnTo>
                  <a:pt x="1821341" y="230038"/>
                </a:lnTo>
                <a:lnTo>
                  <a:pt x="1856503" y="257791"/>
                </a:lnTo>
                <a:lnTo>
                  <a:pt x="1890525" y="286880"/>
                </a:lnTo>
                <a:lnTo>
                  <a:pt x="1923370" y="317268"/>
                </a:lnTo>
                <a:lnTo>
                  <a:pt x="1954996" y="348913"/>
                </a:lnTo>
                <a:lnTo>
                  <a:pt x="1985365" y="381777"/>
                </a:lnTo>
                <a:lnTo>
                  <a:pt x="2014438" y="415820"/>
                </a:lnTo>
                <a:lnTo>
                  <a:pt x="2042174" y="451002"/>
                </a:lnTo>
                <a:lnTo>
                  <a:pt x="2068535" y="487285"/>
                </a:lnTo>
                <a:lnTo>
                  <a:pt x="2093481" y="524628"/>
                </a:lnTo>
                <a:lnTo>
                  <a:pt x="2116973" y="562992"/>
                </a:lnTo>
                <a:lnTo>
                  <a:pt x="2138971" y="602339"/>
                </a:lnTo>
                <a:lnTo>
                  <a:pt x="2159435" y="642628"/>
                </a:lnTo>
                <a:lnTo>
                  <a:pt x="2178327" y="683819"/>
                </a:lnTo>
                <a:lnTo>
                  <a:pt x="2195607" y="725874"/>
                </a:lnTo>
                <a:lnTo>
                  <a:pt x="2211235" y="768753"/>
                </a:lnTo>
                <a:lnTo>
                  <a:pt x="2225173" y="812417"/>
                </a:lnTo>
                <a:lnTo>
                  <a:pt x="2237380" y="856825"/>
                </a:lnTo>
                <a:lnTo>
                  <a:pt x="2247817" y="901939"/>
                </a:lnTo>
                <a:lnTo>
                  <a:pt x="2256445" y="947720"/>
                </a:lnTo>
                <a:lnTo>
                  <a:pt x="2263224" y="994127"/>
                </a:lnTo>
                <a:lnTo>
                  <a:pt x="2268115" y="1041121"/>
                </a:lnTo>
                <a:lnTo>
                  <a:pt x="2271079" y="1088663"/>
                </a:lnTo>
                <a:lnTo>
                  <a:pt x="2272075" y="1136716"/>
                </a:lnTo>
                <a:lnTo>
                  <a:pt x="2271079" y="1184764"/>
                </a:lnTo>
                <a:lnTo>
                  <a:pt x="2268115" y="1232307"/>
                </a:lnTo>
                <a:lnTo>
                  <a:pt x="2263224" y="1279301"/>
                </a:lnTo>
                <a:lnTo>
                  <a:pt x="2256445" y="1325708"/>
                </a:lnTo>
                <a:lnTo>
                  <a:pt x="2247817" y="1371488"/>
                </a:lnTo>
                <a:lnTo>
                  <a:pt x="2237380" y="1416602"/>
                </a:lnTo>
                <a:lnTo>
                  <a:pt x="2225173" y="1461011"/>
                </a:lnTo>
                <a:lnTo>
                  <a:pt x="2211235" y="1504675"/>
                </a:lnTo>
                <a:lnTo>
                  <a:pt x="2195607" y="1547554"/>
                </a:lnTo>
                <a:lnTo>
                  <a:pt x="2178327" y="1589609"/>
                </a:lnTo>
                <a:lnTo>
                  <a:pt x="2159435" y="1630800"/>
                </a:lnTo>
                <a:lnTo>
                  <a:pt x="2138971" y="1671089"/>
                </a:lnTo>
                <a:lnTo>
                  <a:pt x="2116973" y="1710435"/>
                </a:lnTo>
                <a:lnTo>
                  <a:pt x="2093481" y="1748800"/>
                </a:lnTo>
                <a:lnTo>
                  <a:pt x="2068535" y="1786143"/>
                </a:lnTo>
                <a:lnTo>
                  <a:pt x="2042174" y="1822426"/>
                </a:lnTo>
                <a:lnTo>
                  <a:pt x="2014438" y="1857608"/>
                </a:lnTo>
                <a:lnTo>
                  <a:pt x="1985365" y="1891651"/>
                </a:lnTo>
                <a:lnTo>
                  <a:pt x="1954996" y="1924515"/>
                </a:lnTo>
                <a:lnTo>
                  <a:pt x="1923370" y="1956160"/>
                </a:lnTo>
                <a:lnTo>
                  <a:pt x="1890525" y="1986547"/>
                </a:lnTo>
                <a:lnTo>
                  <a:pt x="1856503" y="2015637"/>
                </a:lnTo>
                <a:lnTo>
                  <a:pt x="1821341" y="2043390"/>
                </a:lnTo>
                <a:lnTo>
                  <a:pt x="1785080" y="2069767"/>
                </a:lnTo>
                <a:lnTo>
                  <a:pt x="1747759" y="2094728"/>
                </a:lnTo>
                <a:lnTo>
                  <a:pt x="1709418" y="2118233"/>
                </a:lnTo>
                <a:lnTo>
                  <a:pt x="1670095" y="2140244"/>
                </a:lnTo>
                <a:lnTo>
                  <a:pt x="1629830" y="2160721"/>
                </a:lnTo>
                <a:lnTo>
                  <a:pt x="1588663" y="2179624"/>
                </a:lnTo>
                <a:lnTo>
                  <a:pt x="1546633" y="2196914"/>
                </a:lnTo>
                <a:lnTo>
                  <a:pt x="1503779" y="2212552"/>
                </a:lnTo>
                <a:lnTo>
                  <a:pt x="1460142" y="2226497"/>
                </a:lnTo>
                <a:lnTo>
                  <a:pt x="1415760" y="2238712"/>
                </a:lnTo>
                <a:lnTo>
                  <a:pt x="1370672" y="2249155"/>
                </a:lnTo>
                <a:lnTo>
                  <a:pt x="1324919" y="2257788"/>
                </a:lnTo>
                <a:lnTo>
                  <a:pt x="1278540" y="2264571"/>
                </a:lnTo>
                <a:lnTo>
                  <a:pt x="1231573" y="2269465"/>
                </a:lnTo>
                <a:lnTo>
                  <a:pt x="1184059" y="2272431"/>
                </a:lnTo>
                <a:lnTo>
                  <a:pt x="1136057" y="2273428"/>
                </a:lnTo>
                <a:close/>
              </a:path>
            </a:pathLst>
          </a:custGeom>
          <a:solidFill>
            <a:srgbClr val="CDE8E8"/>
          </a:solidFill>
        </p:spPr>
        <p:txBody>
          <a:bodyPr wrap="square" lIns="0" tIns="0" rIns="0" bIns="0" rtlCol="0"/>
          <a:lstStyle/>
          <a:p>
            <a:endParaRPr/>
          </a:p>
        </p:txBody>
      </p:sp>
      <p:pic>
        <p:nvPicPr>
          <p:cNvPr id="10" name="object 16">
            <a:extLst>
              <a:ext uri="{FF2B5EF4-FFF2-40B4-BE49-F238E27FC236}">
                <a16:creationId xmlns:a16="http://schemas.microsoft.com/office/drawing/2014/main" id="{10309C5D-7F4E-F79D-A42A-05D0402F06D5}"/>
              </a:ext>
            </a:extLst>
          </p:cNvPr>
          <p:cNvPicPr/>
          <p:nvPr/>
        </p:nvPicPr>
        <p:blipFill>
          <a:blip r:embed="rId6" cstate="print"/>
          <a:stretch>
            <a:fillRect/>
          </a:stretch>
        </p:blipFill>
        <p:spPr>
          <a:xfrm>
            <a:off x="3161752" y="6937630"/>
            <a:ext cx="3318848" cy="3318836"/>
          </a:xfrm>
          <a:prstGeom prst="rect">
            <a:avLst/>
          </a:prstGeom>
        </p:spPr>
      </p:pic>
      <p:sp>
        <p:nvSpPr>
          <p:cNvPr id="13" name="TextBox 12">
            <a:extLst>
              <a:ext uri="{FF2B5EF4-FFF2-40B4-BE49-F238E27FC236}">
                <a16:creationId xmlns:a16="http://schemas.microsoft.com/office/drawing/2014/main" id="{BCD50A43-8D70-1B72-B014-26225E61A691}"/>
              </a:ext>
            </a:extLst>
          </p:cNvPr>
          <p:cNvSpPr txBox="1"/>
          <p:nvPr/>
        </p:nvSpPr>
        <p:spPr>
          <a:xfrm>
            <a:off x="1115507" y="7393483"/>
            <a:ext cx="1900696" cy="1815882"/>
          </a:xfrm>
          <a:prstGeom prst="rect">
            <a:avLst/>
          </a:prstGeom>
          <a:noFill/>
        </p:spPr>
        <p:txBody>
          <a:bodyPr wrap="square">
            <a:spAutoFit/>
          </a:bodyPr>
          <a:lstStyle/>
          <a:p>
            <a:pPr algn="ctr"/>
            <a:r>
              <a:rPr lang="en-US" sz="1600" dirty="0">
                <a:solidFill>
                  <a:schemeClr val="bg1"/>
                </a:solidFill>
                <a:latin typeface="Arial" panose="020B0604020202020204" pitchFamily="34" charset="0"/>
                <a:cs typeface="Arial" panose="020B0604020202020204" pitchFamily="34" charset="0"/>
              </a:rPr>
              <a:t>"The participant can answer a simple question: what was your best musical</a:t>
            </a:r>
          </a:p>
          <a:p>
            <a:pPr algn="ctr"/>
            <a:r>
              <a:rPr lang="en-US" sz="1600" dirty="0">
                <a:solidFill>
                  <a:schemeClr val="bg1"/>
                </a:solidFill>
                <a:latin typeface="Arial" panose="020B0604020202020204" pitchFamily="34" charset="0"/>
                <a:cs typeface="Arial" panose="020B0604020202020204" pitchFamily="34" charset="0"/>
              </a:rPr>
              <a:t>moment of the morning?"</a:t>
            </a:r>
          </a:p>
        </p:txBody>
      </p:sp>
    </p:spTree>
    <p:extLst>
      <p:ext uri="{BB962C8B-B14F-4D97-AF65-F5344CB8AC3E}">
        <p14:creationId xmlns:p14="http://schemas.microsoft.com/office/powerpoint/2010/main" val="263479375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E81BAED-D9F0-DC4B-07CA-06E952641E70}"/>
              </a:ext>
            </a:extLst>
          </p:cNvPr>
          <p:cNvSpPr/>
          <p:nvPr/>
        </p:nvSpPr>
        <p:spPr>
          <a:xfrm>
            <a:off x="537704" y="2249798"/>
            <a:ext cx="6480000" cy="7560000"/>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6000"/>
              </a:lnSpc>
              <a:spcAft>
                <a:spcPts val="800"/>
              </a:spcAft>
            </a:pPr>
            <a:endParaRPr lang="en-US" b="1" kern="100">
              <a:solidFill>
                <a:schemeClr val="bg1"/>
              </a:solidFill>
              <a:latin typeface="Arial" panose="020B0604020202020204" pitchFamily="34" charset="0"/>
              <a:ea typeface="Calibri" panose="020F0502020204030204" pitchFamily="34" charset="0"/>
              <a:cs typeface="Times New Roman" panose="02020603050405020304" pitchFamily="18" charset="0"/>
            </a:endParaRPr>
          </a:p>
          <a:p>
            <a:pPr>
              <a:lnSpc>
                <a:spcPct val="106000"/>
              </a:lnSpc>
              <a:spcAft>
                <a:spcPts val="800"/>
              </a:spcAft>
            </a:pPr>
            <a:endParaRPr lang="en-US" sz="1800" b="1" kern="10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p>
            <a:pPr>
              <a:lnSpc>
                <a:spcPct val="106000"/>
              </a:lnSpc>
              <a:spcAft>
                <a:spcPts val="800"/>
              </a:spcAft>
            </a:pPr>
            <a:endParaRPr lang="en-US" sz="1800" b="1"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spcAft>
                <a:spcPts val="1800"/>
              </a:spcAft>
            </a:pPr>
            <a:endParaRPr lang="en-US">
              <a:solidFill>
                <a:srgbClr val="1F1F1F"/>
              </a:solidFill>
              <a:latin typeface="Arial" panose="020B0604020202020204" pitchFamily="34" charset="0"/>
              <a:ea typeface="Times New Roman" panose="02020603050405020304" pitchFamily="18" charset="0"/>
            </a:endParaRPr>
          </a:p>
          <a:p>
            <a:pPr>
              <a:spcAft>
                <a:spcPts val="1800"/>
              </a:spcAft>
            </a:pPr>
            <a:endParaRPr lang="en-US" sz="1800">
              <a:effectLst/>
              <a:latin typeface="Times New Roman" panose="02020603050405020304" pitchFamily="18" charset="0"/>
              <a:ea typeface="Times New Roman" panose="02020603050405020304" pitchFamily="18" charset="0"/>
            </a:endParaRPr>
          </a:p>
          <a:p>
            <a:pPr>
              <a:spcAft>
                <a:spcPts val="1800"/>
              </a:spcAft>
            </a:pPr>
            <a:endParaRPr lang="en-US" sz="1800">
              <a:effectLst/>
              <a:latin typeface="Times New Roman" panose="02020603050405020304" pitchFamily="18" charset="0"/>
              <a:ea typeface="Times New Roman" panose="02020603050405020304" pitchFamily="18" charset="0"/>
            </a:endParaRPr>
          </a:p>
          <a:p>
            <a:pPr algn="l">
              <a:spcBef>
                <a:spcPts val="1800"/>
              </a:spcBef>
              <a:spcAft>
                <a:spcPts val="1800"/>
              </a:spcAft>
            </a:pPr>
            <a:endParaRPr lang="en-US">
              <a:solidFill>
                <a:srgbClr val="1F1F1F"/>
              </a:solidFill>
              <a:latin typeface="Arial" panose="020B0604020202020204" pitchFamily="34" charset="0"/>
              <a:ea typeface="Times New Roman" panose="02020603050405020304" pitchFamily="18" charset="0"/>
            </a:endParaRPr>
          </a:p>
          <a:p>
            <a:pPr algn="l">
              <a:spcBef>
                <a:spcPts val="1800"/>
              </a:spcBef>
              <a:spcAft>
                <a:spcPts val="1800"/>
              </a:spcAft>
            </a:pPr>
            <a:endParaRPr lang="en-US" dirty="0">
              <a:solidFill>
                <a:srgbClr val="1F1F1F"/>
              </a:solidFill>
              <a:latin typeface="Arial" panose="020B0604020202020204" pitchFamily="34" charset="0"/>
              <a:ea typeface="Times New Roman" panose="02020603050405020304" pitchFamily="18" charset="0"/>
            </a:endParaRPr>
          </a:p>
        </p:txBody>
      </p:sp>
      <p:sp>
        <p:nvSpPr>
          <p:cNvPr id="3" name="object 3"/>
          <p:cNvSpPr txBox="1"/>
          <p:nvPr/>
        </p:nvSpPr>
        <p:spPr>
          <a:xfrm>
            <a:off x="3144982" y="9889238"/>
            <a:ext cx="1308010" cy="239432"/>
          </a:xfrm>
          <a:prstGeom prst="rect">
            <a:avLst/>
          </a:prstGeom>
        </p:spPr>
        <p:txBody>
          <a:bodyPr vert="horz" wrap="square" lIns="0" tIns="8881" rIns="0" bIns="0" rtlCol="0">
            <a:spAutoFit/>
          </a:bodyPr>
          <a:lstStyle/>
          <a:p>
            <a:pPr marL="12687">
              <a:spcBef>
                <a:spcPts val="70"/>
              </a:spcBef>
            </a:pPr>
            <a:r>
              <a:rPr sz="1499" b="1" spc="-20" dirty="0">
                <a:latin typeface="Tahoma"/>
                <a:cs typeface="Tahoma"/>
              </a:rPr>
              <a:t>Page</a:t>
            </a:r>
            <a:r>
              <a:rPr sz="1499" b="1" spc="170" dirty="0">
                <a:latin typeface="Tahoma"/>
                <a:cs typeface="Tahoma"/>
              </a:rPr>
              <a:t> </a:t>
            </a:r>
            <a:r>
              <a:rPr sz="1499" b="1" spc="-95" dirty="0">
                <a:latin typeface="Tahoma"/>
                <a:cs typeface="Tahoma"/>
              </a:rPr>
              <a:t>3</a:t>
            </a:r>
            <a:r>
              <a:rPr sz="1499" b="1" spc="170" dirty="0">
                <a:latin typeface="Tahoma"/>
                <a:cs typeface="Tahoma"/>
              </a:rPr>
              <a:t> </a:t>
            </a:r>
            <a:r>
              <a:rPr sz="1499" b="1" spc="10" dirty="0">
                <a:latin typeface="Tahoma"/>
                <a:cs typeface="Tahoma"/>
              </a:rPr>
              <a:t>of</a:t>
            </a:r>
            <a:r>
              <a:rPr sz="1499" b="1" spc="170" dirty="0">
                <a:latin typeface="Tahoma"/>
                <a:cs typeface="Tahoma"/>
              </a:rPr>
              <a:t> </a:t>
            </a:r>
            <a:r>
              <a:rPr sz="1499" b="1" spc="-30" dirty="0">
                <a:latin typeface="Tahoma"/>
                <a:cs typeface="Tahoma"/>
              </a:rPr>
              <a:t>38</a:t>
            </a:r>
            <a:endParaRPr sz="1499" dirty="0">
              <a:latin typeface="Tahoma"/>
              <a:cs typeface="Tahoma"/>
            </a:endParaRPr>
          </a:p>
        </p:txBody>
      </p:sp>
      <p:sp>
        <p:nvSpPr>
          <p:cNvPr id="8" name="Slide Number Placeholder 1">
            <a:extLst>
              <a:ext uri="{FF2B5EF4-FFF2-40B4-BE49-F238E27FC236}">
                <a16:creationId xmlns:a16="http://schemas.microsoft.com/office/drawing/2014/main" id="{5C1C749F-862E-B41A-09B6-09E11A0FDAEA}"/>
              </a:ext>
            </a:extLst>
          </p:cNvPr>
          <p:cNvSpPr>
            <a:spLocks noGrp="1"/>
          </p:cNvSpPr>
          <p:nvPr>
            <p:ph type="sldNum" sz="quarter" idx="12"/>
          </p:nvPr>
        </p:nvSpPr>
        <p:spPr>
          <a:xfrm>
            <a:off x="5420043" y="9906785"/>
            <a:ext cx="1764665" cy="569071"/>
          </a:xfrm>
        </p:spPr>
        <p:txBody>
          <a:bodyPr/>
          <a:lstStyle/>
          <a:p>
            <a:fld id="{2DD70488-1BA5-554A-927A-C902243CFC7F}" type="slidenum">
              <a:rPr lang="en-US" sz="1600" smtClean="0">
                <a:solidFill>
                  <a:schemeClr val="bg1"/>
                </a:solidFill>
                <a:latin typeface="Arial" panose="020B0604020202020204" pitchFamily="34" charset="0"/>
                <a:cs typeface="Arial" panose="020B0604020202020204" pitchFamily="34" charset="0"/>
              </a:rPr>
              <a:t>78</a:t>
            </a:fld>
            <a:endParaRPr lang="en-US" sz="1600" dirty="0">
              <a:solidFill>
                <a:schemeClr val="bg1"/>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7D867389-0BC6-15BD-56DC-330CEA4E82E9}"/>
              </a:ext>
            </a:extLst>
          </p:cNvPr>
          <p:cNvSpPr txBox="1"/>
          <p:nvPr/>
        </p:nvSpPr>
        <p:spPr>
          <a:xfrm>
            <a:off x="2270113" y="2766724"/>
            <a:ext cx="4516150" cy="1323439"/>
          </a:xfrm>
          <a:prstGeom prst="rect">
            <a:avLst/>
          </a:prstGeom>
          <a:noFill/>
        </p:spPr>
        <p:txBody>
          <a:bodyPr wrap="square">
            <a:spAutoFit/>
          </a:bodyPr>
          <a:lstStyle/>
          <a:p>
            <a:pPr>
              <a:spcBef>
                <a:spcPts val="1800"/>
              </a:spcBef>
              <a:spcAft>
                <a:spcPts val="1800"/>
              </a:spcAft>
            </a:pPr>
            <a:r>
              <a:rPr lang="en-US" sz="1600" dirty="0">
                <a:solidFill>
                  <a:srgbClr val="1F1F1F"/>
                </a:solidFill>
                <a:effectLst/>
                <a:latin typeface="Arial" panose="020B0604020202020204" pitchFamily="34" charset="0"/>
                <a:ea typeface="Times New Roman" panose="02020603050405020304" pitchFamily="18" charset="0"/>
              </a:rPr>
              <a:t>I work with groups of learners aged between 8 and 10 in a mainstream school. I encourage them to be musically creative, but it can be difficult, especially for those with limited technical skills. </a:t>
            </a:r>
            <a:endParaRPr lang="en-US" sz="1600" dirty="0">
              <a:effectLst/>
              <a:latin typeface="Times New Roman" panose="02020603050405020304" pitchFamily="18" charset="0"/>
              <a:ea typeface="Times New Roman" panose="02020603050405020304" pitchFamily="18" charset="0"/>
            </a:endParaRPr>
          </a:p>
        </p:txBody>
      </p:sp>
      <p:sp>
        <p:nvSpPr>
          <p:cNvPr id="17" name="TextBox 16">
            <a:extLst>
              <a:ext uri="{FF2B5EF4-FFF2-40B4-BE49-F238E27FC236}">
                <a16:creationId xmlns:a16="http://schemas.microsoft.com/office/drawing/2014/main" id="{028E695A-83AA-D51F-EBB0-1F0113F9B19A}"/>
              </a:ext>
            </a:extLst>
          </p:cNvPr>
          <p:cNvSpPr txBox="1"/>
          <p:nvPr/>
        </p:nvSpPr>
        <p:spPr>
          <a:xfrm>
            <a:off x="537704" y="633720"/>
            <a:ext cx="6480000" cy="1047274"/>
          </a:xfrm>
          <a:prstGeom prst="rect">
            <a:avLst/>
          </a:prstGeom>
          <a:noFill/>
        </p:spPr>
        <p:txBody>
          <a:bodyPr wrap="square">
            <a:spAutoFit/>
          </a:bodyPr>
          <a:lstStyle/>
          <a:p>
            <a:pPr>
              <a:lnSpc>
                <a:spcPct val="106000"/>
              </a:lnSpc>
              <a:spcBef>
                <a:spcPts val="1800"/>
              </a:spcBef>
              <a:spcAft>
                <a:spcPts val="1800"/>
              </a:spcAft>
            </a:pPr>
            <a:r>
              <a:rPr lang="en-US" sz="3000" b="1" kern="0" dirty="0">
                <a:solidFill>
                  <a:srgbClr val="1F1F1F"/>
                </a:solidFill>
                <a:effectLst/>
                <a:latin typeface="Arial" panose="020B0604020202020204" pitchFamily="34" charset="0"/>
                <a:ea typeface="Times New Roman" panose="02020603050405020304" pitchFamily="18" charset="0"/>
                <a:cs typeface="Times New Roman" panose="02020603050405020304" pitchFamily="18" charset="0"/>
              </a:rPr>
              <a:t>Scaffold activities so learners can work together by Tim Fletcher</a:t>
            </a:r>
            <a:endParaRPr lang="en-US" sz="30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id="{BAEA770B-2F95-FEFB-9762-818988805AC5}"/>
              </a:ext>
            </a:extLst>
          </p:cNvPr>
          <p:cNvSpPr txBox="1"/>
          <p:nvPr/>
        </p:nvSpPr>
        <p:spPr>
          <a:xfrm>
            <a:off x="2270113" y="4718130"/>
            <a:ext cx="4516150" cy="830997"/>
          </a:xfrm>
          <a:prstGeom prst="rect">
            <a:avLst/>
          </a:prstGeom>
          <a:noFill/>
        </p:spPr>
        <p:txBody>
          <a:bodyPr wrap="square">
            <a:spAutoFit/>
          </a:bodyPr>
          <a:lstStyle/>
          <a:p>
            <a:pPr>
              <a:spcBef>
                <a:spcPts val="1800"/>
              </a:spcBef>
              <a:spcAft>
                <a:spcPts val="1800"/>
              </a:spcAft>
            </a:pPr>
            <a:r>
              <a:rPr lang="en-US" sz="1600" dirty="0">
                <a:solidFill>
                  <a:srgbClr val="1F1F1F"/>
                </a:solidFill>
                <a:effectLst/>
                <a:latin typeface="Arial" panose="020B0604020202020204" pitchFamily="34" charset="0"/>
                <a:ea typeface="Times New Roman" panose="02020603050405020304" pitchFamily="18" charset="0"/>
              </a:rPr>
              <a:t>In the past, I have had some success with simple improvisation, but it's often messy and lacking in focus.</a:t>
            </a:r>
            <a:endParaRPr lang="en-US" sz="1600" dirty="0">
              <a:effectLst/>
              <a:latin typeface="Times New Roman" panose="02020603050405020304" pitchFamily="18" charset="0"/>
              <a:ea typeface="Times New Roman" panose="02020603050405020304" pitchFamily="18" charset="0"/>
            </a:endParaRPr>
          </a:p>
        </p:txBody>
      </p:sp>
      <p:sp>
        <p:nvSpPr>
          <p:cNvPr id="22" name="TextBox 21">
            <a:extLst>
              <a:ext uri="{FF2B5EF4-FFF2-40B4-BE49-F238E27FC236}">
                <a16:creationId xmlns:a16="http://schemas.microsoft.com/office/drawing/2014/main" id="{C7C3D619-077F-6E53-2D71-DFB394E867E4}"/>
              </a:ext>
            </a:extLst>
          </p:cNvPr>
          <p:cNvSpPr txBox="1"/>
          <p:nvPr/>
        </p:nvSpPr>
        <p:spPr>
          <a:xfrm>
            <a:off x="2271452" y="8211841"/>
            <a:ext cx="4516150" cy="1077218"/>
          </a:xfrm>
          <a:prstGeom prst="rect">
            <a:avLst/>
          </a:prstGeom>
          <a:noFill/>
        </p:spPr>
        <p:txBody>
          <a:bodyPr wrap="square">
            <a:spAutoFit/>
          </a:bodyPr>
          <a:lstStyle/>
          <a:p>
            <a:pPr>
              <a:spcBef>
                <a:spcPts val="1800"/>
              </a:spcBef>
              <a:spcAft>
                <a:spcPts val="1800"/>
              </a:spcAft>
            </a:pPr>
            <a:r>
              <a:rPr lang="en-US" sz="1600" dirty="0">
                <a:solidFill>
                  <a:srgbClr val="1F1F1F"/>
                </a:solidFill>
                <a:effectLst/>
                <a:latin typeface="Arial" panose="020B0604020202020204" pitchFamily="34" charset="0"/>
                <a:ea typeface="Times New Roman" panose="02020603050405020304" pitchFamily="18" charset="0"/>
              </a:rPr>
              <a:t>I wanted to encourage the learners to be more thoughtful about what they were creating and promote some thinking about the purpose and context.</a:t>
            </a:r>
            <a:endParaRPr lang="en-US" sz="1600" dirty="0">
              <a:effectLst/>
              <a:latin typeface="Times New Roman" panose="02020603050405020304" pitchFamily="18" charset="0"/>
              <a:ea typeface="Times New Roman" panose="02020603050405020304" pitchFamily="18" charset="0"/>
            </a:endParaRPr>
          </a:p>
        </p:txBody>
      </p:sp>
      <p:pic>
        <p:nvPicPr>
          <p:cNvPr id="18" name="Picture 7" descr="Group brainstorm with solid fill">
            <a:extLst>
              <a:ext uri="{FF2B5EF4-FFF2-40B4-BE49-F238E27FC236}">
                <a16:creationId xmlns:a16="http://schemas.microsoft.com/office/drawing/2014/main" id="{3A6D7C73-FA7A-4962-A93D-5F152AE0276F}"/>
              </a:ext>
            </a:extLst>
          </p:cNvPr>
          <p:cNvPicPr/>
          <p:nvPr/>
        </p:nvPicPr>
        <p:blipFill>
          <a:blip r:embed="rId2">
            <a:extLst>
              <a:ext uri="{96DAC541-7B7A-43D3-8B79-37D633B846F1}">
                <asvg:svgBlip xmlns:asvg="http://schemas.microsoft.com/office/drawing/2016/SVG/main" r:embed="rId3"/>
              </a:ext>
            </a:extLst>
          </a:blip>
          <a:srcRect/>
          <a:stretch/>
        </p:blipFill>
        <p:spPr>
          <a:xfrm>
            <a:off x="748621" y="7919797"/>
            <a:ext cx="1440000" cy="1440000"/>
          </a:xfrm>
          <a:prstGeom prst="rect">
            <a:avLst/>
          </a:prstGeom>
        </p:spPr>
      </p:pic>
      <p:pic>
        <p:nvPicPr>
          <p:cNvPr id="23" name="Picture 7" descr="Group brainstorm with solid fill">
            <a:extLst>
              <a:ext uri="{FF2B5EF4-FFF2-40B4-BE49-F238E27FC236}">
                <a16:creationId xmlns:a16="http://schemas.microsoft.com/office/drawing/2014/main" id="{049D7647-67F4-BF88-4107-5BBAC2CCB268}"/>
              </a:ext>
            </a:extLst>
          </p:cNvPr>
          <p:cNvPicPr/>
          <p:nvPr/>
        </p:nvPicPr>
        <p:blipFill>
          <a:blip r:embed="rId2">
            <a:extLst>
              <a:ext uri="{96DAC541-7B7A-43D3-8B79-37D633B846F1}">
                <asvg:svgBlip xmlns:asvg="http://schemas.microsoft.com/office/drawing/2016/SVG/main" r:embed="rId3"/>
              </a:ext>
            </a:extLst>
          </a:blip>
          <a:srcRect/>
          <a:stretch/>
        </p:blipFill>
        <p:spPr>
          <a:xfrm>
            <a:off x="701051" y="4413629"/>
            <a:ext cx="1440000" cy="1440000"/>
          </a:xfrm>
          <a:prstGeom prst="rect">
            <a:avLst/>
          </a:prstGeom>
        </p:spPr>
      </p:pic>
      <p:pic>
        <p:nvPicPr>
          <p:cNvPr id="24" name="Picture 7">
            <a:extLst>
              <a:ext uri="{FF2B5EF4-FFF2-40B4-BE49-F238E27FC236}">
                <a16:creationId xmlns:a16="http://schemas.microsoft.com/office/drawing/2014/main" id="{9DF6D2CC-C853-0DEC-DCB2-712D610BC9E8}"/>
              </a:ext>
            </a:extLst>
          </p:cNvPr>
          <p:cNvPicPr/>
          <p:nvPr/>
        </p:nvPicPr>
        <p:blipFill>
          <a:blip r:embed="rId4">
            <a:extLst>
              <a:ext uri="{96DAC541-7B7A-43D3-8B79-37D633B846F1}">
                <asvg:svgBlip xmlns:asvg="http://schemas.microsoft.com/office/drawing/2016/SVG/main" r:embed="rId5"/>
              </a:ext>
            </a:extLst>
          </a:blip>
          <a:srcRect/>
          <a:stretch/>
        </p:blipFill>
        <p:spPr>
          <a:xfrm>
            <a:off x="747282" y="2708443"/>
            <a:ext cx="1440000" cy="1440000"/>
          </a:xfrm>
          <a:prstGeom prst="rect">
            <a:avLst/>
          </a:prstGeom>
        </p:spPr>
      </p:pic>
      <p:sp>
        <p:nvSpPr>
          <p:cNvPr id="2" name="TextBox 1">
            <a:extLst>
              <a:ext uri="{FF2B5EF4-FFF2-40B4-BE49-F238E27FC236}">
                <a16:creationId xmlns:a16="http://schemas.microsoft.com/office/drawing/2014/main" id="{F9827C50-B118-ECE6-5CEC-83A4F72C4231}"/>
              </a:ext>
            </a:extLst>
          </p:cNvPr>
          <p:cNvSpPr txBox="1"/>
          <p:nvPr/>
        </p:nvSpPr>
        <p:spPr>
          <a:xfrm>
            <a:off x="2240808" y="6213243"/>
            <a:ext cx="4516150" cy="1323439"/>
          </a:xfrm>
          <a:prstGeom prst="rect">
            <a:avLst/>
          </a:prstGeom>
          <a:noFill/>
        </p:spPr>
        <p:txBody>
          <a:bodyPr wrap="square">
            <a:spAutoFit/>
          </a:bodyPr>
          <a:lstStyle/>
          <a:p>
            <a:pPr>
              <a:spcBef>
                <a:spcPts val="1800"/>
              </a:spcBef>
              <a:spcAft>
                <a:spcPts val="1800"/>
              </a:spcAft>
            </a:pPr>
            <a:r>
              <a:rPr lang="en-US" sz="1600" dirty="0">
                <a:solidFill>
                  <a:srgbClr val="1F1F1F"/>
                </a:solidFill>
                <a:effectLst/>
                <a:latin typeface="Arial" panose="020B0604020202020204" pitchFamily="34" charset="0"/>
                <a:ea typeface="Times New Roman" panose="02020603050405020304" pitchFamily="18" charset="0"/>
              </a:rPr>
              <a:t>Last term, I ran a 'music nurture group' at a primary school. I tried different activities, including improvisation in response to my playing. I also used the piano to encourage experimenting, but it seemed </a:t>
            </a:r>
            <a:r>
              <a:rPr lang="en-US" sz="1600" dirty="0">
                <a:solidFill>
                  <a:srgbClr val="1F1F1F"/>
                </a:solidFill>
                <a:latin typeface="Arial" panose="020B0604020202020204" pitchFamily="34" charset="0"/>
                <a:ea typeface="Times New Roman" panose="02020603050405020304" pitchFamily="18" charset="0"/>
              </a:rPr>
              <a:t>aimless at times</a:t>
            </a:r>
            <a:r>
              <a:rPr lang="en-US" sz="1600" dirty="0">
                <a:solidFill>
                  <a:srgbClr val="1F1F1F"/>
                </a:solidFill>
                <a:effectLst/>
                <a:latin typeface="Arial" panose="020B0604020202020204" pitchFamily="34" charset="0"/>
                <a:ea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endParaRPr>
          </a:p>
        </p:txBody>
      </p:sp>
      <p:pic>
        <p:nvPicPr>
          <p:cNvPr id="4" name="Picture 7" descr="Meeting with solid fill">
            <a:extLst>
              <a:ext uri="{FF2B5EF4-FFF2-40B4-BE49-F238E27FC236}">
                <a16:creationId xmlns:a16="http://schemas.microsoft.com/office/drawing/2014/main" id="{F766C32C-ED30-607B-65D6-89F433DE08D6}"/>
              </a:ext>
            </a:extLst>
          </p:cNvPr>
          <p:cNvPicPr/>
          <p:nvPr/>
        </p:nvPicPr>
        <p:blipFill>
          <a:blip r:embed="rId6">
            <a:extLst>
              <a:ext uri="{96DAC541-7B7A-43D3-8B79-37D633B846F1}">
                <asvg:svgBlip xmlns:asvg="http://schemas.microsoft.com/office/drawing/2016/SVG/main" r:embed="rId7"/>
              </a:ext>
            </a:extLst>
          </a:blip>
          <a:srcRect/>
          <a:stretch/>
        </p:blipFill>
        <p:spPr>
          <a:xfrm>
            <a:off x="747282" y="6154962"/>
            <a:ext cx="1440000" cy="1440000"/>
          </a:xfrm>
          <a:prstGeom prst="rect">
            <a:avLst/>
          </a:prstGeom>
        </p:spPr>
      </p:pic>
    </p:spTree>
    <p:extLst>
      <p:ext uri="{BB962C8B-B14F-4D97-AF65-F5344CB8AC3E}">
        <p14:creationId xmlns:p14="http://schemas.microsoft.com/office/powerpoint/2010/main" val="404935407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E81BAED-D9F0-DC4B-07CA-06E952641E70}"/>
              </a:ext>
            </a:extLst>
          </p:cNvPr>
          <p:cNvSpPr/>
          <p:nvPr/>
        </p:nvSpPr>
        <p:spPr>
          <a:xfrm>
            <a:off x="537704" y="2258572"/>
            <a:ext cx="6480000" cy="7560000"/>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6000"/>
              </a:lnSpc>
              <a:spcAft>
                <a:spcPts val="800"/>
              </a:spcAft>
            </a:pPr>
            <a:endParaRPr lang="en-US" b="1" kern="100">
              <a:solidFill>
                <a:schemeClr val="bg1"/>
              </a:solidFill>
              <a:latin typeface="Arial" panose="020B0604020202020204" pitchFamily="34" charset="0"/>
              <a:ea typeface="Calibri" panose="020F0502020204030204" pitchFamily="34" charset="0"/>
              <a:cs typeface="Times New Roman" panose="02020603050405020304" pitchFamily="18" charset="0"/>
            </a:endParaRPr>
          </a:p>
          <a:p>
            <a:pPr>
              <a:lnSpc>
                <a:spcPct val="106000"/>
              </a:lnSpc>
              <a:spcAft>
                <a:spcPts val="800"/>
              </a:spcAft>
            </a:pPr>
            <a:endParaRPr lang="en-US" sz="1800" b="1" kern="10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p>
            <a:pPr>
              <a:lnSpc>
                <a:spcPct val="106000"/>
              </a:lnSpc>
              <a:spcAft>
                <a:spcPts val="800"/>
              </a:spcAft>
            </a:pPr>
            <a:endParaRPr lang="en-US" sz="1800" b="1"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spcAft>
                <a:spcPts val="1800"/>
              </a:spcAft>
            </a:pPr>
            <a:endParaRPr lang="en-US">
              <a:solidFill>
                <a:srgbClr val="1F1F1F"/>
              </a:solidFill>
              <a:latin typeface="Arial" panose="020B0604020202020204" pitchFamily="34" charset="0"/>
              <a:ea typeface="Times New Roman" panose="02020603050405020304" pitchFamily="18" charset="0"/>
            </a:endParaRPr>
          </a:p>
          <a:p>
            <a:pPr>
              <a:spcAft>
                <a:spcPts val="1800"/>
              </a:spcAft>
            </a:pPr>
            <a:endParaRPr lang="en-US" sz="1800">
              <a:effectLst/>
              <a:latin typeface="Times New Roman" panose="02020603050405020304" pitchFamily="18" charset="0"/>
              <a:ea typeface="Times New Roman" panose="02020603050405020304" pitchFamily="18" charset="0"/>
            </a:endParaRPr>
          </a:p>
          <a:p>
            <a:pPr>
              <a:spcAft>
                <a:spcPts val="1800"/>
              </a:spcAft>
            </a:pPr>
            <a:endParaRPr lang="en-US" sz="1800">
              <a:effectLst/>
              <a:latin typeface="Times New Roman" panose="02020603050405020304" pitchFamily="18" charset="0"/>
              <a:ea typeface="Times New Roman" panose="02020603050405020304" pitchFamily="18" charset="0"/>
            </a:endParaRPr>
          </a:p>
          <a:p>
            <a:pPr algn="l">
              <a:spcBef>
                <a:spcPts val="1800"/>
              </a:spcBef>
              <a:spcAft>
                <a:spcPts val="1800"/>
              </a:spcAft>
            </a:pPr>
            <a:endParaRPr lang="en-US">
              <a:solidFill>
                <a:srgbClr val="1F1F1F"/>
              </a:solidFill>
              <a:latin typeface="Arial" panose="020B0604020202020204" pitchFamily="34" charset="0"/>
              <a:ea typeface="Times New Roman" panose="02020603050405020304" pitchFamily="18" charset="0"/>
            </a:endParaRPr>
          </a:p>
          <a:p>
            <a:pPr algn="l">
              <a:spcBef>
                <a:spcPts val="1800"/>
              </a:spcBef>
              <a:spcAft>
                <a:spcPts val="1800"/>
              </a:spcAft>
            </a:pPr>
            <a:endParaRPr lang="en-US" dirty="0">
              <a:solidFill>
                <a:srgbClr val="1F1F1F"/>
              </a:solidFill>
              <a:latin typeface="Arial" panose="020B0604020202020204" pitchFamily="34" charset="0"/>
              <a:ea typeface="Times New Roman" panose="02020603050405020304" pitchFamily="18" charset="0"/>
            </a:endParaRPr>
          </a:p>
        </p:txBody>
      </p:sp>
      <p:sp>
        <p:nvSpPr>
          <p:cNvPr id="3" name="object 3"/>
          <p:cNvSpPr txBox="1"/>
          <p:nvPr/>
        </p:nvSpPr>
        <p:spPr>
          <a:xfrm>
            <a:off x="3144982" y="9889238"/>
            <a:ext cx="1308010" cy="239432"/>
          </a:xfrm>
          <a:prstGeom prst="rect">
            <a:avLst/>
          </a:prstGeom>
        </p:spPr>
        <p:txBody>
          <a:bodyPr vert="horz" wrap="square" lIns="0" tIns="8881" rIns="0" bIns="0" rtlCol="0">
            <a:spAutoFit/>
          </a:bodyPr>
          <a:lstStyle/>
          <a:p>
            <a:pPr marL="12687">
              <a:spcBef>
                <a:spcPts val="70"/>
              </a:spcBef>
            </a:pPr>
            <a:r>
              <a:rPr sz="1499" b="1" spc="-20" dirty="0">
                <a:latin typeface="Tahoma"/>
                <a:cs typeface="Tahoma"/>
              </a:rPr>
              <a:t>Page</a:t>
            </a:r>
            <a:r>
              <a:rPr sz="1499" b="1" spc="170" dirty="0">
                <a:latin typeface="Tahoma"/>
                <a:cs typeface="Tahoma"/>
              </a:rPr>
              <a:t> </a:t>
            </a:r>
            <a:r>
              <a:rPr sz="1499" b="1" spc="-95" dirty="0">
                <a:latin typeface="Tahoma"/>
                <a:cs typeface="Tahoma"/>
              </a:rPr>
              <a:t>3</a:t>
            </a:r>
            <a:r>
              <a:rPr sz="1499" b="1" spc="170" dirty="0">
                <a:latin typeface="Tahoma"/>
                <a:cs typeface="Tahoma"/>
              </a:rPr>
              <a:t> </a:t>
            </a:r>
            <a:r>
              <a:rPr sz="1499" b="1" spc="10" dirty="0">
                <a:latin typeface="Tahoma"/>
                <a:cs typeface="Tahoma"/>
              </a:rPr>
              <a:t>of</a:t>
            </a:r>
            <a:r>
              <a:rPr sz="1499" b="1" spc="170" dirty="0">
                <a:latin typeface="Tahoma"/>
                <a:cs typeface="Tahoma"/>
              </a:rPr>
              <a:t> </a:t>
            </a:r>
            <a:r>
              <a:rPr sz="1499" b="1" spc="-30" dirty="0">
                <a:latin typeface="Tahoma"/>
                <a:cs typeface="Tahoma"/>
              </a:rPr>
              <a:t>38</a:t>
            </a:r>
            <a:endParaRPr sz="1499" dirty="0">
              <a:latin typeface="Tahoma"/>
              <a:cs typeface="Tahoma"/>
            </a:endParaRPr>
          </a:p>
        </p:txBody>
      </p:sp>
      <p:sp>
        <p:nvSpPr>
          <p:cNvPr id="8" name="Slide Number Placeholder 1">
            <a:extLst>
              <a:ext uri="{FF2B5EF4-FFF2-40B4-BE49-F238E27FC236}">
                <a16:creationId xmlns:a16="http://schemas.microsoft.com/office/drawing/2014/main" id="{5C1C749F-862E-B41A-09B6-09E11A0FDAEA}"/>
              </a:ext>
            </a:extLst>
          </p:cNvPr>
          <p:cNvSpPr>
            <a:spLocks noGrp="1"/>
          </p:cNvSpPr>
          <p:nvPr>
            <p:ph type="sldNum" sz="quarter" idx="12"/>
          </p:nvPr>
        </p:nvSpPr>
        <p:spPr>
          <a:xfrm>
            <a:off x="5420043" y="9906785"/>
            <a:ext cx="1764665" cy="569071"/>
          </a:xfrm>
        </p:spPr>
        <p:txBody>
          <a:bodyPr/>
          <a:lstStyle/>
          <a:p>
            <a:fld id="{2DD70488-1BA5-554A-927A-C902243CFC7F}" type="slidenum">
              <a:rPr lang="en-US" sz="1600" smtClean="0">
                <a:solidFill>
                  <a:schemeClr val="bg1"/>
                </a:solidFill>
                <a:latin typeface="Arial" panose="020B0604020202020204" pitchFamily="34" charset="0"/>
                <a:cs typeface="Arial" panose="020B0604020202020204" pitchFamily="34" charset="0"/>
              </a:rPr>
              <a:t>79</a:t>
            </a:fld>
            <a:endParaRPr lang="en-US" sz="1600" dirty="0">
              <a:solidFill>
                <a:schemeClr val="bg1"/>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7D867389-0BC6-15BD-56DC-330CEA4E82E9}"/>
              </a:ext>
            </a:extLst>
          </p:cNvPr>
          <p:cNvSpPr txBox="1"/>
          <p:nvPr/>
        </p:nvSpPr>
        <p:spPr>
          <a:xfrm>
            <a:off x="2270113" y="2772730"/>
            <a:ext cx="4516150" cy="1323439"/>
          </a:xfrm>
          <a:prstGeom prst="rect">
            <a:avLst/>
          </a:prstGeom>
          <a:noFill/>
        </p:spPr>
        <p:txBody>
          <a:bodyPr wrap="square">
            <a:spAutoFit/>
          </a:bodyPr>
          <a:lstStyle/>
          <a:p>
            <a:pPr>
              <a:spcBef>
                <a:spcPts val="1800"/>
              </a:spcBef>
              <a:spcAft>
                <a:spcPts val="1800"/>
              </a:spcAft>
            </a:pPr>
            <a:r>
              <a:rPr lang="en-US" sz="1600" dirty="0">
                <a:solidFill>
                  <a:srgbClr val="1F1F1F"/>
                </a:solidFill>
                <a:effectLst/>
                <a:latin typeface="Arial" panose="020B0604020202020204" pitchFamily="34" charset="0"/>
                <a:ea typeface="Times New Roman" panose="02020603050405020304" pitchFamily="18" charset="0"/>
              </a:rPr>
              <a:t>I was interested in the idea of learners developing their own motifs to portray a character in a film. I played some examples, including the two-note motif for the shark in 'Jaws'. </a:t>
            </a:r>
            <a:endParaRPr lang="en-US" sz="1600" dirty="0">
              <a:effectLst/>
              <a:latin typeface="Times New Roman" panose="02020603050405020304" pitchFamily="18" charset="0"/>
              <a:ea typeface="Times New Roman" panose="02020603050405020304" pitchFamily="18" charset="0"/>
            </a:endParaRPr>
          </a:p>
        </p:txBody>
      </p:sp>
      <p:sp>
        <p:nvSpPr>
          <p:cNvPr id="17" name="TextBox 16">
            <a:extLst>
              <a:ext uri="{FF2B5EF4-FFF2-40B4-BE49-F238E27FC236}">
                <a16:creationId xmlns:a16="http://schemas.microsoft.com/office/drawing/2014/main" id="{028E695A-83AA-D51F-EBB0-1F0113F9B19A}"/>
              </a:ext>
            </a:extLst>
          </p:cNvPr>
          <p:cNvSpPr txBox="1"/>
          <p:nvPr/>
        </p:nvSpPr>
        <p:spPr>
          <a:xfrm>
            <a:off x="537704" y="633720"/>
            <a:ext cx="6480000" cy="1047274"/>
          </a:xfrm>
          <a:prstGeom prst="rect">
            <a:avLst/>
          </a:prstGeom>
          <a:noFill/>
        </p:spPr>
        <p:txBody>
          <a:bodyPr wrap="square">
            <a:spAutoFit/>
          </a:bodyPr>
          <a:lstStyle/>
          <a:p>
            <a:pPr>
              <a:lnSpc>
                <a:spcPct val="106000"/>
              </a:lnSpc>
              <a:spcBef>
                <a:spcPts val="1800"/>
              </a:spcBef>
              <a:spcAft>
                <a:spcPts val="1800"/>
              </a:spcAft>
            </a:pPr>
            <a:r>
              <a:rPr lang="en-US" sz="3000" b="1" kern="0" dirty="0">
                <a:solidFill>
                  <a:srgbClr val="1F1F1F"/>
                </a:solidFill>
                <a:effectLst/>
                <a:latin typeface="Arial" panose="020B0604020202020204" pitchFamily="34" charset="0"/>
                <a:ea typeface="Times New Roman" panose="02020603050405020304" pitchFamily="18" charset="0"/>
                <a:cs typeface="Times New Roman" panose="02020603050405020304" pitchFamily="18" charset="0"/>
              </a:rPr>
              <a:t>Scaffold activities so learners can work together by Tim Fletcher</a:t>
            </a:r>
            <a:endParaRPr lang="en-US" sz="30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id="{BAEA770B-2F95-FEFB-9762-818988805AC5}"/>
              </a:ext>
            </a:extLst>
          </p:cNvPr>
          <p:cNvSpPr txBox="1"/>
          <p:nvPr/>
        </p:nvSpPr>
        <p:spPr>
          <a:xfrm>
            <a:off x="2270113" y="4540863"/>
            <a:ext cx="4516150" cy="1323439"/>
          </a:xfrm>
          <a:prstGeom prst="rect">
            <a:avLst/>
          </a:prstGeom>
          <a:noFill/>
        </p:spPr>
        <p:txBody>
          <a:bodyPr wrap="square">
            <a:spAutoFit/>
          </a:bodyPr>
          <a:lstStyle/>
          <a:p>
            <a:pPr>
              <a:spcBef>
                <a:spcPts val="1800"/>
              </a:spcBef>
              <a:spcAft>
                <a:spcPts val="1800"/>
              </a:spcAft>
            </a:pPr>
            <a:r>
              <a:rPr lang="en-US" sz="1600" dirty="0">
                <a:solidFill>
                  <a:srgbClr val="1F1F1F"/>
                </a:solidFill>
                <a:effectLst/>
                <a:latin typeface="Arial" panose="020B0604020202020204" pitchFamily="34" charset="0"/>
                <a:ea typeface="Times New Roman" panose="02020603050405020304" pitchFamily="18" charset="0"/>
              </a:rPr>
              <a:t>The children seemed to know it, so I decided to use the children's story 'The Three Billy Goats Gruff'. The 'baddie' (the troll) could have a menacing motif, and the three goats could have three similar but distinct motifs.</a:t>
            </a:r>
            <a:endParaRPr lang="en-US" sz="1600" dirty="0">
              <a:effectLst/>
              <a:latin typeface="Times New Roman" panose="02020603050405020304" pitchFamily="18" charset="0"/>
              <a:ea typeface="Times New Roman" panose="02020603050405020304" pitchFamily="18" charset="0"/>
            </a:endParaRPr>
          </a:p>
        </p:txBody>
      </p:sp>
      <p:sp>
        <p:nvSpPr>
          <p:cNvPr id="22" name="TextBox 21">
            <a:extLst>
              <a:ext uri="{FF2B5EF4-FFF2-40B4-BE49-F238E27FC236}">
                <a16:creationId xmlns:a16="http://schemas.microsoft.com/office/drawing/2014/main" id="{C7C3D619-077F-6E53-2D71-DFB394E867E4}"/>
              </a:ext>
            </a:extLst>
          </p:cNvPr>
          <p:cNvSpPr txBox="1"/>
          <p:nvPr/>
        </p:nvSpPr>
        <p:spPr>
          <a:xfrm>
            <a:off x="2270113" y="8206910"/>
            <a:ext cx="4516150" cy="1323439"/>
          </a:xfrm>
          <a:prstGeom prst="rect">
            <a:avLst/>
          </a:prstGeom>
          <a:noFill/>
        </p:spPr>
        <p:txBody>
          <a:bodyPr wrap="square">
            <a:spAutoFit/>
          </a:bodyPr>
          <a:lstStyle/>
          <a:p>
            <a:pPr>
              <a:spcBef>
                <a:spcPts val="1800"/>
              </a:spcBef>
              <a:spcAft>
                <a:spcPts val="1800"/>
              </a:spcAft>
            </a:pPr>
            <a:r>
              <a:rPr lang="en-US" sz="1600" dirty="0">
                <a:solidFill>
                  <a:srgbClr val="1F1F1F"/>
                </a:solidFill>
                <a:effectLst/>
                <a:latin typeface="Arial" panose="020B0604020202020204" pitchFamily="34" charset="0"/>
                <a:ea typeface="Times New Roman" panose="02020603050405020304" pitchFamily="18" charset="0"/>
              </a:rPr>
              <a:t>This was successful. The learners had the opportunity to choose their own way of using the instruments, especially the percussion instruments, which were used in imaginative ways. </a:t>
            </a:r>
            <a:endParaRPr lang="en-US" sz="1600" dirty="0">
              <a:effectLst/>
              <a:latin typeface="Times New Roman" panose="02020603050405020304" pitchFamily="18" charset="0"/>
              <a:ea typeface="Times New Roman" panose="02020603050405020304" pitchFamily="18" charset="0"/>
            </a:endParaRPr>
          </a:p>
        </p:txBody>
      </p:sp>
      <p:pic>
        <p:nvPicPr>
          <p:cNvPr id="18" name="Picture 7" descr="Xylophone with solid fill">
            <a:extLst>
              <a:ext uri="{FF2B5EF4-FFF2-40B4-BE49-F238E27FC236}">
                <a16:creationId xmlns:a16="http://schemas.microsoft.com/office/drawing/2014/main" id="{3A6D7C73-FA7A-4962-A93D-5F152AE0276F}"/>
              </a:ext>
            </a:extLst>
          </p:cNvPr>
          <p:cNvPicPr/>
          <p:nvPr/>
        </p:nvPicPr>
        <p:blipFill>
          <a:blip r:embed="rId2">
            <a:extLst>
              <a:ext uri="{96DAC541-7B7A-43D3-8B79-37D633B846F1}">
                <asvg:svgBlip xmlns:asvg="http://schemas.microsoft.com/office/drawing/2016/SVG/main" r:embed="rId3"/>
              </a:ext>
            </a:extLst>
          </a:blip>
          <a:srcRect/>
          <a:stretch/>
        </p:blipFill>
        <p:spPr>
          <a:xfrm>
            <a:off x="701051" y="8092691"/>
            <a:ext cx="1440000" cy="1440000"/>
          </a:xfrm>
          <a:prstGeom prst="rect">
            <a:avLst/>
          </a:prstGeom>
        </p:spPr>
      </p:pic>
      <p:pic>
        <p:nvPicPr>
          <p:cNvPr id="23" name="Picture 7" descr="Goat outline">
            <a:extLst>
              <a:ext uri="{FF2B5EF4-FFF2-40B4-BE49-F238E27FC236}">
                <a16:creationId xmlns:a16="http://schemas.microsoft.com/office/drawing/2014/main" id="{049D7647-67F4-BF88-4107-5BBAC2CCB268}"/>
              </a:ext>
            </a:extLst>
          </p:cNvPr>
          <p:cNvPicPr/>
          <p:nvPr/>
        </p:nvPicPr>
        <p:blipFill>
          <a:blip r:embed="rId4">
            <a:extLst>
              <a:ext uri="{96DAC541-7B7A-43D3-8B79-37D633B846F1}">
                <asvg:svgBlip xmlns:asvg="http://schemas.microsoft.com/office/drawing/2016/SVG/main" r:embed="rId5"/>
              </a:ext>
            </a:extLst>
          </a:blip>
          <a:srcRect/>
          <a:stretch/>
        </p:blipFill>
        <p:spPr>
          <a:xfrm>
            <a:off x="701051" y="4575561"/>
            <a:ext cx="1440000" cy="1440000"/>
          </a:xfrm>
          <a:prstGeom prst="rect">
            <a:avLst/>
          </a:prstGeom>
        </p:spPr>
      </p:pic>
      <p:pic>
        <p:nvPicPr>
          <p:cNvPr id="24" name="Picture 7" descr="Shark outline">
            <a:extLst>
              <a:ext uri="{FF2B5EF4-FFF2-40B4-BE49-F238E27FC236}">
                <a16:creationId xmlns:a16="http://schemas.microsoft.com/office/drawing/2014/main" id="{9DF6D2CC-C853-0DEC-DCB2-712D610BC9E8}"/>
              </a:ext>
            </a:extLst>
          </p:cNvPr>
          <p:cNvPicPr/>
          <p:nvPr/>
        </p:nvPicPr>
        <p:blipFill>
          <a:blip r:embed="rId6">
            <a:extLst>
              <a:ext uri="{96DAC541-7B7A-43D3-8B79-37D633B846F1}">
                <asvg:svgBlip xmlns:asvg="http://schemas.microsoft.com/office/drawing/2016/SVG/main" r:embed="rId7"/>
              </a:ext>
            </a:extLst>
          </a:blip>
          <a:srcRect/>
          <a:stretch/>
        </p:blipFill>
        <p:spPr>
          <a:xfrm>
            <a:off x="701051" y="2744971"/>
            <a:ext cx="1440000" cy="1440000"/>
          </a:xfrm>
          <a:prstGeom prst="rect">
            <a:avLst/>
          </a:prstGeom>
        </p:spPr>
      </p:pic>
      <p:sp>
        <p:nvSpPr>
          <p:cNvPr id="2" name="TextBox 1">
            <a:extLst>
              <a:ext uri="{FF2B5EF4-FFF2-40B4-BE49-F238E27FC236}">
                <a16:creationId xmlns:a16="http://schemas.microsoft.com/office/drawing/2014/main" id="{F9827C50-B118-ECE6-5CEC-83A4F72C4231}"/>
              </a:ext>
            </a:extLst>
          </p:cNvPr>
          <p:cNvSpPr txBox="1"/>
          <p:nvPr/>
        </p:nvSpPr>
        <p:spPr>
          <a:xfrm>
            <a:off x="2270113" y="6303504"/>
            <a:ext cx="4516150" cy="1569660"/>
          </a:xfrm>
          <a:prstGeom prst="rect">
            <a:avLst/>
          </a:prstGeom>
          <a:noFill/>
        </p:spPr>
        <p:txBody>
          <a:bodyPr wrap="square">
            <a:spAutoFit/>
          </a:bodyPr>
          <a:lstStyle/>
          <a:p>
            <a:pPr>
              <a:spcBef>
                <a:spcPts val="1800"/>
              </a:spcBef>
              <a:spcAft>
                <a:spcPts val="1800"/>
              </a:spcAft>
            </a:pPr>
            <a:r>
              <a:rPr lang="en-US" sz="1600" dirty="0">
                <a:solidFill>
                  <a:srgbClr val="1F1F1F"/>
                </a:solidFill>
                <a:effectLst/>
                <a:latin typeface="Arial" panose="020B0604020202020204" pitchFamily="34" charset="0"/>
                <a:ea typeface="Times New Roman" panose="02020603050405020304" pitchFamily="18" charset="0"/>
              </a:rPr>
              <a:t>One group of three students created the motifs on the piano. The other three students explored the use of percussion instruments as sound effects. To perform the piece, the students had to follow the story and play their motifs and sound effects at the correct time.</a:t>
            </a:r>
            <a:endParaRPr lang="en-US" sz="1600" dirty="0">
              <a:effectLst/>
              <a:latin typeface="Times New Roman" panose="02020603050405020304" pitchFamily="18" charset="0"/>
              <a:ea typeface="Times New Roman" panose="02020603050405020304" pitchFamily="18" charset="0"/>
            </a:endParaRPr>
          </a:p>
        </p:txBody>
      </p:sp>
      <p:pic>
        <p:nvPicPr>
          <p:cNvPr id="4" name="Picture 7" descr="Piano outline">
            <a:extLst>
              <a:ext uri="{FF2B5EF4-FFF2-40B4-BE49-F238E27FC236}">
                <a16:creationId xmlns:a16="http://schemas.microsoft.com/office/drawing/2014/main" id="{F766C32C-ED30-607B-65D6-89F433DE08D6}"/>
              </a:ext>
            </a:extLst>
          </p:cNvPr>
          <p:cNvPicPr/>
          <p:nvPr/>
        </p:nvPicPr>
        <p:blipFill>
          <a:blip r:embed="rId8">
            <a:extLst>
              <a:ext uri="{96DAC541-7B7A-43D3-8B79-37D633B846F1}">
                <asvg:svgBlip xmlns:asvg="http://schemas.microsoft.com/office/drawing/2016/SVG/main" r:embed="rId9"/>
              </a:ext>
            </a:extLst>
          </a:blip>
          <a:srcRect/>
          <a:stretch/>
        </p:blipFill>
        <p:spPr>
          <a:xfrm>
            <a:off x="701051" y="6331828"/>
            <a:ext cx="1440000" cy="1440000"/>
          </a:xfrm>
          <a:prstGeom prst="rect">
            <a:avLst/>
          </a:prstGeom>
        </p:spPr>
      </p:pic>
    </p:spTree>
    <p:extLst>
      <p:ext uri="{BB962C8B-B14F-4D97-AF65-F5344CB8AC3E}">
        <p14:creationId xmlns:p14="http://schemas.microsoft.com/office/powerpoint/2010/main" val="17197572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FE46FA2-4935-41F3-B21E-7DEFBD0F2391}"/>
              </a:ext>
            </a:extLst>
          </p:cNvPr>
          <p:cNvSpPr/>
          <p:nvPr/>
        </p:nvSpPr>
        <p:spPr>
          <a:xfrm>
            <a:off x="2463800" y="844319"/>
            <a:ext cx="4320000" cy="9000000"/>
          </a:xfrm>
          <a:prstGeom prst="rect">
            <a:avLst/>
          </a:prstGeom>
          <a:solidFill>
            <a:srgbClr val="D2F0FD"/>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600" dirty="0"/>
          </a:p>
        </p:txBody>
      </p:sp>
      <p:sp>
        <p:nvSpPr>
          <p:cNvPr id="4" name="Text Box 17">
            <a:extLst>
              <a:ext uri="{FF2B5EF4-FFF2-40B4-BE49-F238E27FC236}">
                <a16:creationId xmlns:a16="http://schemas.microsoft.com/office/drawing/2014/main" id="{D94B518D-DA3F-47BC-A34B-A010D661FE93}"/>
              </a:ext>
            </a:extLst>
          </p:cNvPr>
          <p:cNvSpPr txBox="1"/>
          <p:nvPr/>
        </p:nvSpPr>
        <p:spPr>
          <a:xfrm>
            <a:off x="2643800" y="925989"/>
            <a:ext cx="3960000" cy="1620000"/>
          </a:xfrm>
          <a:prstGeom prst="rect">
            <a:avLst/>
          </a:prstGeom>
          <a:noFill/>
          <a:ln>
            <a:noFill/>
          </a:ln>
          <a:effectLst/>
          <a:extLst>
            <a:ext uri="{C572A759-6A51-4108-AA02-DFA0A04FC94B}">
              <ma14:wrappingTextBoxFlag xmlns=""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285750" indent="-285750">
              <a:lnSpc>
                <a:spcPct val="105000"/>
              </a:lnSpc>
              <a:spcAft>
                <a:spcPts val="15"/>
              </a:spcAft>
              <a:buFont typeface="Arial" panose="020B0604020202020204" pitchFamily="34" charset="0"/>
              <a:buChar char="•"/>
            </a:pPr>
            <a:r>
              <a:rPr lang="en-US" sz="1600" b="1" i="0" dirty="0">
                <a:solidFill>
                  <a:srgbClr val="000000"/>
                </a:solidFill>
                <a:effectLst/>
                <a:latin typeface="Arial" panose="020B0604020202020204" pitchFamily="34" charset="0"/>
              </a:rPr>
              <a:t>Indicators</a:t>
            </a:r>
            <a:r>
              <a:rPr lang="en-US" sz="1600" i="0" dirty="0">
                <a:solidFill>
                  <a:srgbClr val="000000"/>
                </a:solidFill>
                <a:effectLst/>
                <a:latin typeface="Arial" panose="020B0604020202020204" pitchFamily="34" charset="0"/>
              </a:rPr>
              <a:t> - pointers on what this may include in practice.</a:t>
            </a:r>
          </a:p>
        </p:txBody>
      </p:sp>
      <p:pic>
        <p:nvPicPr>
          <p:cNvPr id="5" name="Picture 4" descr="Clipboard Checked with solid fill">
            <a:extLst>
              <a:ext uri="{FF2B5EF4-FFF2-40B4-BE49-F238E27FC236}">
                <a16:creationId xmlns:a16="http://schemas.microsoft.com/office/drawing/2014/main" id="{F01089C3-A120-48A9-8A35-4F1FBC474C13}"/>
              </a:ext>
            </a:extLst>
          </p:cNvPr>
          <p:cNvPicPr/>
          <p:nvPr/>
        </p:nvPicPr>
        <p:blipFill>
          <a:blip r:embed="rId2">
            <a:extLst>
              <a:ext uri="{96DAC541-7B7A-43D3-8B79-37D633B846F1}">
                <asvg:svgBlip xmlns:asvg="http://schemas.microsoft.com/office/drawing/2016/SVG/main" r:embed="rId3"/>
              </a:ext>
            </a:extLst>
          </a:blip>
          <a:srcRect/>
          <a:stretch/>
        </p:blipFill>
        <p:spPr>
          <a:xfrm>
            <a:off x="438977" y="925989"/>
            <a:ext cx="1440000" cy="1440000"/>
          </a:xfrm>
          <a:prstGeom prst="rect">
            <a:avLst/>
          </a:prstGeom>
        </p:spPr>
      </p:pic>
      <p:sp>
        <p:nvSpPr>
          <p:cNvPr id="6" name="Text Box 62">
            <a:extLst>
              <a:ext uri="{FF2B5EF4-FFF2-40B4-BE49-F238E27FC236}">
                <a16:creationId xmlns:a16="http://schemas.microsoft.com/office/drawing/2014/main" id="{C9F4FCB1-40D0-45F6-8049-399DBD9DED5B}"/>
              </a:ext>
            </a:extLst>
          </p:cNvPr>
          <p:cNvSpPr txBox="1"/>
          <p:nvPr/>
        </p:nvSpPr>
        <p:spPr>
          <a:xfrm>
            <a:off x="2643800" y="3219927"/>
            <a:ext cx="3960000" cy="1620000"/>
          </a:xfrm>
          <a:prstGeom prst="rect">
            <a:avLst/>
          </a:prstGeom>
          <a:noFill/>
          <a:ln>
            <a:noFill/>
          </a:ln>
          <a:effectLst/>
          <a:extLst>
            <a:ext uri="{C572A759-6A51-4108-AA02-DFA0A04FC94B}">
              <ma14:wrappingTextBoxFlag xmlns=""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342900" indent="-342900" algn="l" rtl="0" fontAlgn="base">
              <a:buFont typeface="Arial" panose="020B0604020202020204" pitchFamily="34" charset="0"/>
              <a:buChar char="•"/>
            </a:pPr>
            <a:r>
              <a:rPr lang="en-US" sz="1600" b="1" i="0" dirty="0">
                <a:solidFill>
                  <a:srgbClr val="000000"/>
                </a:solidFill>
                <a:effectLst/>
                <a:latin typeface="Arial" panose="020B0604020202020204" pitchFamily="34" charset="0"/>
              </a:rPr>
              <a:t>Reflections</a:t>
            </a:r>
            <a:r>
              <a:rPr lang="en-US" sz="1600" i="0" dirty="0">
                <a:solidFill>
                  <a:srgbClr val="000000"/>
                </a:solidFill>
                <a:effectLst/>
                <a:latin typeface="Arial" panose="020B0604020202020204" pitchFamily="34" charset="0"/>
              </a:rPr>
              <a:t> - invitations to think about how you work and grow in your own practice.</a:t>
            </a:r>
          </a:p>
        </p:txBody>
      </p:sp>
      <p:pic>
        <p:nvPicPr>
          <p:cNvPr id="7" name="Picture 6" descr="Thought with solid fill">
            <a:extLst>
              <a:ext uri="{FF2B5EF4-FFF2-40B4-BE49-F238E27FC236}">
                <a16:creationId xmlns:a16="http://schemas.microsoft.com/office/drawing/2014/main" id="{5EEC2CD5-F14A-41C8-BC73-AB0A5E35BC7F}"/>
              </a:ext>
            </a:extLst>
          </p:cNvPr>
          <p:cNvPicPr/>
          <p:nvPr/>
        </p:nvPicPr>
        <p:blipFill>
          <a:blip r:embed="rId4">
            <a:extLst>
              <a:ext uri="{96DAC541-7B7A-43D3-8B79-37D633B846F1}">
                <asvg:svgBlip xmlns:asvg="http://schemas.microsoft.com/office/drawing/2016/SVG/main" r:embed="rId5"/>
              </a:ext>
            </a:extLst>
          </a:blip>
          <a:srcRect/>
          <a:stretch/>
        </p:blipFill>
        <p:spPr>
          <a:xfrm>
            <a:off x="468177" y="3219927"/>
            <a:ext cx="1440000" cy="1440000"/>
          </a:xfrm>
          <a:prstGeom prst="rect">
            <a:avLst/>
          </a:prstGeom>
        </p:spPr>
      </p:pic>
      <p:sp>
        <p:nvSpPr>
          <p:cNvPr id="2" name="Text Box 62">
            <a:extLst>
              <a:ext uri="{FF2B5EF4-FFF2-40B4-BE49-F238E27FC236}">
                <a16:creationId xmlns:a16="http://schemas.microsoft.com/office/drawing/2014/main" id="{BD79EA1A-7EEE-137A-8131-E1ADC0CBF720}"/>
              </a:ext>
            </a:extLst>
          </p:cNvPr>
          <p:cNvSpPr txBox="1"/>
          <p:nvPr/>
        </p:nvSpPr>
        <p:spPr>
          <a:xfrm>
            <a:off x="2643800" y="5484971"/>
            <a:ext cx="3960000" cy="1620000"/>
          </a:xfrm>
          <a:prstGeom prst="rect">
            <a:avLst/>
          </a:prstGeom>
          <a:noFill/>
          <a:ln>
            <a:noFill/>
          </a:ln>
          <a:effectLst/>
          <a:extLst>
            <a:ext uri="{C572A759-6A51-4108-AA02-DFA0A04FC94B}">
              <ma14:wrappingTextBoxFlag xmlns=""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nSpc>
                <a:spcPct val="105000"/>
              </a:lnSpc>
              <a:spcAft>
                <a:spcPts val="15"/>
              </a:spcAft>
            </a:pPr>
            <a:r>
              <a:rPr lang="en-US" sz="1600" b="0" i="0" dirty="0">
                <a:solidFill>
                  <a:srgbClr val="000000"/>
                </a:solidFill>
                <a:effectLst/>
                <a:latin typeface="Arial"/>
                <a:cs typeface="Arial"/>
              </a:rPr>
              <a:t>9 case studies are included.</a:t>
            </a:r>
          </a:p>
        </p:txBody>
      </p:sp>
      <p:pic>
        <p:nvPicPr>
          <p:cNvPr id="3" name="Picture 2">
            <a:extLst>
              <a:ext uri="{FF2B5EF4-FFF2-40B4-BE49-F238E27FC236}">
                <a16:creationId xmlns:a16="http://schemas.microsoft.com/office/drawing/2014/main" id="{68BF5E12-17A6-D449-9E5A-20ADCE56F7A7}"/>
              </a:ext>
            </a:extLst>
          </p:cNvPr>
          <p:cNvPicPr/>
          <p:nvPr/>
        </p:nvPicPr>
        <p:blipFill>
          <a:blip r:embed="rId6">
            <a:extLst>
              <a:ext uri="{96DAC541-7B7A-43D3-8B79-37D633B846F1}">
                <asvg:svgBlip xmlns:asvg="http://schemas.microsoft.com/office/drawing/2016/SVG/main" r:embed="rId7"/>
              </a:ext>
            </a:extLst>
          </a:blip>
          <a:srcRect/>
          <a:stretch/>
        </p:blipFill>
        <p:spPr>
          <a:xfrm>
            <a:off x="468177" y="5690266"/>
            <a:ext cx="1440000" cy="1440000"/>
          </a:xfrm>
          <a:prstGeom prst="rect">
            <a:avLst/>
          </a:prstGeom>
        </p:spPr>
      </p:pic>
      <p:sp>
        <p:nvSpPr>
          <p:cNvPr id="13" name="Text Box 62">
            <a:extLst>
              <a:ext uri="{FF2B5EF4-FFF2-40B4-BE49-F238E27FC236}">
                <a16:creationId xmlns:a16="http://schemas.microsoft.com/office/drawing/2014/main" id="{3A41C17C-53AB-0AAC-DD04-8FA90FE3F225}"/>
              </a:ext>
            </a:extLst>
          </p:cNvPr>
          <p:cNvSpPr txBox="1"/>
          <p:nvPr/>
        </p:nvSpPr>
        <p:spPr>
          <a:xfrm>
            <a:off x="2643800" y="7778909"/>
            <a:ext cx="3960000" cy="1620000"/>
          </a:xfrm>
          <a:prstGeom prst="rect">
            <a:avLst/>
          </a:prstGeom>
          <a:noFill/>
          <a:ln>
            <a:noFill/>
          </a:ln>
          <a:effectLst/>
          <a:extLst>
            <a:ext uri="{C572A759-6A51-4108-AA02-DFA0A04FC94B}">
              <ma14:wrappingTextBoxFlag xmlns=""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lvl="0">
              <a:lnSpc>
                <a:spcPct val="105000"/>
              </a:lnSpc>
              <a:spcAft>
                <a:spcPts val="15"/>
              </a:spcAft>
            </a:pPr>
            <a:r>
              <a:rPr lang="en-US" sz="1600" i="0" dirty="0">
                <a:solidFill>
                  <a:srgbClr val="000000"/>
                </a:solidFill>
                <a:effectLst/>
                <a:latin typeface="Arial" panose="020B0604020202020204" pitchFamily="34" charset="0"/>
              </a:rPr>
              <a:t>They have been written by music leaders from the Core Hub Partners.</a:t>
            </a:r>
          </a:p>
        </p:txBody>
      </p:sp>
      <p:pic>
        <p:nvPicPr>
          <p:cNvPr id="14" name="Picture 13" descr="Handshake with solid fill">
            <a:extLst>
              <a:ext uri="{FF2B5EF4-FFF2-40B4-BE49-F238E27FC236}">
                <a16:creationId xmlns:a16="http://schemas.microsoft.com/office/drawing/2014/main" id="{088F3326-C793-FDD3-63C6-276E8484D4BC}"/>
              </a:ext>
            </a:extLst>
          </p:cNvPr>
          <p:cNvPicPr/>
          <p:nvPr/>
        </p:nvPicPr>
        <p:blipFill>
          <a:blip r:embed="rId8">
            <a:extLst>
              <a:ext uri="{96DAC541-7B7A-43D3-8B79-37D633B846F1}">
                <asvg:svgBlip xmlns:asvg="http://schemas.microsoft.com/office/drawing/2016/SVG/main" r:embed="rId9"/>
              </a:ext>
            </a:extLst>
          </a:blip>
          <a:srcRect/>
          <a:stretch/>
        </p:blipFill>
        <p:spPr>
          <a:xfrm>
            <a:off x="468177" y="7920126"/>
            <a:ext cx="1440000" cy="1440000"/>
          </a:xfrm>
          <a:prstGeom prst="rect">
            <a:avLst/>
          </a:prstGeom>
        </p:spPr>
      </p:pic>
      <p:sp>
        <p:nvSpPr>
          <p:cNvPr id="9" name="Slide Number Placeholder 1">
            <a:extLst>
              <a:ext uri="{FF2B5EF4-FFF2-40B4-BE49-F238E27FC236}">
                <a16:creationId xmlns:a16="http://schemas.microsoft.com/office/drawing/2014/main" id="{7AAF9BB9-06F0-A4D2-6ECD-962E10B882ED}"/>
              </a:ext>
            </a:extLst>
          </p:cNvPr>
          <p:cNvSpPr txBox="1">
            <a:spLocks/>
          </p:cNvSpPr>
          <p:nvPr/>
        </p:nvSpPr>
        <p:spPr>
          <a:xfrm>
            <a:off x="5572443" y="10059185"/>
            <a:ext cx="1764665" cy="56907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DD70488-1BA5-554A-927A-C902243CFC7F}" type="slidenum">
              <a:rPr lang="en-US" sz="1600" smtClean="0">
                <a:solidFill>
                  <a:schemeClr val="bg1"/>
                </a:solidFill>
                <a:latin typeface="Arial" panose="020B0604020202020204" pitchFamily="34" charset="0"/>
                <a:cs typeface="Arial" panose="020B0604020202020204" pitchFamily="34" charset="0"/>
              </a:rPr>
              <a:pPr/>
              <a:t>8</a:t>
            </a:fld>
            <a:endParaRPr lang="en-US"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75195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E81BAED-D9F0-DC4B-07CA-06E952641E70}"/>
              </a:ext>
            </a:extLst>
          </p:cNvPr>
          <p:cNvSpPr/>
          <p:nvPr/>
        </p:nvSpPr>
        <p:spPr>
          <a:xfrm>
            <a:off x="625855" y="2409791"/>
            <a:ext cx="6480000" cy="7496994"/>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6000"/>
              </a:lnSpc>
              <a:spcAft>
                <a:spcPts val="800"/>
              </a:spcAft>
            </a:pPr>
            <a:endParaRPr lang="en-US" b="1" kern="100">
              <a:solidFill>
                <a:schemeClr val="bg1"/>
              </a:solidFill>
              <a:latin typeface="Arial" panose="020B0604020202020204" pitchFamily="34" charset="0"/>
              <a:ea typeface="Calibri" panose="020F0502020204030204" pitchFamily="34" charset="0"/>
              <a:cs typeface="Times New Roman" panose="02020603050405020304" pitchFamily="18" charset="0"/>
            </a:endParaRPr>
          </a:p>
          <a:p>
            <a:pPr>
              <a:lnSpc>
                <a:spcPct val="106000"/>
              </a:lnSpc>
              <a:spcAft>
                <a:spcPts val="800"/>
              </a:spcAft>
            </a:pPr>
            <a:endParaRPr lang="en-US" sz="1800" b="1" kern="10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p>
            <a:pPr>
              <a:lnSpc>
                <a:spcPct val="106000"/>
              </a:lnSpc>
              <a:spcAft>
                <a:spcPts val="800"/>
              </a:spcAft>
            </a:pPr>
            <a:endParaRPr lang="en-US" sz="1800" b="1"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spcAft>
                <a:spcPts val="1800"/>
              </a:spcAft>
            </a:pPr>
            <a:endParaRPr lang="en-US">
              <a:solidFill>
                <a:srgbClr val="1F1F1F"/>
              </a:solidFill>
              <a:latin typeface="Arial" panose="020B0604020202020204" pitchFamily="34" charset="0"/>
              <a:ea typeface="Times New Roman" panose="02020603050405020304" pitchFamily="18" charset="0"/>
            </a:endParaRPr>
          </a:p>
          <a:p>
            <a:pPr>
              <a:spcAft>
                <a:spcPts val="1800"/>
              </a:spcAft>
            </a:pPr>
            <a:endParaRPr lang="en-US" sz="1800">
              <a:effectLst/>
              <a:latin typeface="Times New Roman" panose="02020603050405020304" pitchFamily="18" charset="0"/>
              <a:ea typeface="Times New Roman" panose="02020603050405020304" pitchFamily="18" charset="0"/>
            </a:endParaRPr>
          </a:p>
          <a:p>
            <a:pPr>
              <a:spcAft>
                <a:spcPts val="1800"/>
              </a:spcAft>
            </a:pPr>
            <a:endParaRPr lang="en-US" sz="1800">
              <a:effectLst/>
              <a:latin typeface="Times New Roman" panose="02020603050405020304" pitchFamily="18" charset="0"/>
              <a:ea typeface="Times New Roman" panose="02020603050405020304" pitchFamily="18" charset="0"/>
            </a:endParaRPr>
          </a:p>
          <a:p>
            <a:pPr algn="l">
              <a:spcBef>
                <a:spcPts val="1800"/>
              </a:spcBef>
              <a:spcAft>
                <a:spcPts val="1800"/>
              </a:spcAft>
            </a:pPr>
            <a:endParaRPr lang="en-US">
              <a:solidFill>
                <a:srgbClr val="1F1F1F"/>
              </a:solidFill>
              <a:latin typeface="Arial" panose="020B0604020202020204" pitchFamily="34" charset="0"/>
              <a:ea typeface="Times New Roman" panose="02020603050405020304" pitchFamily="18" charset="0"/>
            </a:endParaRPr>
          </a:p>
          <a:p>
            <a:pPr algn="l">
              <a:spcBef>
                <a:spcPts val="1800"/>
              </a:spcBef>
              <a:spcAft>
                <a:spcPts val="1800"/>
              </a:spcAft>
            </a:pPr>
            <a:endParaRPr lang="en-US" dirty="0">
              <a:solidFill>
                <a:srgbClr val="1F1F1F"/>
              </a:solidFill>
              <a:latin typeface="Arial" panose="020B0604020202020204" pitchFamily="34" charset="0"/>
              <a:ea typeface="Times New Roman" panose="02020603050405020304" pitchFamily="18" charset="0"/>
            </a:endParaRPr>
          </a:p>
        </p:txBody>
      </p:sp>
      <p:sp>
        <p:nvSpPr>
          <p:cNvPr id="3" name="object 3"/>
          <p:cNvSpPr txBox="1"/>
          <p:nvPr/>
        </p:nvSpPr>
        <p:spPr>
          <a:xfrm>
            <a:off x="3144982" y="9889238"/>
            <a:ext cx="1308010" cy="239432"/>
          </a:xfrm>
          <a:prstGeom prst="rect">
            <a:avLst/>
          </a:prstGeom>
        </p:spPr>
        <p:txBody>
          <a:bodyPr vert="horz" wrap="square" lIns="0" tIns="8881" rIns="0" bIns="0" rtlCol="0">
            <a:spAutoFit/>
          </a:bodyPr>
          <a:lstStyle/>
          <a:p>
            <a:pPr marL="12687">
              <a:spcBef>
                <a:spcPts val="70"/>
              </a:spcBef>
            </a:pPr>
            <a:r>
              <a:rPr sz="1499" b="1" spc="-20" dirty="0">
                <a:latin typeface="Tahoma"/>
                <a:cs typeface="Tahoma"/>
              </a:rPr>
              <a:t>Page</a:t>
            </a:r>
            <a:r>
              <a:rPr sz="1499" b="1" spc="170" dirty="0">
                <a:latin typeface="Tahoma"/>
                <a:cs typeface="Tahoma"/>
              </a:rPr>
              <a:t> </a:t>
            </a:r>
            <a:r>
              <a:rPr sz="1499" b="1" spc="-95" dirty="0">
                <a:latin typeface="Tahoma"/>
                <a:cs typeface="Tahoma"/>
              </a:rPr>
              <a:t>3</a:t>
            </a:r>
            <a:r>
              <a:rPr sz="1499" b="1" spc="170" dirty="0">
                <a:latin typeface="Tahoma"/>
                <a:cs typeface="Tahoma"/>
              </a:rPr>
              <a:t> </a:t>
            </a:r>
            <a:r>
              <a:rPr sz="1499" b="1" spc="10" dirty="0">
                <a:latin typeface="Tahoma"/>
                <a:cs typeface="Tahoma"/>
              </a:rPr>
              <a:t>of</a:t>
            </a:r>
            <a:r>
              <a:rPr sz="1499" b="1" spc="170" dirty="0">
                <a:latin typeface="Tahoma"/>
                <a:cs typeface="Tahoma"/>
              </a:rPr>
              <a:t> </a:t>
            </a:r>
            <a:r>
              <a:rPr sz="1499" b="1" spc="-30" dirty="0">
                <a:latin typeface="Tahoma"/>
                <a:cs typeface="Tahoma"/>
              </a:rPr>
              <a:t>38</a:t>
            </a:r>
            <a:endParaRPr sz="1499" dirty="0">
              <a:latin typeface="Tahoma"/>
              <a:cs typeface="Tahoma"/>
            </a:endParaRPr>
          </a:p>
        </p:txBody>
      </p:sp>
      <p:sp>
        <p:nvSpPr>
          <p:cNvPr id="8" name="Slide Number Placeholder 1">
            <a:extLst>
              <a:ext uri="{FF2B5EF4-FFF2-40B4-BE49-F238E27FC236}">
                <a16:creationId xmlns:a16="http://schemas.microsoft.com/office/drawing/2014/main" id="{5C1C749F-862E-B41A-09B6-09E11A0FDAEA}"/>
              </a:ext>
            </a:extLst>
          </p:cNvPr>
          <p:cNvSpPr>
            <a:spLocks noGrp="1"/>
          </p:cNvSpPr>
          <p:nvPr>
            <p:ph type="sldNum" sz="quarter" idx="12"/>
          </p:nvPr>
        </p:nvSpPr>
        <p:spPr>
          <a:xfrm>
            <a:off x="5420043" y="9906785"/>
            <a:ext cx="1764665" cy="569071"/>
          </a:xfrm>
        </p:spPr>
        <p:txBody>
          <a:bodyPr/>
          <a:lstStyle/>
          <a:p>
            <a:fld id="{2DD70488-1BA5-554A-927A-C902243CFC7F}" type="slidenum">
              <a:rPr lang="en-US" sz="1600" smtClean="0">
                <a:solidFill>
                  <a:schemeClr val="bg1"/>
                </a:solidFill>
                <a:latin typeface="Arial" panose="020B0604020202020204" pitchFamily="34" charset="0"/>
                <a:cs typeface="Arial" panose="020B0604020202020204" pitchFamily="34" charset="0"/>
              </a:rPr>
              <a:t>80</a:t>
            </a:fld>
            <a:endParaRPr lang="en-US" sz="1600" dirty="0">
              <a:solidFill>
                <a:schemeClr val="bg1"/>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7D867389-0BC6-15BD-56DC-330CEA4E82E9}"/>
              </a:ext>
            </a:extLst>
          </p:cNvPr>
          <p:cNvSpPr txBox="1"/>
          <p:nvPr/>
        </p:nvSpPr>
        <p:spPr>
          <a:xfrm>
            <a:off x="2397892" y="2676077"/>
            <a:ext cx="4516150" cy="1077218"/>
          </a:xfrm>
          <a:prstGeom prst="rect">
            <a:avLst/>
          </a:prstGeom>
          <a:noFill/>
        </p:spPr>
        <p:txBody>
          <a:bodyPr wrap="square">
            <a:spAutoFit/>
          </a:bodyPr>
          <a:lstStyle/>
          <a:p>
            <a:pPr>
              <a:spcBef>
                <a:spcPts val="1800"/>
              </a:spcBef>
              <a:spcAft>
                <a:spcPts val="1800"/>
              </a:spcAft>
            </a:pPr>
            <a:r>
              <a:rPr lang="en-US" sz="1600" dirty="0">
                <a:solidFill>
                  <a:srgbClr val="1F1F1F"/>
                </a:solidFill>
                <a:effectLst/>
                <a:latin typeface="Arial" panose="020B0604020202020204" pitchFamily="34" charset="0"/>
                <a:ea typeface="Times New Roman" panose="02020603050405020304" pitchFamily="18" charset="0"/>
              </a:rPr>
              <a:t>The more structured approach to creativity was a good idea, as the learners could easily relate to the story and understand what they needed to do. </a:t>
            </a:r>
            <a:endParaRPr lang="en-US" sz="1600" dirty="0">
              <a:effectLst/>
              <a:latin typeface="Times New Roman" panose="02020603050405020304" pitchFamily="18" charset="0"/>
              <a:ea typeface="Times New Roman" panose="02020603050405020304" pitchFamily="18" charset="0"/>
            </a:endParaRPr>
          </a:p>
        </p:txBody>
      </p:sp>
      <p:sp>
        <p:nvSpPr>
          <p:cNvPr id="17" name="TextBox 16">
            <a:extLst>
              <a:ext uri="{FF2B5EF4-FFF2-40B4-BE49-F238E27FC236}">
                <a16:creationId xmlns:a16="http://schemas.microsoft.com/office/drawing/2014/main" id="{028E695A-83AA-D51F-EBB0-1F0113F9B19A}"/>
              </a:ext>
            </a:extLst>
          </p:cNvPr>
          <p:cNvSpPr txBox="1"/>
          <p:nvPr/>
        </p:nvSpPr>
        <p:spPr>
          <a:xfrm>
            <a:off x="537704" y="633720"/>
            <a:ext cx="6480000" cy="1047274"/>
          </a:xfrm>
          <a:prstGeom prst="rect">
            <a:avLst/>
          </a:prstGeom>
          <a:noFill/>
        </p:spPr>
        <p:txBody>
          <a:bodyPr wrap="square">
            <a:spAutoFit/>
          </a:bodyPr>
          <a:lstStyle/>
          <a:p>
            <a:pPr>
              <a:lnSpc>
                <a:spcPct val="106000"/>
              </a:lnSpc>
              <a:spcBef>
                <a:spcPts val="1800"/>
              </a:spcBef>
              <a:spcAft>
                <a:spcPts val="1800"/>
              </a:spcAft>
            </a:pPr>
            <a:r>
              <a:rPr lang="en-US" sz="3000" b="1" kern="0" dirty="0">
                <a:solidFill>
                  <a:srgbClr val="1F1F1F"/>
                </a:solidFill>
                <a:effectLst/>
                <a:latin typeface="Arial" panose="020B0604020202020204" pitchFamily="34" charset="0"/>
                <a:ea typeface="Times New Roman" panose="02020603050405020304" pitchFamily="18" charset="0"/>
                <a:cs typeface="Times New Roman" panose="02020603050405020304" pitchFamily="18" charset="0"/>
              </a:rPr>
              <a:t>Scaffold activities so learners can work together by Tim Fletcher</a:t>
            </a:r>
            <a:endParaRPr lang="en-US" sz="30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id="{BAEA770B-2F95-FEFB-9762-818988805AC5}"/>
              </a:ext>
            </a:extLst>
          </p:cNvPr>
          <p:cNvSpPr txBox="1"/>
          <p:nvPr/>
        </p:nvSpPr>
        <p:spPr>
          <a:xfrm>
            <a:off x="2397892" y="4229505"/>
            <a:ext cx="4516150" cy="1323439"/>
          </a:xfrm>
          <a:prstGeom prst="rect">
            <a:avLst/>
          </a:prstGeom>
          <a:noFill/>
        </p:spPr>
        <p:txBody>
          <a:bodyPr wrap="square">
            <a:spAutoFit/>
          </a:bodyPr>
          <a:lstStyle/>
          <a:p>
            <a:pPr>
              <a:spcBef>
                <a:spcPts val="1800"/>
              </a:spcBef>
              <a:spcAft>
                <a:spcPts val="1800"/>
              </a:spcAft>
            </a:pPr>
            <a:r>
              <a:rPr lang="en-US" sz="1600" dirty="0">
                <a:solidFill>
                  <a:srgbClr val="1F1F1F"/>
                </a:solidFill>
                <a:effectLst/>
                <a:latin typeface="Arial" panose="020B0604020202020204" pitchFamily="34" charset="0"/>
                <a:ea typeface="Times New Roman" panose="02020603050405020304" pitchFamily="18" charset="0"/>
              </a:rPr>
              <a:t>The creative part was open-ended enough to enable them to do so with relatively little guidance from me or the other staff. The learners enjoyed the process and requested to do it again the following week.</a:t>
            </a:r>
            <a:endParaRPr lang="en-US" sz="1600" dirty="0">
              <a:effectLst/>
              <a:latin typeface="Times New Roman" panose="02020603050405020304" pitchFamily="18" charset="0"/>
              <a:ea typeface="Times New Roman" panose="02020603050405020304" pitchFamily="18" charset="0"/>
            </a:endParaRPr>
          </a:p>
        </p:txBody>
      </p:sp>
      <p:pic>
        <p:nvPicPr>
          <p:cNvPr id="23" name="Picture 7" descr="Daily calendar outline">
            <a:extLst>
              <a:ext uri="{FF2B5EF4-FFF2-40B4-BE49-F238E27FC236}">
                <a16:creationId xmlns:a16="http://schemas.microsoft.com/office/drawing/2014/main" id="{049D7647-67F4-BF88-4107-5BBAC2CCB268}"/>
              </a:ext>
            </a:extLst>
          </p:cNvPr>
          <p:cNvPicPr/>
          <p:nvPr/>
        </p:nvPicPr>
        <p:blipFill>
          <a:blip r:embed="rId2">
            <a:extLst>
              <a:ext uri="{96DAC541-7B7A-43D3-8B79-37D633B846F1}">
                <asvg:svgBlip xmlns:asvg="http://schemas.microsoft.com/office/drawing/2016/SVG/main" r:embed="rId3"/>
              </a:ext>
            </a:extLst>
          </a:blip>
          <a:srcRect/>
          <a:stretch/>
        </p:blipFill>
        <p:spPr>
          <a:xfrm>
            <a:off x="828830" y="4229505"/>
            <a:ext cx="1440000" cy="1440000"/>
          </a:xfrm>
          <a:prstGeom prst="rect">
            <a:avLst/>
          </a:prstGeom>
        </p:spPr>
      </p:pic>
      <p:pic>
        <p:nvPicPr>
          <p:cNvPr id="24" name="Picture 7" descr="Storytelling outline">
            <a:extLst>
              <a:ext uri="{FF2B5EF4-FFF2-40B4-BE49-F238E27FC236}">
                <a16:creationId xmlns:a16="http://schemas.microsoft.com/office/drawing/2014/main" id="{9DF6D2CC-C853-0DEC-DCB2-712D610BC9E8}"/>
              </a:ext>
            </a:extLst>
          </p:cNvPr>
          <p:cNvPicPr/>
          <p:nvPr/>
        </p:nvPicPr>
        <p:blipFill>
          <a:blip r:embed="rId4">
            <a:extLst>
              <a:ext uri="{96DAC541-7B7A-43D3-8B79-37D633B846F1}">
                <asvg:svgBlip xmlns:asvg="http://schemas.microsoft.com/office/drawing/2016/SVG/main" r:embed="rId5"/>
              </a:ext>
            </a:extLst>
          </a:blip>
          <a:srcRect/>
          <a:stretch/>
        </p:blipFill>
        <p:spPr>
          <a:xfrm>
            <a:off x="828830" y="2592843"/>
            <a:ext cx="1440000" cy="1440000"/>
          </a:xfrm>
          <a:prstGeom prst="rect">
            <a:avLst/>
          </a:prstGeom>
        </p:spPr>
      </p:pic>
      <p:sp>
        <p:nvSpPr>
          <p:cNvPr id="2" name="TextBox 1">
            <a:extLst>
              <a:ext uri="{FF2B5EF4-FFF2-40B4-BE49-F238E27FC236}">
                <a16:creationId xmlns:a16="http://schemas.microsoft.com/office/drawing/2014/main" id="{0591C026-18FD-BB98-6AEA-34EDFA80EBE6}"/>
              </a:ext>
            </a:extLst>
          </p:cNvPr>
          <p:cNvSpPr txBox="1"/>
          <p:nvPr/>
        </p:nvSpPr>
        <p:spPr>
          <a:xfrm>
            <a:off x="2397892" y="5873807"/>
            <a:ext cx="4516150" cy="1569660"/>
          </a:xfrm>
          <a:prstGeom prst="rect">
            <a:avLst/>
          </a:prstGeom>
          <a:noFill/>
        </p:spPr>
        <p:txBody>
          <a:bodyPr wrap="square">
            <a:spAutoFit/>
          </a:bodyPr>
          <a:lstStyle/>
          <a:p>
            <a:pPr>
              <a:spcBef>
                <a:spcPts val="1800"/>
              </a:spcBef>
              <a:spcAft>
                <a:spcPts val="1800"/>
              </a:spcAft>
            </a:pPr>
            <a:r>
              <a:rPr lang="en-US" sz="1600" dirty="0">
                <a:solidFill>
                  <a:srgbClr val="1F1F1F"/>
                </a:solidFill>
                <a:effectLst/>
                <a:latin typeface="Arial" panose="020B0604020202020204" pitchFamily="34" charset="0"/>
                <a:ea typeface="Times New Roman" panose="02020603050405020304" pitchFamily="18" charset="0"/>
              </a:rPr>
              <a:t>I think this approach is a great way to encourage young people to be musically creative, even if they have limited technical skills. It's also a fun and engaging way to learn about musical concepts such as motifs, themes and structure.</a:t>
            </a:r>
            <a:endParaRPr lang="en-US" sz="1600" dirty="0">
              <a:effectLst/>
              <a:latin typeface="Times New Roman" panose="02020603050405020304" pitchFamily="18" charset="0"/>
              <a:ea typeface="Times New Roman" panose="02020603050405020304" pitchFamily="18" charset="0"/>
            </a:endParaRPr>
          </a:p>
        </p:txBody>
      </p:sp>
      <p:pic>
        <p:nvPicPr>
          <p:cNvPr id="4" name="Picture 7">
            <a:extLst>
              <a:ext uri="{FF2B5EF4-FFF2-40B4-BE49-F238E27FC236}">
                <a16:creationId xmlns:a16="http://schemas.microsoft.com/office/drawing/2014/main" id="{2B247FB7-65A2-55B0-425F-58C930C7179A}"/>
              </a:ext>
            </a:extLst>
          </p:cNvPr>
          <p:cNvPicPr/>
          <p:nvPr/>
        </p:nvPicPr>
        <p:blipFill>
          <a:blip r:embed="rId6">
            <a:extLst>
              <a:ext uri="{96DAC541-7B7A-43D3-8B79-37D633B846F1}">
                <asvg:svgBlip xmlns:asvg="http://schemas.microsoft.com/office/drawing/2016/SVG/main" r:embed="rId7"/>
              </a:ext>
            </a:extLst>
          </a:blip>
          <a:srcRect/>
          <a:stretch/>
        </p:blipFill>
        <p:spPr>
          <a:xfrm>
            <a:off x="828830" y="5866167"/>
            <a:ext cx="1440000" cy="1440000"/>
          </a:xfrm>
          <a:prstGeom prst="rect">
            <a:avLst/>
          </a:prstGeom>
        </p:spPr>
      </p:pic>
      <p:sp>
        <p:nvSpPr>
          <p:cNvPr id="5" name="object 3">
            <a:extLst>
              <a:ext uri="{FF2B5EF4-FFF2-40B4-BE49-F238E27FC236}">
                <a16:creationId xmlns:a16="http://schemas.microsoft.com/office/drawing/2014/main" id="{165A1FC0-516B-A79F-7521-44BC972710CA}"/>
              </a:ext>
            </a:extLst>
          </p:cNvPr>
          <p:cNvSpPr/>
          <p:nvPr/>
        </p:nvSpPr>
        <p:spPr>
          <a:xfrm>
            <a:off x="3596227" y="7425067"/>
            <a:ext cx="2920866" cy="2921548"/>
          </a:xfrm>
          <a:custGeom>
            <a:avLst/>
            <a:gdLst/>
            <a:ahLst/>
            <a:cxnLst/>
            <a:rect l="l" t="t" r="r" b="b"/>
            <a:pathLst>
              <a:path w="2719704" h="2720340">
                <a:moveTo>
                  <a:pt x="1407431" y="822"/>
                </a:moveTo>
                <a:lnTo>
                  <a:pt x="1311962" y="822"/>
                </a:lnTo>
                <a:lnTo>
                  <a:pt x="1359697" y="0"/>
                </a:lnTo>
                <a:lnTo>
                  <a:pt x="1407431" y="822"/>
                </a:lnTo>
                <a:close/>
              </a:path>
              <a:path w="2719704" h="2720340">
                <a:moveTo>
                  <a:pt x="1454753" y="3271"/>
                </a:moveTo>
                <a:lnTo>
                  <a:pt x="1264640" y="3271"/>
                </a:lnTo>
                <a:lnTo>
                  <a:pt x="1311962" y="822"/>
                </a:lnTo>
                <a:lnTo>
                  <a:pt x="1407431" y="822"/>
                </a:lnTo>
                <a:lnTo>
                  <a:pt x="1454753" y="3271"/>
                </a:lnTo>
                <a:close/>
              </a:path>
              <a:path w="2719704" h="2720340">
                <a:moveTo>
                  <a:pt x="1359709" y="2719795"/>
                </a:moveTo>
                <a:lnTo>
                  <a:pt x="1311962" y="2718973"/>
                </a:lnTo>
                <a:lnTo>
                  <a:pt x="1264640" y="2716524"/>
                </a:lnTo>
                <a:lnTo>
                  <a:pt x="1217759" y="2712475"/>
                </a:lnTo>
                <a:lnTo>
                  <a:pt x="1171344" y="2706853"/>
                </a:lnTo>
                <a:lnTo>
                  <a:pt x="1125424" y="2699686"/>
                </a:lnTo>
                <a:lnTo>
                  <a:pt x="1080025" y="2690999"/>
                </a:lnTo>
                <a:lnTo>
                  <a:pt x="1035173" y="2680821"/>
                </a:lnTo>
                <a:lnTo>
                  <a:pt x="990897" y="2669177"/>
                </a:lnTo>
                <a:lnTo>
                  <a:pt x="947222" y="2656096"/>
                </a:lnTo>
                <a:lnTo>
                  <a:pt x="904177" y="2641604"/>
                </a:lnTo>
                <a:lnTo>
                  <a:pt x="861787" y="2625727"/>
                </a:lnTo>
                <a:lnTo>
                  <a:pt x="820080" y="2608494"/>
                </a:lnTo>
                <a:lnTo>
                  <a:pt x="779083" y="2589930"/>
                </a:lnTo>
                <a:lnTo>
                  <a:pt x="738822" y="2570063"/>
                </a:lnTo>
                <a:lnTo>
                  <a:pt x="699325" y="2548921"/>
                </a:lnTo>
                <a:lnTo>
                  <a:pt x="660619" y="2526528"/>
                </a:lnTo>
                <a:lnTo>
                  <a:pt x="622730" y="2502914"/>
                </a:lnTo>
                <a:lnTo>
                  <a:pt x="585686" y="2478104"/>
                </a:lnTo>
                <a:lnTo>
                  <a:pt x="549514" y="2452126"/>
                </a:lnTo>
                <a:lnTo>
                  <a:pt x="514239" y="2425007"/>
                </a:lnTo>
                <a:lnTo>
                  <a:pt x="479891" y="2396773"/>
                </a:lnTo>
                <a:lnTo>
                  <a:pt x="446495" y="2367452"/>
                </a:lnTo>
                <a:lnTo>
                  <a:pt x="414078" y="2337071"/>
                </a:lnTo>
                <a:lnTo>
                  <a:pt x="382668" y="2305656"/>
                </a:lnTo>
                <a:lnTo>
                  <a:pt x="352291" y="2273234"/>
                </a:lnTo>
                <a:lnTo>
                  <a:pt x="322974" y="2239833"/>
                </a:lnTo>
                <a:lnTo>
                  <a:pt x="294744" y="2205480"/>
                </a:lnTo>
                <a:lnTo>
                  <a:pt x="267629" y="2170200"/>
                </a:lnTo>
                <a:lnTo>
                  <a:pt x="241655" y="2134022"/>
                </a:lnTo>
                <a:lnTo>
                  <a:pt x="216849" y="2096973"/>
                </a:lnTo>
                <a:lnTo>
                  <a:pt x="193238" y="2059079"/>
                </a:lnTo>
                <a:lnTo>
                  <a:pt x="170849" y="2020367"/>
                </a:lnTo>
                <a:lnTo>
                  <a:pt x="149709" y="1980864"/>
                </a:lnTo>
                <a:lnTo>
                  <a:pt x="129845" y="1940598"/>
                </a:lnTo>
                <a:lnTo>
                  <a:pt x="111284" y="1899594"/>
                </a:lnTo>
                <a:lnTo>
                  <a:pt x="94053" y="1857881"/>
                </a:lnTo>
                <a:lnTo>
                  <a:pt x="78179" y="1815485"/>
                </a:lnTo>
                <a:lnTo>
                  <a:pt x="63689" y="1772433"/>
                </a:lnTo>
                <a:lnTo>
                  <a:pt x="50610" y="1728752"/>
                </a:lnTo>
                <a:lnTo>
                  <a:pt x="38968" y="1684469"/>
                </a:lnTo>
                <a:lnTo>
                  <a:pt x="28791" y="1639611"/>
                </a:lnTo>
                <a:lnTo>
                  <a:pt x="20106" y="1594205"/>
                </a:lnTo>
                <a:lnTo>
                  <a:pt x="12939" y="1548278"/>
                </a:lnTo>
                <a:lnTo>
                  <a:pt x="7318" y="1501857"/>
                </a:lnTo>
                <a:lnTo>
                  <a:pt x="3270" y="1454968"/>
                </a:lnTo>
                <a:lnTo>
                  <a:pt x="821" y="1407640"/>
                </a:lnTo>
                <a:lnTo>
                  <a:pt x="0" y="1359898"/>
                </a:lnTo>
                <a:lnTo>
                  <a:pt x="821" y="1312156"/>
                </a:lnTo>
                <a:lnTo>
                  <a:pt x="3270" y="1264827"/>
                </a:lnTo>
                <a:lnTo>
                  <a:pt x="7318" y="1217939"/>
                </a:lnTo>
                <a:lnTo>
                  <a:pt x="12939" y="1171518"/>
                </a:lnTo>
                <a:lnTo>
                  <a:pt x="20106" y="1125591"/>
                </a:lnTo>
                <a:lnTo>
                  <a:pt x="28791" y="1080184"/>
                </a:lnTo>
                <a:lnTo>
                  <a:pt x="38968" y="1035326"/>
                </a:lnTo>
                <a:lnTo>
                  <a:pt x="50610" y="991043"/>
                </a:lnTo>
                <a:lnTo>
                  <a:pt x="63689" y="947362"/>
                </a:lnTo>
                <a:lnTo>
                  <a:pt x="78179" y="904310"/>
                </a:lnTo>
                <a:lnTo>
                  <a:pt x="94053" y="861914"/>
                </a:lnTo>
                <a:lnTo>
                  <a:pt x="111284" y="820201"/>
                </a:lnTo>
                <a:lnTo>
                  <a:pt x="129845" y="779198"/>
                </a:lnTo>
                <a:lnTo>
                  <a:pt x="149709" y="738931"/>
                </a:lnTo>
                <a:lnTo>
                  <a:pt x="170849" y="699429"/>
                </a:lnTo>
                <a:lnTo>
                  <a:pt x="193238" y="660717"/>
                </a:lnTo>
                <a:lnTo>
                  <a:pt x="216849" y="622822"/>
                </a:lnTo>
                <a:lnTo>
                  <a:pt x="241655" y="585773"/>
                </a:lnTo>
                <a:lnTo>
                  <a:pt x="267629" y="549595"/>
                </a:lnTo>
                <a:lnTo>
                  <a:pt x="294744" y="514316"/>
                </a:lnTo>
                <a:lnTo>
                  <a:pt x="322974" y="479962"/>
                </a:lnTo>
                <a:lnTo>
                  <a:pt x="352291" y="446561"/>
                </a:lnTo>
                <a:lnTo>
                  <a:pt x="382668" y="414139"/>
                </a:lnTo>
                <a:lnTo>
                  <a:pt x="414078" y="382724"/>
                </a:lnTo>
                <a:lnTo>
                  <a:pt x="446495" y="352343"/>
                </a:lnTo>
                <a:lnTo>
                  <a:pt x="479891" y="323022"/>
                </a:lnTo>
                <a:lnTo>
                  <a:pt x="514239" y="294788"/>
                </a:lnTo>
                <a:lnTo>
                  <a:pt x="549514" y="267669"/>
                </a:lnTo>
                <a:lnTo>
                  <a:pt x="585686" y="241691"/>
                </a:lnTo>
                <a:lnTo>
                  <a:pt x="622730" y="216881"/>
                </a:lnTo>
                <a:lnTo>
                  <a:pt x="660619" y="193267"/>
                </a:lnTo>
                <a:lnTo>
                  <a:pt x="699325" y="170874"/>
                </a:lnTo>
                <a:lnTo>
                  <a:pt x="738822" y="149732"/>
                </a:lnTo>
                <a:lnTo>
                  <a:pt x="779083" y="129865"/>
                </a:lnTo>
                <a:lnTo>
                  <a:pt x="820080" y="111301"/>
                </a:lnTo>
                <a:lnTo>
                  <a:pt x="861787" y="94068"/>
                </a:lnTo>
                <a:lnTo>
                  <a:pt x="904177" y="78191"/>
                </a:lnTo>
                <a:lnTo>
                  <a:pt x="947222" y="63699"/>
                </a:lnTo>
                <a:lnTo>
                  <a:pt x="990897" y="50618"/>
                </a:lnTo>
                <a:lnTo>
                  <a:pt x="1035173" y="38974"/>
                </a:lnTo>
                <a:lnTo>
                  <a:pt x="1080025" y="28796"/>
                </a:lnTo>
                <a:lnTo>
                  <a:pt x="1125424" y="20109"/>
                </a:lnTo>
                <a:lnTo>
                  <a:pt x="1171344" y="12942"/>
                </a:lnTo>
                <a:lnTo>
                  <a:pt x="1217759" y="7320"/>
                </a:lnTo>
                <a:lnTo>
                  <a:pt x="1264640" y="3271"/>
                </a:lnTo>
                <a:lnTo>
                  <a:pt x="1454753" y="3271"/>
                </a:lnTo>
                <a:lnTo>
                  <a:pt x="1501635" y="7320"/>
                </a:lnTo>
                <a:lnTo>
                  <a:pt x="1548049" y="12942"/>
                </a:lnTo>
                <a:lnTo>
                  <a:pt x="1593969" y="20109"/>
                </a:lnTo>
                <a:lnTo>
                  <a:pt x="1639369" y="28796"/>
                </a:lnTo>
                <a:lnTo>
                  <a:pt x="1684220" y="38974"/>
                </a:lnTo>
                <a:lnTo>
                  <a:pt x="1728497" y="50618"/>
                </a:lnTo>
                <a:lnTo>
                  <a:pt x="1772171" y="63699"/>
                </a:lnTo>
                <a:lnTo>
                  <a:pt x="1815217" y="78191"/>
                </a:lnTo>
                <a:lnTo>
                  <a:pt x="1857607" y="94068"/>
                </a:lnTo>
                <a:lnTo>
                  <a:pt x="1899314" y="111301"/>
                </a:lnTo>
                <a:lnTo>
                  <a:pt x="1940311" y="129865"/>
                </a:lnTo>
                <a:lnTo>
                  <a:pt x="1980572" y="149732"/>
                </a:lnTo>
                <a:lnTo>
                  <a:pt x="2020068" y="170874"/>
                </a:lnTo>
                <a:lnTo>
                  <a:pt x="2058775" y="193267"/>
                </a:lnTo>
                <a:lnTo>
                  <a:pt x="2096663" y="216881"/>
                </a:lnTo>
                <a:lnTo>
                  <a:pt x="2133707" y="241691"/>
                </a:lnTo>
                <a:lnTo>
                  <a:pt x="2169880" y="267669"/>
                </a:lnTo>
                <a:lnTo>
                  <a:pt x="2205154" y="294788"/>
                </a:lnTo>
                <a:lnTo>
                  <a:pt x="2239503" y="323022"/>
                </a:lnTo>
                <a:lnTo>
                  <a:pt x="2272899" y="352343"/>
                </a:lnTo>
                <a:lnTo>
                  <a:pt x="2305316" y="382724"/>
                </a:lnTo>
                <a:lnTo>
                  <a:pt x="2336726" y="414139"/>
                </a:lnTo>
                <a:lnTo>
                  <a:pt x="2367103" y="446561"/>
                </a:lnTo>
                <a:lnTo>
                  <a:pt x="2396420" y="479962"/>
                </a:lnTo>
                <a:lnTo>
                  <a:pt x="2424649" y="514316"/>
                </a:lnTo>
                <a:lnTo>
                  <a:pt x="2451765" y="549595"/>
                </a:lnTo>
                <a:lnTo>
                  <a:pt x="2477739" y="585773"/>
                </a:lnTo>
                <a:lnTo>
                  <a:pt x="2502545" y="622822"/>
                </a:lnTo>
                <a:lnTo>
                  <a:pt x="2526156" y="660717"/>
                </a:lnTo>
                <a:lnTo>
                  <a:pt x="2548545" y="699429"/>
                </a:lnTo>
                <a:lnTo>
                  <a:pt x="2569684" y="738931"/>
                </a:lnTo>
                <a:lnTo>
                  <a:pt x="2589548" y="779198"/>
                </a:lnTo>
                <a:lnTo>
                  <a:pt x="2608109" y="820201"/>
                </a:lnTo>
                <a:lnTo>
                  <a:pt x="2625340" y="861914"/>
                </a:lnTo>
                <a:lnTo>
                  <a:pt x="2641214" y="904310"/>
                </a:lnTo>
                <a:lnTo>
                  <a:pt x="2655704" y="947362"/>
                </a:lnTo>
                <a:lnTo>
                  <a:pt x="2668784" y="991043"/>
                </a:lnTo>
                <a:lnTo>
                  <a:pt x="2680426" y="1035326"/>
                </a:lnTo>
                <a:lnTo>
                  <a:pt x="2690602" y="1080184"/>
                </a:lnTo>
                <a:lnTo>
                  <a:pt x="2699288" y="1125591"/>
                </a:lnTo>
                <a:lnTo>
                  <a:pt x="2706454" y="1171518"/>
                </a:lnTo>
                <a:lnTo>
                  <a:pt x="2712075" y="1217939"/>
                </a:lnTo>
                <a:lnTo>
                  <a:pt x="2716123" y="1264827"/>
                </a:lnTo>
                <a:lnTo>
                  <a:pt x="2718572" y="1312156"/>
                </a:lnTo>
                <a:lnTo>
                  <a:pt x="2719394" y="1359911"/>
                </a:lnTo>
                <a:lnTo>
                  <a:pt x="2718572" y="1407640"/>
                </a:lnTo>
                <a:lnTo>
                  <a:pt x="2716123" y="1454968"/>
                </a:lnTo>
                <a:lnTo>
                  <a:pt x="2712075" y="1501857"/>
                </a:lnTo>
                <a:lnTo>
                  <a:pt x="2706454" y="1548278"/>
                </a:lnTo>
                <a:lnTo>
                  <a:pt x="2699288" y="1594205"/>
                </a:lnTo>
                <a:lnTo>
                  <a:pt x="2690602" y="1639611"/>
                </a:lnTo>
                <a:lnTo>
                  <a:pt x="2680426" y="1684469"/>
                </a:lnTo>
                <a:lnTo>
                  <a:pt x="2668784" y="1728752"/>
                </a:lnTo>
                <a:lnTo>
                  <a:pt x="2655704" y="1772433"/>
                </a:lnTo>
                <a:lnTo>
                  <a:pt x="2641214" y="1815485"/>
                </a:lnTo>
                <a:lnTo>
                  <a:pt x="2625340" y="1857881"/>
                </a:lnTo>
                <a:lnTo>
                  <a:pt x="2608109" y="1899594"/>
                </a:lnTo>
                <a:lnTo>
                  <a:pt x="2589548" y="1940598"/>
                </a:lnTo>
                <a:lnTo>
                  <a:pt x="2569684" y="1980864"/>
                </a:lnTo>
                <a:lnTo>
                  <a:pt x="2548545" y="2020367"/>
                </a:lnTo>
                <a:lnTo>
                  <a:pt x="2526156" y="2059079"/>
                </a:lnTo>
                <a:lnTo>
                  <a:pt x="2502545" y="2096973"/>
                </a:lnTo>
                <a:lnTo>
                  <a:pt x="2477739" y="2134022"/>
                </a:lnTo>
                <a:lnTo>
                  <a:pt x="2451765" y="2170200"/>
                </a:lnTo>
                <a:lnTo>
                  <a:pt x="2424649" y="2205480"/>
                </a:lnTo>
                <a:lnTo>
                  <a:pt x="2396420" y="2239833"/>
                </a:lnTo>
                <a:lnTo>
                  <a:pt x="2367103" y="2273234"/>
                </a:lnTo>
                <a:lnTo>
                  <a:pt x="2336726" y="2305656"/>
                </a:lnTo>
                <a:lnTo>
                  <a:pt x="2305316" y="2337071"/>
                </a:lnTo>
                <a:lnTo>
                  <a:pt x="2272899" y="2367452"/>
                </a:lnTo>
                <a:lnTo>
                  <a:pt x="2239503" y="2396773"/>
                </a:lnTo>
                <a:lnTo>
                  <a:pt x="2205154" y="2425007"/>
                </a:lnTo>
                <a:lnTo>
                  <a:pt x="2169880" y="2452126"/>
                </a:lnTo>
                <a:lnTo>
                  <a:pt x="2133707" y="2478104"/>
                </a:lnTo>
                <a:lnTo>
                  <a:pt x="2096663" y="2502914"/>
                </a:lnTo>
                <a:lnTo>
                  <a:pt x="2058775" y="2526528"/>
                </a:lnTo>
                <a:lnTo>
                  <a:pt x="2020068" y="2548921"/>
                </a:lnTo>
                <a:lnTo>
                  <a:pt x="1980572" y="2570063"/>
                </a:lnTo>
                <a:lnTo>
                  <a:pt x="1940311" y="2589930"/>
                </a:lnTo>
                <a:lnTo>
                  <a:pt x="1899314" y="2608494"/>
                </a:lnTo>
                <a:lnTo>
                  <a:pt x="1857607" y="2625727"/>
                </a:lnTo>
                <a:lnTo>
                  <a:pt x="1815217" y="2641604"/>
                </a:lnTo>
                <a:lnTo>
                  <a:pt x="1772171" y="2656096"/>
                </a:lnTo>
                <a:lnTo>
                  <a:pt x="1728497" y="2669177"/>
                </a:lnTo>
                <a:lnTo>
                  <a:pt x="1684220" y="2680821"/>
                </a:lnTo>
                <a:lnTo>
                  <a:pt x="1639369" y="2690999"/>
                </a:lnTo>
                <a:lnTo>
                  <a:pt x="1593969" y="2699686"/>
                </a:lnTo>
                <a:lnTo>
                  <a:pt x="1548049" y="2706853"/>
                </a:lnTo>
                <a:lnTo>
                  <a:pt x="1501635" y="2712475"/>
                </a:lnTo>
                <a:lnTo>
                  <a:pt x="1454753" y="2716524"/>
                </a:lnTo>
                <a:lnTo>
                  <a:pt x="1407431" y="2718973"/>
                </a:lnTo>
                <a:lnTo>
                  <a:pt x="1359709" y="2719795"/>
                </a:lnTo>
                <a:close/>
              </a:path>
            </a:pathLst>
          </a:custGeom>
          <a:solidFill>
            <a:srgbClr val="CDE8E8"/>
          </a:solidFill>
        </p:spPr>
        <p:txBody>
          <a:bodyPr wrap="square" lIns="0" tIns="0" rIns="0" bIns="0" rtlCol="0"/>
          <a:lstStyle/>
          <a:p>
            <a:endParaRPr/>
          </a:p>
        </p:txBody>
      </p:sp>
      <p:sp>
        <p:nvSpPr>
          <p:cNvPr id="12" name="object 6">
            <a:extLst>
              <a:ext uri="{FF2B5EF4-FFF2-40B4-BE49-F238E27FC236}">
                <a16:creationId xmlns:a16="http://schemas.microsoft.com/office/drawing/2014/main" id="{63094AE9-D302-F88D-5B56-2084DDB26C83}"/>
              </a:ext>
            </a:extLst>
          </p:cNvPr>
          <p:cNvSpPr/>
          <p:nvPr/>
        </p:nvSpPr>
        <p:spPr>
          <a:xfrm>
            <a:off x="1082789" y="7589828"/>
            <a:ext cx="2290601" cy="2290601"/>
          </a:xfrm>
          <a:custGeom>
            <a:avLst/>
            <a:gdLst/>
            <a:ahLst/>
            <a:cxnLst/>
            <a:rect l="l" t="t" r="r" b="b"/>
            <a:pathLst>
              <a:path w="1950085" h="1950084">
                <a:moveTo>
                  <a:pt x="974866" y="1949962"/>
                </a:moveTo>
                <a:lnTo>
                  <a:pt x="926183" y="1948770"/>
                </a:lnTo>
                <a:lnTo>
                  <a:pt x="878146" y="1945227"/>
                </a:lnTo>
                <a:lnTo>
                  <a:pt x="830783" y="1939391"/>
                </a:lnTo>
                <a:lnTo>
                  <a:pt x="784149" y="1931318"/>
                </a:lnTo>
                <a:lnTo>
                  <a:pt x="738299" y="1921063"/>
                </a:lnTo>
                <a:lnTo>
                  <a:pt x="693291" y="1908683"/>
                </a:lnTo>
                <a:lnTo>
                  <a:pt x="649180" y="1894233"/>
                </a:lnTo>
                <a:lnTo>
                  <a:pt x="606021" y="1877768"/>
                </a:lnTo>
                <a:lnTo>
                  <a:pt x="563870" y="1859345"/>
                </a:lnTo>
                <a:lnTo>
                  <a:pt x="522784" y="1839020"/>
                </a:lnTo>
                <a:lnTo>
                  <a:pt x="482818" y="1816849"/>
                </a:lnTo>
                <a:lnTo>
                  <a:pt x="444028" y="1792887"/>
                </a:lnTo>
                <a:lnTo>
                  <a:pt x="406470" y="1767190"/>
                </a:lnTo>
                <a:lnTo>
                  <a:pt x="370199" y="1739815"/>
                </a:lnTo>
                <a:lnTo>
                  <a:pt x="335272" y="1710816"/>
                </a:lnTo>
                <a:lnTo>
                  <a:pt x="301744" y="1680250"/>
                </a:lnTo>
                <a:lnTo>
                  <a:pt x="269672" y="1648173"/>
                </a:lnTo>
                <a:lnTo>
                  <a:pt x="239111" y="1614641"/>
                </a:lnTo>
                <a:lnTo>
                  <a:pt x="210116" y="1579708"/>
                </a:lnTo>
                <a:lnTo>
                  <a:pt x="182745" y="1543432"/>
                </a:lnTo>
                <a:lnTo>
                  <a:pt x="157052" y="1505869"/>
                </a:lnTo>
                <a:lnTo>
                  <a:pt x="133093" y="1467073"/>
                </a:lnTo>
                <a:lnTo>
                  <a:pt x="110925" y="1427101"/>
                </a:lnTo>
                <a:lnTo>
                  <a:pt x="90603" y="1386009"/>
                </a:lnTo>
                <a:lnTo>
                  <a:pt x="72183" y="1343852"/>
                </a:lnTo>
                <a:lnTo>
                  <a:pt x="55721" y="1300687"/>
                </a:lnTo>
                <a:lnTo>
                  <a:pt x="41273" y="1256568"/>
                </a:lnTo>
                <a:lnTo>
                  <a:pt x="28894" y="1211554"/>
                </a:lnTo>
                <a:lnTo>
                  <a:pt x="18641" y="1165698"/>
                </a:lnTo>
                <a:lnTo>
                  <a:pt x="10569" y="1119057"/>
                </a:lnTo>
                <a:lnTo>
                  <a:pt x="4734" y="1071686"/>
                </a:lnTo>
                <a:lnTo>
                  <a:pt x="1192" y="1023642"/>
                </a:lnTo>
                <a:lnTo>
                  <a:pt x="0" y="974975"/>
                </a:lnTo>
                <a:lnTo>
                  <a:pt x="1192" y="926320"/>
                </a:lnTo>
                <a:lnTo>
                  <a:pt x="4734" y="878276"/>
                </a:lnTo>
                <a:lnTo>
                  <a:pt x="10569" y="830905"/>
                </a:lnTo>
                <a:lnTo>
                  <a:pt x="18641" y="784264"/>
                </a:lnTo>
                <a:lnTo>
                  <a:pt x="28894" y="738408"/>
                </a:lnTo>
                <a:lnTo>
                  <a:pt x="41273" y="693394"/>
                </a:lnTo>
                <a:lnTo>
                  <a:pt x="55721" y="649276"/>
                </a:lnTo>
                <a:lnTo>
                  <a:pt x="72183" y="606110"/>
                </a:lnTo>
                <a:lnTo>
                  <a:pt x="90603" y="563954"/>
                </a:lnTo>
                <a:lnTo>
                  <a:pt x="110925" y="522861"/>
                </a:lnTo>
                <a:lnTo>
                  <a:pt x="133093" y="482889"/>
                </a:lnTo>
                <a:lnTo>
                  <a:pt x="157052" y="444094"/>
                </a:lnTo>
                <a:lnTo>
                  <a:pt x="182745" y="406530"/>
                </a:lnTo>
                <a:lnTo>
                  <a:pt x="210116" y="370254"/>
                </a:lnTo>
                <a:lnTo>
                  <a:pt x="239111" y="335322"/>
                </a:lnTo>
                <a:lnTo>
                  <a:pt x="269672" y="301789"/>
                </a:lnTo>
                <a:lnTo>
                  <a:pt x="301744" y="269712"/>
                </a:lnTo>
                <a:lnTo>
                  <a:pt x="335272" y="239146"/>
                </a:lnTo>
                <a:lnTo>
                  <a:pt x="370199" y="210147"/>
                </a:lnTo>
                <a:lnTo>
                  <a:pt x="406470" y="182772"/>
                </a:lnTo>
                <a:lnTo>
                  <a:pt x="444028" y="157075"/>
                </a:lnTo>
                <a:lnTo>
                  <a:pt x="482818" y="133113"/>
                </a:lnTo>
                <a:lnTo>
                  <a:pt x="522784" y="110942"/>
                </a:lnTo>
                <a:lnTo>
                  <a:pt x="563870" y="90617"/>
                </a:lnTo>
                <a:lnTo>
                  <a:pt x="606021" y="72194"/>
                </a:lnTo>
                <a:lnTo>
                  <a:pt x="649180" y="55730"/>
                </a:lnTo>
                <a:lnTo>
                  <a:pt x="693291" y="41279"/>
                </a:lnTo>
                <a:lnTo>
                  <a:pt x="738299" y="28899"/>
                </a:lnTo>
                <a:lnTo>
                  <a:pt x="784149" y="18644"/>
                </a:lnTo>
                <a:lnTo>
                  <a:pt x="830783" y="10571"/>
                </a:lnTo>
                <a:lnTo>
                  <a:pt x="878146" y="4735"/>
                </a:lnTo>
                <a:lnTo>
                  <a:pt x="926183" y="1193"/>
                </a:lnTo>
                <a:lnTo>
                  <a:pt x="974837" y="0"/>
                </a:lnTo>
                <a:lnTo>
                  <a:pt x="1023491" y="1193"/>
                </a:lnTo>
                <a:lnTo>
                  <a:pt x="1071528" y="4735"/>
                </a:lnTo>
                <a:lnTo>
                  <a:pt x="1118892" y="10571"/>
                </a:lnTo>
                <a:lnTo>
                  <a:pt x="1165526" y="18644"/>
                </a:lnTo>
                <a:lnTo>
                  <a:pt x="1211375" y="28899"/>
                </a:lnTo>
                <a:lnTo>
                  <a:pt x="1256383" y="41279"/>
                </a:lnTo>
                <a:lnTo>
                  <a:pt x="1300495" y="55730"/>
                </a:lnTo>
                <a:lnTo>
                  <a:pt x="1343654" y="72194"/>
                </a:lnTo>
                <a:lnTo>
                  <a:pt x="1385804" y="90617"/>
                </a:lnTo>
                <a:lnTo>
                  <a:pt x="1426890" y="110942"/>
                </a:lnTo>
                <a:lnTo>
                  <a:pt x="1466856" y="133113"/>
                </a:lnTo>
                <a:lnTo>
                  <a:pt x="1505646" y="157075"/>
                </a:lnTo>
                <a:lnTo>
                  <a:pt x="1543205" y="182772"/>
                </a:lnTo>
                <a:lnTo>
                  <a:pt x="1579475" y="210147"/>
                </a:lnTo>
                <a:lnTo>
                  <a:pt x="1614402" y="239146"/>
                </a:lnTo>
                <a:lnTo>
                  <a:pt x="1647930" y="269712"/>
                </a:lnTo>
                <a:lnTo>
                  <a:pt x="1680002" y="301789"/>
                </a:lnTo>
                <a:lnTo>
                  <a:pt x="1710564" y="335322"/>
                </a:lnTo>
                <a:lnTo>
                  <a:pt x="1739558" y="370254"/>
                </a:lnTo>
                <a:lnTo>
                  <a:pt x="1766929" y="406530"/>
                </a:lnTo>
                <a:lnTo>
                  <a:pt x="1792622" y="444094"/>
                </a:lnTo>
                <a:lnTo>
                  <a:pt x="1816581" y="482889"/>
                </a:lnTo>
                <a:lnTo>
                  <a:pt x="1838749" y="522861"/>
                </a:lnTo>
                <a:lnTo>
                  <a:pt x="1859071" y="563954"/>
                </a:lnTo>
                <a:lnTo>
                  <a:pt x="1877491" y="606110"/>
                </a:lnTo>
                <a:lnTo>
                  <a:pt x="1893953" y="649276"/>
                </a:lnTo>
                <a:lnTo>
                  <a:pt x="1908401" y="693394"/>
                </a:lnTo>
                <a:lnTo>
                  <a:pt x="1920780" y="738408"/>
                </a:lnTo>
                <a:lnTo>
                  <a:pt x="1931033" y="784264"/>
                </a:lnTo>
                <a:lnTo>
                  <a:pt x="1939105" y="830905"/>
                </a:lnTo>
                <a:lnTo>
                  <a:pt x="1944940" y="878276"/>
                </a:lnTo>
                <a:lnTo>
                  <a:pt x="1948482" y="926320"/>
                </a:lnTo>
                <a:lnTo>
                  <a:pt x="1949674" y="974981"/>
                </a:lnTo>
                <a:lnTo>
                  <a:pt x="1948482" y="1023642"/>
                </a:lnTo>
                <a:lnTo>
                  <a:pt x="1944940" y="1071686"/>
                </a:lnTo>
                <a:lnTo>
                  <a:pt x="1939105" y="1119057"/>
                </a:lnTo>
                <a:lnTo>
                  <a:pt x="1931033" y="1165698"/>
                </a:lnTo>
                <a:lnTo>
                  <a:pt x="1920780" y="1211554"/>
                </a:lnTo>
                <a:lnTo>
                  <a:pt x="1908401" y="1256568"/>
                </a:lnTo>
                <a:lnTo>
                  <a:pt x="1893953" y="1300687"/>
                </a:lnTo>
                <a:lnTo>
                  <a:pt x="1877491" y="1343852"/>
                </a:lnTo>
                <a:lnTo>
                  <a:pt x="1859071" y="1386009"/>
                </a:lnTo>
                <a:lnTo>
                  <a:pt x="1838749" y="1427101"/>
                </a:lnTo>
                <a:lnTo>
                  <a:pt x="1816581" y="1467073"/>
                </a:lnTo>
                <a:lnTo>
                  <a:pt x="1792622" y="1505869"/>
                </a:lnTo>
                <a:lnTo>
                  <a:pt x="1766929" y="1543432"/>
                </a:lnTo>
                <a:lnTo>
                  <a:pt x="1739558" y="1579708"/>
                </a:lnTo>
                <a:lnTo>
                  <a:pt x="1710564" y="1614641"/>
                </a:lnTo>
                <a:lnTo>
                  <a:pt x="1680002" y="1648173"/>
                </a:lnTo>
                <a:lnTo>
                  <a:pt x="1647930" y="1680250"/>
                </a:lnTo>
                <a:lnTo>
                  <a:pt x="1614402" y="1710816"/>
                </a:lnTo>
                <a:lnTo>
                  <a:pt x="1579475" y="1739815"/>
                </a:lnTo>
                <a:lnTo>
                  <a:pt x="1543205" y="1767190"/>
                </a:lnTo>
                <a:lnTo>
                  <a:pt x="1505646" y="1792887"/>
                </a:lnTo>
                <a:lnTo>
                  <a:pt x="1466856" y="1816849"/>
                </a:lnTo>
                <a:lnTo>
                  <a:pt x="1426890" y="1839020"/>
                </a:lnTo>
                <a:lnTo>
                  <a:pt x="1385804" y="1859345"/>
                </a:lnTo>
                <a:lnTo>
                  <a:pt x="1343654" y="1877768"/>
                </a:lnTo>
                <a:lnTo>
                  <a:pt x="1300495" y="1894233"/>
                </a:lnTo>
                <a:lnTo>
                  <a:pt x="1256383" y="1908683"/>
                </a:lnTo>
                <a:lnTo>
                  <a:pt x="1211375" y="1921063"/>
                </a:lnTo>
                <a:lnTo>
                  <a:pt x="1165526" y="1931318"/>
                </a:lnTo>
                <a:lnTo>
                  <a:pt x="1118892" y="1939391"/>
                </a:lnTo>
                <a:lnTo>
                  <a:pt x="1071528" y="1945227"/>
                </a:lnTo>
                <a:lnTo>
                  <a:pt x="1023491" y="1948770"/>
                </a:lnTo>
                <a:lnTo>
                  <a:pt x="974866" y="1949962"/>
                </a:lnTo>
                <a:close/>
              </a:path>
            </a:pathLst>
          </a:custGeom>
          <a:solidFill>
            <a:srgbClr val="FDE745"/>
          </a:solidFill>
        </p:spPr>
        <p:txBody>
          <a:bodyPr wrap="square" lIns="0" tIns="0" rIns="0" bIns="0" rtlCol="0"/>
          <a:lstStyle/>
          <a:p>
            <a:endParaRPr lang="en-US"/>
          </a:p>
        </p:txBody>
      </p:sp>
      <p:sp>
        <p:nvSpPr>
          <p:cNvPr id="16" name="TextBox 15">
            <a:extLst>
              <a:ext uri="{FF2B5EF4-FFF2-40B4-BE49-F238E27FC236}">
                <a16:creationId xmlns:a16="http://schemas.microsoft.com/office/drawing/2014/main" id="{D108A51B-8E76-45E5-DCCD-03E88600A81D}"/>
              </a:ext>
            </a:extLst>
          </p:cNvPr>
          <p:cNvSpPr txBox="1"/>
          <p:nvPr/>
        </p:nvSpPr>
        <p:spPr>
          <a:xfrm>
            <a:off x="4003472" y="7854789"/>
            <a:ext cx="2106375" cy="2062103"/>
          </a:xfrm>
          <a:prstGeom prst="rect">
            <a:avLst/>
          </a:prstGeom>
          <a:noFill/>
        </p:spPr>
        <p:txBody>
          <a:bodyPr wrap="square">
            <a:spAutoFit/>
          </a:bodyPr>
          <a:lstStyle/>
          <a:p>
            <a:pPr algn="ctr"/>
            <a:r>
              <a:rPr lang="en-US" sz="1600" dirty="0">
                <a:solidFill>
                  <a:schemeClr val="bg1"/>
                </a:solidFill>
                <a:latin typeface="Arial" panose="020B0604020202020204" pitchFamily="34" charset="0"/>
                <a:cs typeface="Arial" panose="020B0604020202020204" pitchFamily="34" charset="0"/>
              </a:rPr>
              <a:t>"The more structured approach to creativity was a good idea, as the learners could easily relate to the story and understand what they needed to do."</a:t>
            </a:r>
          </a:p>
        </p:txBody>
      </p:sp>
      <p:sp>
        <p:nvSpPr>
          <p:cNvPr id="19" name="TextBox 18">
            <a:extLst>
              <a:ext uri="{FF2B5EF4-FFF2-40B4-BE49-F238E27FC236}">
                <a16:creationId xmlns:a16="http://schemas.microsoft.com/office/drawing/2014/main" id="{B4FD4B82-FEA1-418B-F74D-99EEA72329E5}"/>
              </a:ext>
            </a:extLst>
          </p:cNvPr>
          <p:cNvSpPr txBox="1"/>
          <p:nvPr/>
        </p:nvSpPr>
        <p:spPr>
          <a:xfrm>
            <a:off x="1328339" y="8067652"/>
            <a:ext cx="1733156" cy="1323439"/>
          </a:xfrm>
          <a:prstGeom prst="rect">
            <a:avLst/>
          </a:prstGeom>
          <a:noFill/>
        </p:spPr>
        <p:txBody>
          <a:bodyPr wrap="square">
            <a:spAutoFit/>
          </a:bodyPr>
          <a:lstStyle/>
          <a:p>
            <a:pPr algn="ctr"/>
            <a:r>
              <a:rPr lang="en-US" sz="1600" dirty="0">
                <a:solidFill>
                  <a:schemeClr val="bg1"/>
                </a:solidFill>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Listen to 'The Three Billy Goats Gruff' performance here.</a:t>
            </a:r>
            <a:endParaRPr lang="en-US"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7941303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E81BAED-D9F0-DC4B-07CA-06E952641E70}"/>
              </a:ext>
            </a:extLst>
          </p:cNvPr>
          <p:cNvSpPr/>
          <p:nvPr/>
        </p:nvSpPr>
        <p:spPr>
          <a:xfrm>
            <a:off x="541425" y="1964539"/>
            <a:ext cx="6480000" cy="7560000"/>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6000"/>
              </a:lnSpc>
              <a:spcAft>
                <a:spcPts val="800"/>
              </a:spcAft>
            </a:pPr>
            <a:endParaRPr lang="en-US" b="1" kern="100">
              <a:solidFill>
                <a:schemeClr val="bg1"/>
              </a:solidFill>
              <a:latin typeface="Arial" panose="020B0604020202020204" pitchFamily="34" charset="0"/>
              <a:ea typeface="Calibri" panose="020F0502020204030204" pitchFamily="34" charset="0"/>
              <a:cs typeface="Times New Roman" panose="02020603050405020304" pitchFamily="18" charset="0"/>
            </a:endParaRPr>
          </a:p>
          <a:p>
            <a:pPr>
              <a:lnSpc>
                <a:spcPct val="106000"/>
              </a:lnSpc>
              <a:spcAft>
                <a:spcPts val="800"/>
              </a:spcAft>
            </a:pPr>
            <a:endParaRPr lang="en-US" sz="1800" b="1" kern="10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p>
            <a:pPr>
              <a:lnSpc>
                <a:spcPct val="106000"/>
              </a:lnSpc>
              <a:spcAft>
                <a:spcPts val="800"/>
              </a:spcAft>
            </a:pPr>
            <a:endParaRPr lang="en-US" sz="1800" b="1"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spcAft>
                <a:spcPts val="1800"/>
              </a:spcAft>
            </a:pPr>
            <a:endParaRPr lang="en-US">
              <a:solidFill>
                <a:srgbClr val="1F1F1F"/>
              </a:solidFill>
              <a:latin typeface="Arial" panose="020B0604020202020204" pitchFamily="34" charset="0"/>
              <a:ea typeface="Times New Roman" panose="02020603050405020304" pitchFamily="18" charset="0"/>
            </a:endParaRPr>
          </a:p>
          <a:p>
            <a:pPr>
              <a:spcAft>
                <a:spcPts val="1800"/>
              </a:spcAft>
            </a:pPr>
            <a:endParaRPr lang="en-US" sz="1800">
              <a:effectLst/>
              <a:latin typeface="Times New Roman" panose="02020603050405020304" pitchFamily="18" charset="0"/>
              <a:ea typeface="Times New Roman" panose="02020603050405020304" pitchFamily="18" charset="0"/>
            </a:endParaRPr>
          </a:p>
          <a:p>
            <a:pPr>
              <a:spcAft>
                <a:spcPts val="1800"/>
              </a:spcAft>
            </a:pPr>
            <a:endParaRPr lang="en-US" sz="1800">
              <a:effectLst/>
              <a:latin typeface="Times New Roman" panose="02020603050405020304" pitchFamily="18" charset="0"/>
              <a:ea typeface="Times New Roman" panose="02020603050405020304" pitchFamily="18" charset="0"/>
            </a:endParaRPr>
          </a:p>
          <a:p>
            <a:pPr algn="l">
              <a:spcBef>
                <a:spcPts val="1800"/>
              </a:spcBef>
              <a:spcAft>
                <a:spcPts val="1800"/>
              </a:spcAft>
            </a:pPr>
            <a:endParaRPr lang="en-US">
              <a:solidFill>
                <a:srgbClr val="1F1F1F"/>
              </a:solidFill>
              <a:latin typeface="Arial" panose="020B0604020202020204" pitchFamily="34" charset="0"/>
              <a:ea typeface="Times New Roman" panose="02020603050405020304" pitchFamily="18" charset="0"/>
            </a:endParaRPr>
          </a:p>
          <a:p>
            <a:pPr algn="l">
              <a:spcBef>
                <a:spcPts val="1800"/>
              </a:spcBef>
              <a:spcAft>
                <a:spcPts val="1800"/>
              </a:spcAft>
            </a:pPr>
            <a:endParaRPr lang="en-US" dirty="0">
              <a:solidFill>
                <a:srgbClr val="1F1F1F"/>
              </a:solidFill>
              <a:latin typeface="Arial" panose="020B0604020202020204" pitchFamily="34" charset="0"/>
              <a:ea typeface="Times New Roman" panose="02020603050405020304" pitchFamily="18" charset="0"/>
            </a:endParaRPr>
          </a:p>
        </p:txBody>
      </p:sp>
      <p:sp>
        <p:nvSpPr>
          <p:cNvPr id="3" name="object 3"/>
          <p:cNvSpPr txBox="1"/>
          <p:nvPr/>
        </p:nvSpPr>
        <p:spPr>
          <a:xfrm>
            <a:off x="3144982" y="9889238"/>
            <a:ext cx="1308010" cy="239432"/>
          </a:xfrm>
          <a:prstGeom prst="rect">
            <a:avLst/>
          </a:prstGeom>
        </p:spPr>
        <p:txBody>
          <a:bodyPr vert="horz" wrap="square" lIns="0" tIns="8881" rIns="0" bIns="0" rtlCol="0">
            <a:spAutoFit/>
          </a:bodyPr>
          <a:lstStyle/>
          <a:p>
            <a:pPr marL="12687">
              <a:spcBef>
                <a:spcPts val="70"/>
              </a:spcBef>
            </a:pPr>
            <a:r>
              <a:rPr sz="1499" b="1" spc="-20" dirty="0">
                <a:latin typeface="Tahoma"/>
                <a:cs typeface="Tahoma"/>
              </a:rPr>
              <a:t>Page</a:t>
            </a:r>
            <a:r>
              <a:rPr sz="1499" b="1" spc="170" dirty="0">
                <a:latin typeface="Tahoma"/>
                <a:cs typeface="Tahoma"/>
              </a:rPr>
              <a:t> </a:t>
            </a:r>
            <a:r>
              <a:rPr sz="1499" b="1" spc="-95" dirty="0">
                <a:latin typeface="Tahoma"/>
                <a:cs typeface="Tahoma"/>
              </a:rPr>
              <a:t>3</a:t>
            </a:r>
            <a:r>
              <a:rPr sz="1499" b="1" spc="170" dirty="0">
                <a:latin typeface="Tahoma"/>
                <a:cs typeface="Tahoma"/>
              </a:rPr>
              <a:t> </a:t>
            </a:r>
            <a:r>
              <a:rPr sz="1499" b="1" spc="10" dirty="0">
                <a:latin typeface="Tahoma"/>
                <a:cs typeface="Tahoma"/>
              </a:rPr>
              <a:t>of</a:t>
            </a:r>
            <a:r>
              <a:rPr sz="1499" b="1" spc="170" dirty="0">
                <a:latin typeface="Tahoma"/>
                <a:cs typeface="Tahoma"/>
              </a:rPr>
              <a:t> </a:t>
            </a:r>
            <a:r>
              <a:rPr sz="1499" b="1" spc="-30" dirty="0">
                <a:latin typeface="Tahoma"/>
                <a:cs typeface="Tahoma"/>
              </a:rPr>
              <a:t>38</a:t>
            </a:r>
            <a:endParaRPr sz="1499" dirty="0">
              <a:latin typeface="Tahoma"/>
              <a:cs typeface="Tahoma"/>
            </a:endParaRPr>
          </a:p>
        </p:txBody>
      </p:sp>
      <p:sp>
        <p:nvSpPr>
          <p:cNvPr id="8" name="Slide Number Placeholder 1">
            <a:extLst>
              <a:ext uri="{FF2B5EF4-FFF2-40B4-BE49-F238E27FC236}">
                <a16:creationId xmlns:a16="http://schemas.microsoft.com/office/drawing/2014/main" id="{5C1C749F-862E-B41A-09B6-09E11A0FDAEA}"/>
              </a:ext>
            </a:extLst>
          </p:cNvPr>
          <p:cNvSpPr>
            <a:spLocks noGrp="1"/>
          </p:cNvSpPr>
          <p:nvPr>
            <p:ph type="sldNum" sz="quarter" idx="12"/>
          </p:nvPr>
        </p:nvSpPr>
        <p:spPr>
          <a:xfrm>
            <a:off x="5420043" y="9906785"/>
            <a:ext cx="1764665" cy="569071"/>
          </a:xfrm>
        </p:spPr>
        <p:txBody>
          <a:bodyPr/>
          <a:lstStyle/>
          <a:p>
            <a:fld id="{2DD70488-1BA5-554A-927A-C902243CFC7F}" type="slidenum">
              <a:rPr lang="en-US" sz="1600" smtClean="0">
                <a:solidFill>
                  <a:schemeClr val="bg1"/>
                </a:solidFill>
                <a:latin typeface="Arial" panose="020B0604020202020204" pitchFamily="34" charset="0"/>
                <a:cs typeface="Arial" panose="020B0604020202020204" pitchFamily="34" charset="0"/>
              </a:rPr>
              <a:t>81</a:t>
            </a:fld>
            <a:endParaRPr lang="en-US" sz="1600" dirty="0">
              <a:solidFill>
                <a:schemeClr val="bg1"/>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7D867389-0BC6-15BD-56DC-330CEA4E82E9}"/>
              </a:ext>
            </a:extLst>
          </p:cNvPr>
          <p:cNvSpPr txBox="1"/>
          <p:nvPr/>
        </p:nvSpPr>
        <p:spPr>
          <a:xfrm>
            <a:off x="2273834" y="2451157"/>
            <a:ext cx="4516150" cy="1323439"/>
          </a:xfrm>
          <a:prstGeom prst="rect">
            <a:avLst/>
          </a:prstGeom>
          <a:noFill/>
        </p:spPr>
        <p:txBody>
          <a:bodyPr wrap="square">
            <a:spAutoFit/>
          </a:bodyPr>
          <a:lstStyle/>
          <a:p>
            <a:pPr>
              <a:spcBef>
                <a:spcPts val="1800"/>
              </a:spcBef>
              <a:spcAft>
                <a:spcPts val="1800"/>
              </a:spcAft>
            </a:pPr>
            <a:r>
              <a:rPr lang="en-US" sz="1600" dirty="0">
                <a:solidFill>
                  <a:srgbClr val="1F1F1F"/>
                </a:solidFill>
                <a:effectLst/>
                <a:latin typeface="Arial" panose="020B0604020202020204" pitchFamily="34" charset="0"/>
                <a:ea typeface="Times New Roman" panose="02020603050405020304" pitchFamily="18" charset="0"/>
              </a:rPr>
              <a:t>I taught music classes at a special education school for students aged 7-11. The students had a variety of needs and abilities. I wanted to create an environment where all students felt included, valued and nurtured.</a:t>
            </a:r>
            <a:endParaRPr lang="en-US" sz="1600" dirty="0">
              <a:effectLst/>
              <a:latin typeface="Times New Roman" panose="02020603050405020304" pitchFamily="18" charset="0"/>
              <a:ea typeface="Times New Roman" panose="02020603050405020304" pitchFamily="18" charset="0"/>
            </a:endParaRPr>
          </a:p>
        </p:txBody>
      </p:sp>
      <p:sp>
        <p:nvSpPr>
          <p:cNvPr id="20" name="TextBox 19">
            <a:extLst>
              <a:ext uri="{FF2B5EF4-FFF2-40B4-BE49-F238E27FC236}">
                <a16:creationId xmlns:a16="http://schemas.microsoft.com/office/drawing/2014/main" id="{BAEA770B-2F95-FEFB-9762-818988805AC5}"/>
              </a:ext>
            </a:extLst>
          </p:cNvPr>
          <p:cNvSpPr txBox="1"/>
          <p:nvPr/>
        </p:nvSpPr>
        <p:spPr>
          <a:xfrm>
            <a:off x="2273834" y="4184334"/>
            <a:ext cx="4516150" cy="1323439"/>
          </a:xfrm>
          <a:prstGeom prst="rect">
            <a:avLst/>
          </a:prstGeom>
          <a:noFill/>
        </p:spPr>
        <p:txBody>
          <a:bodyPr wrap="square">
            <a:spAutoFit/>
          </a:bodyPr>
          <a:lstStyle/>
          <a:p>
            <a:pPr>
              <a:spcBef>
                <a:spcPts val="1800"/>
              </a:spcBef>
              <a:spcAft>
                <a:spcPts val="1800"/>
              </a:spcAft>
            </a:pPr>
            <a:r>
              <a:rPr lang="en-US" sz="1600" dirty="0">
                <a:solidFill>
                  <a:srgbClr val="1F1F1F"/>
                </a:solidFill>
                <a:effectLst/>
                <a:latin typeface="Arial" panose="020B0604020202020204" pitchFamily="34" charset="0"/>
                <a:ea typeface="Times New Roman" panose="02020603050405020304" pitchFamily="18" charset="0"/>
              </a:rPr>
              <a:t>I knew that some students might find it difficult to play traditional instruments</a:t>
            </a:r>
            <a:r>
              <a:rPr lang="en-US" sz="1600" dirty="0">
                <a:solidFill>
                  <a:srgbClr val="1F1F1F"/>
                </a:solidFill>
                <a:latin typeface="Arial" panose="020B0604020202020204" pitchFamily="34" charset="0"/>
                <a:ea typeface="Times New Roman" panose="02020603050405020304" pitchFamily="18" charset="0"/>
              </a:rPr>
              <a:t>. </a:t>
            </a:r>
            <a:r>
              <a:rPr lang="en-US" sz="1600" dirty="0">
                <a:solidFill>
                  <a:srgbClr val="1F1F1F"/>
                </a:solidFill>
                <a:effectLst/>
                <a:latin typeface="Arial" panose="020B0604020202020204" pitchFamily="34" charset="0"/>
                <a:ea typeface="Times New Roman" panose="02020603050405020304" pitchFamily="18" charset="0"/>
              </a:rPr>
              <a:t>I brought my own keyboard and focused on using nursery rhymes and tunes that the students would know. I also used Makaton signs.</a:t>
            </a:r>
            <a:endParaRPr lang="en-US" sz="1600" dirty="0">
              <a:effectLst/>
              <a:latin typeface="Times New Roman" panose="02020603050405020304" pitchFamily="18" charset="0"/>
              <a:ea typeface="Times New Roman" panose="02020603050405020304" pitchFamily="18" charset="0"/>
            </a:endParaRPr>
          </a:p>
        </p:txBody>
      </p:sp>
      <p:sp>
        <p:nvSpPr>
          <p:cNvPr id="22" name="TextBox 21">
            <a:extLst>
              <a:ext uri="{FF2B5EF4-FFF2-40B4-BE49-F238E27FC236}">
                <a16:creationId xmlns:a16="http://schemas.microsoft.com/office/drawing/2014/main" id="{C7C3D619-077F-6E53-2D71-DFB394E867E4}"/>
              </a:ext>
            </a:extLst>
          </p:cNvPr>
          <p:cNvSpPr txBox="1"/>
          <p:nvPr/>
        </p:nvSpPr>
        <p:spPr>
          <a:xfrm>
            <a:off x="2273834" y="7536190"/>
            <a:ext cx="4516150" cy="1569660"/>
          </a:xfrm>
          <a:prstGeom prst="rect">
            <a:avLst/>
          </a:prstGeom>
          <a:noFill/>
        </p:spPr>
        <p:txBody>
          <a:bodyPr wrap="square">
            <a:spAutoFit/>
          </a:bodyPr>
          <a:lstStyle/>
          <a:p>
            <a:pPr>
              <a:spcBef>
                <a:spcPts val="1800"/>
              </a:spcBef>
              <a:spcAft>
                <a:spcPts val="1800"/>
              </a:spcAft>
            </a:pPr>
            <a:r>
              <a:rPr lang="en-US" sz="1600" dirty="0">
                <a:solidFill>
                  <a:srgbClr val="1F1F1F"/>
                </a:solidFill>
                <a:effectLst/>
                <a:latin typeface="Arial" panose="020B0604020202020204" pitchFamily="34" charset="0"/>
                <a:ea typeface="Times New Roman" panose="02020603050405020304" pitchFamily="18" charset="0"/>
              </a:rPr>
              <a:t>Overall, the students responded well to this approach. It created a positive and nurturing environment where most students felt comfortable being creative. One student who I was told probably wouldn't engage, even participated in the sessions.</a:t>
            </a:r>
            <a:endParaRPr lang="en-US" sz="1600" dirty="0">
              <a:effectLst/>
              <a:latin typeface="Times New Roman" panose="02020603050405020304" pitchFamily="18" charset="0"/>
              <a:ea typeface="Times New Roman" panose="02020603050405020304" pitchFamily="18" charset="0"/>
            </a:endParaRPr>
          </a:p>
        </p:txBody>
      </p:sp>
      <p:pic>
        <p:nvPicPr>
          <p:cNvPr id="18" name="Picture 7" descr="Cheers with solid fill">
            <a:extLst>
              <a:ext uri="{FF2B5EF4-FFF2-40B4-BE49-F238E27FC236}">
                <a16:creationId xmlns:a16="http://schemas.microsoft.com/office/drawing/2014/main" id="{3A6D7C73-FA7A-4962-A93D-5F152AE0276F}"/>
              </a:ext>
            </a:extLst>
          </p:cNvPr>
          <p:cNvPicPr/>
          <p:nvPr/>
        </p:nvPicPr>
        <p:blipFill>
          <a:blip r:embed="rId2">
            <a:extLst>
              <a:ext uri="{96DAC541-7B7A-43D3-8B79-37D633B846F1}">
                <asvg:svgBlip xmlns:asvg="http://schemas.microsoft.com/office/drawing/2016/SVG/main" r:embed="rId3"/>
              </a:ext>
            </a:extLst>
          </a:blip>
          <a:srcRect/>
          <a:stretch/>
        </p:blipFill>
        <p:spPr>
          <a:xfrm>
            <a:off x="749703" y="7601020"/>
            <a:ext cx="1440000" cy="1440000"/>
          </a:xfrm>
          <a:prstGeom prst="rect">
            <a:avLst/>
          </a:prstGeom>
        </p:spPr>
      </p:pic>
      <p:pic>
        <p:nvPicPr>
          <p:cNvPr id="23" name="Picture 7" descr="Piano keys with solid fill">
            <a:extLst>
              <a:ext uri="{FF2B5EF4-FFF2-40B4-BE49-F238E27FC236}">
                <a16:creationId xmlns:a16="http://schemas.microsoft.com/office/drawing/2014/main" id="{049D7647-67F4-BF88-4107-5BBAC2CCB268}"/>
              </a:ext>
            </a:extLst>
          </p:cNvPr>
          <p:cNvPicPr/>
          <p:nvPr/>
        </p:nvPicPr>
        <p:blipFill>
          <a:blip r:embed="rId4">
            <a:extLst>
              <a:ext uri="{96DAC541-7B7A-43D3-8B79-37D633B846F1}">
                <asvg:svgBlip xmlns:asvg="http://schemas.microsoft.com/office/drawing/2016/SVG/main" r:embed="rId5"/>
              </a:ext>
            </a:extLst>
          </a:blip>
          <a:srcRect/>
          <a:stretch/>
        </p:blipFill>
        <p:spPr>
          <a:xfrm>
            <a:off x="751003" y="4126053"/>
            <a:ext cx="1440000" cy="1440000"/>
          </a:xfrm>
          <a:prstGeom prst="rect">
            <a:avLst/>
          </a:prstGeom>
        </p:spPr>
      </p:pic>
      <p:pic>
        <p:nvPicPr>
          <p:cNvPr id="24" name="Picture 7">
            <a:extLst>
              <a:ext uri="{FF2B5EF4-FFF2-40B4-BE49-F238E27FC236}">
                <a16:creationId xmlns:a16="http://schemas.microsoft.com/office/drawing/2014/main" id="{9DF6D2CC-C853-0DEC-DCB2-712D610BC9E8}"/>
              </a:ext>
            </a:extLst>
          </p:cNvPr>
          <p:cNvPicPr/>
          <p:nvPr/>
        </p:nvPicPr>
        <p:blipFill>
          <a:blip r:embed="rId6">
            <a:extLst>
              <a:ext uri="{96DAC541-7B7A-43D3-8B79-37D633B846F1}">
                <asvg:svgBlip xmlns:asvg="http://schemas.microsoft.com/office/drawing/2016/SVG/main" r:embed="rId7"/>
              </a:ext>
            </a:extLst>
          </a:blip>
          <a:srcRect/>
          <a:stretch/>
        </p:blipFill>
        <p:spPr>
          <a:xfrm>
            <a:off x="751003" y="2388570"/>
            <a:ext cx="1440000" cy="1440000"/>
          </a:xfrm>
          <a:prstGeom prst="rect">
            <a:avLst/>
          </a:prstGeom>
        </p:spPr>
      </p:pic>
      <p:sp>
        <p:nvSpPr>
          <p:cNvPr id="2" name="TextBox 1">
            <a:extLst>
              <a:ext uri="{FF2B5EF4-FFF2-40B4-BE49-F238E27FC236}">
                <a16:creationId xmlns:a16="http://schemas.microsoft.com/office/drawing/2014/main" id="{F9827C50-B118-ECE6-5CEC-83A4F72C4231}"/>
              </a:ext>
            </a:extLst>
          </p:cNvPr>
          <p:cNvSpPr txBox="1"/>
          <p:nvPr/>
        </p:nvSpPr>
        <p:spPr>
          <a:xfrm>
            <a:off x="2273834" y="5744539"/>
            <a:ext cx="4516150" cy="1569660"/>
          </a:xfrm>
          <a:prstGeom prst="rect">
            <a:avLst/>
          </a:prstGeom>
          <a:noFill/>
        </p:spPr>
        <p:txBody>
          <a:bodyPr wrap="square">
            <a:spAutoFit/>
          </a:bodyPr>
          <a:lstStyle/>
          <a:p>
            <a:pPr>
              <a:spcBef>
                <a:spcPts val="1800"/>
              </a:spcBef>
              <a:spcAft>
                <a:spcPts val="1800"/>
              </a:spcAft>
            </a:pPr>
            <a:r>
              <a:rPr lang="en-US" sz="1600" dirty="0">
                <a:solidFill>
                  <a:srgbClr val="1F1F1F"/>
                </a:solidFill>
                <a:effectLst/>
                <a:latin typeface="Arial" panose="020B0604020202020204" pitchFamily="34" charset="0"/>
                <a:ea typeface="Times New Roman" panose="02020603050405020304" pitchFamily="18" charset="0"/>
              </a:rPr>
              <a:t>In my first session, I struggled to hold the students' attention. In </a:t>
            </a:r>
            <a:r>
              <a:rPr lang="en-US" sz="1600" dirty="0">
                <a:solidFill>
                  <a:srgbClr val="1F1F1F"/>
                </a:solidFill>
                <a:latin typeface="Arial" panose="020B0604020202020204" pitchFamily="34" charset="0"/>
                <a:ea typeface="Times New Roman" panose="02020603050405020304" pitchFamily="18" charset="0"/>
              </a:rPr>
              <a:t>the next</a:t>
            </a:r>
            <a:r>
              <a:rPr lang="en-US" sz="1600" dirty="0">
                <a:solidFill>
                  <a:srgbClr val="1F1F1F"/>
                </a:solidFill>
                <a:effectLst/>
                <a:latin typeface="Arial" panose="020B0604020202020204" pitchFamily="34" charset="0"/>
                <a:ea typeface="Times New Roman" panose="02020603050405020304" pitchFamily="18" charset="0"/>
              </a:rPr>
              <a:t> sessions, I decided to sit on the floor with them, cross-legged, with my keyboard in front of me. I thought this would help me to engage with them better.</a:t>
            </a:r>
            <a:endParaRPr lang="en-US" sz="1600" dirty="0">
              <a:effectLst/>
              <a:latin typeface="Times New Roman" panose="02020603050405020304" pitchFamily="18" charset="0"/>
              <a:ea typeface="Times New Roman" panose="02020603050405020304" pitchFamily="18" charset="0"/>
            </a:endParaRPr>
          </a:p>
        </p:txBody>
      </p:sp>
      <p:pic>
        <p:nvPicPr>
          <p:cNvPr id="4" name="Picture 7" descr="Meeting with solid fill">
            <a:extLst>
              <a:ext uri="{FF2B5EF4-FFF2-40B4-BE49-F238E27FC236}">
                <a16:creationId xmlns:a16="http://schemas.microsoft.com/office/drawing/2014/main" id="{F766C32C-ED30-607B-65D6-89F433DE08D6}"/>
              </a:ext>
            </a:extLst>
          </p:cNvPr>
          <p:cNvPicPr/>
          <p:nvPr/>
        </p:nvPicPr>
        <p:blipFill>
          <a:blip r:embed="rId8">
            <a:extLst>
              <a:ext uri="{96DAC541-7B7A-43D3-8B79-37D633B846F1}">
                <asvg:svgBlip xmlns:asvg="http://schemas.microsoft.com/office/drawing/2016/SVG/main" r:embed="rId9"/>
              </a:ext>
            </a:extLst>
          </a:blip>
          <a:srcRect/>
          <a:stretch/>
        </p:blipFill>
        <p:spPr>
          <a:xfrm>
            <a:off x="751003" y="5815076"/>
            <a:ext cx="1440000" cy="1440000"/>
          </a:xfrm>
          <a:prstGeom prst="rect">
            <a:avLst/>
          </a:prstGeom>
        </p:spPr>
      </p:pic>
      <p:sp>
        <p:nvSpPr>
          <p:cNvPr id="5" name="TextBox 4">
            <a:extLst>
              <a:ext uri="{FF2B5EF4-FFF2-40B4-BE49-F238E27FC236}">
                <a16:creationId xmlns:a16="http://schemas.microsoft.com/office/drawing/2014/main" id="{9E0814C1-1A7D-6FF3-E720-EE4873ED1D9B}"/>
              </a:ext>
            </a:extLst>
          </p:cNvPr>
          <p:cNvSpPr txBox="1"/>
          <p:nvPr/>
        </p:nvSpPr>
        <p:spPr>
          <a:xfrm>
            <a:off x="537704" y="633720"/>
            <a:ext cx="6480000" cy="983667"/>
          </a:xfrm>
          <a:prstGeom prst="rect">
            <a:avLst/>
          </a:prstGeom>
          <a:noFill/>
        </p:spPr>
        <p:txBody>
          <a:bodyPr wrap="square">
            <a:spAutoFit/>
          </a:bodyPr>
          <a:lstStyle/>
          <a:p>
            <a:pPr>
              <a:lnSpc>
                <a:spcPct val="106000"/>
              </a:lnSpc>
              <a:spcAft>
                <a:spcPts val="800"/>
              </a:spcAft>
            </a:pPr>
            <a:r>
              <a:rPr lang="en-US" sz="2800" b="1" kern="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Create a positive, nurturing environment by Annabel Clapham</a:t>
            </a:r>
            <a:endParaRPr lang="en-US" sz="2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2761475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E81BAED-D9F0-DC4B-07CA-06E952641E70}"/>
              </a:ext>
            </a:extLst>
          </p:cNvPr>
          <p:cNvSpPr/>
          <p:nvPr/>
        </p:nvSpPr>
        <p:spPr>
          <a:xfrm>
            <a:off x="537704" y="2008375"/>
            <a:ext cx="6480000" cy="7560000"/>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6000"/>
              </a:lnSpc>
              <a:spcAft>
                <a:spcPts val="800"/>
              </a:spcAft>
            </a:pPr>
            <a:endParaRPr lang="en-US" b="1" kern="100">
              <a:solidFill>
                <a:schemeClr val="bg1"/>
              </a:solidFill>
              <a:latin typeface="Arial" panose="020B0604020202020204" pitchFamily="34" charset="0"/>
              <a:ea typeface="Calibri" panose="020F0502020204030204" pitchFamily="34" charset="0"/>
              <a:cs typeface="Times New Roman" panose="02020603050405020304" pitchFamily="18" charset="0"/>
            </a:endParaRPr>
          </a:p>
          <a:p>
            <a:pPr>
              <a:lnSpc>
                <a:spcPct val="106000"/>
              </a:lnSpc>
              <a:spcAft>
                <a:spcPts val="800"/>
              </a:spcAft>
            </a:pPr>
            <a:endParaRPr lang="en-US" sz="1800" b="1" kern="10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p>
            <a:pPr>
              <a:lnSpc>
                <a:spcPct val="106000"/>
              </a:lnSpc>
              <a:spcAft>
                <a:spcPts val="800"/>
              </a:spcAft>
            </a:pPr>
            <a:endParaRPr lang="en-US" sz="1800" b="1"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spcAft>
                <a:spcPts val="1800"/>
              </a:spcAft>
            </a:pPr>
            <a:endParaRPr lang="en-US">
              <a:solidFill>
                <a:srgbClr val="1F1F1F"/>
              </a:solidFill>
              <a:latin typeface="Arial" panose="020B0604020202020204" pitchFamily="34" charset="0"/>
              <a:ea typeface="Times New Roman" panose="02020603050405020304" pitchFamily="18" charset="0"/>
            </a:endParaRPr>
          </a:p>
          <a:p>
            <a:pPr>
              <a:spcAft>
                <a:spcPts val="1800"/>
              </a:spcAft>
            </a:pPr>
            <a:endParaRPr lang="en-US" sz="1800">
              <a:effectLst/>
              <a:latin typeface="Times New Roman" panose="02020603050405020304" pitchFamily="18" charset="0"/>
              <a:ea typeface="Times New Roman" panose="02020603050405020304" pitchFamily="18" charset="0"/>
            </a:endParaRPr>
          </a:p>
          <a:p>
            <a:pPr>
              <a:spcAft>
                <a:spcPts val="1800"/>
              </a:spcAft>
            </a:pPr>
            <a:endParaRPr lang="en-US" sz="1800">
              <a:effectLst/>
              <a:latin typeface="Times New Roman" panose="02020603050405020304" pitchFamily="18" charset="0"/>
              <a:ea typeface="Times New Roman" panose="02020603050405020304" pitchFamily="18" charset="0"/>
            </a:endParaRPr>
          </a:p>
          <a:p>
            <a:pPr algn="l">
              <a:spcBef>
                <a:spcPts val="1800"/>
              </a:spcBef>
              <a:spcAft>
                <a:spcPts val="1800"/>
              </a:spcAft>
            </a:pPr>
            <a:endParaRPr lang="en-US">
              <a:solidFill>
                <a:srgbClr val="1F1F1F"/>
              </a:solidFill>
              <a:latin typeface="Arial" panose="020B0604020202020204" pitchFamily="34" charset="0"/>
              <a:ea typeface="Times New Roman" panose="02020603050405020304" pitchFamily="18" charset="0"/>
            </a:endParaRPr>
          </a:p>
          <a:p>
            <a:pPr algn="l">
              <a:spcBef>
                <a:spcPts val="1800"/>
              </a:spcBef>
              <a:spcAft>
                <a:spcPts val="1800"/>
              </a:spcAft>
            </a:pPr>
            <a:endParaRPr lang="en-US" dirty="0">
              <a:solidFill>
                <a:srgbClr val="1F1F1F"/>
              </a:solidFill>
              <a:latin typeface="Arial" panose="020B0604020202020204" pitchFamily="34" charset="0"/>
              <a:ea typeface="Times New Roman" panose="02020603050405020304" pitchFamily="18" charset="0"/>
            </a:endParaRPr>
          </a:p>
        </p:txBody>
      </p:sp>
      <p:sp>
        <p:nvSpPr>
          <p:cNvPr id="3" name="object 3"/>
          <p:cNvSpPr txBox="1"/>
          <p:nvPr/>
        </p:nvSpPr>
        <p:spPr>
          <a:xfrm>
            <a:off x="3144982" y="9889238"/>
            <a:ext cx="1308010" cy="239432"/>
          </a:xfrm>
          <a:prstGeom prst="rect">
            <a:avLst/>
          </a:prstGeom>
        </p:spPr>
        <p:txBody>
          <a:bodyPr vert="horz" wrap="square" lIns="0" tIns="8881" rIns="0" bIns="0" rtlCol="0">
            <a:spAutoFit/>
          </a:bodyPr>
          <a:lstStyle/>
          <a:p>
            <a:pPr marL="12687">
              <a:spcBef>
                <a:spcPts val="70"/>
              </a:spcBef>
            </a:pPr>
            <a:r>
              <a:rPr sz="1499" b="1" spc="-20" dirty="0">
                <a:latin typeface="Tahoma"/>
                <a:cs typeface="Tahoma"/>
              </a:rPr>
              <a:t>Page</a:t>
            </a:r>
            <a:r>
              <a:rPr sz="1499" b="1" spc="170" dirty="0">
                <a:latin typeface="Tahoma"/>
                <a:cs typeface="Tahoma"/>
              </a:rPr>
              <a:t> </a:t>
            </a:r>
            <a:r>
              <a:rPr sz="1499" b="1" spc="-95" dirty="0">
                <a:latin typeface="Tahoma"/>
                <a:cs typeface="Tahoma"/>
              </a:rPr>
              <a:t>3</a:t>
            </a:r>
            <a:r>
              <a:rPr sz="1499" b="1" spc="170" dirty="0">
                <a:latin typeface="Tahoma"/>
                <a:cs typeface="Tahoma"/>
              </a:rPr>
              <a:t> </a:t>
            </a:r>
            <a:r>
              <a:rPr sz="1499" b="1" spc="10" dirty="0">
                <a:latin typeface="Tahoma"/>
                <a:cs typeface="Tahoma"/>
              </a:rPr>
              <a:t>of</a:t>
            </a:r>
            <a:r>
              <a:rPr sz="1499" b="1" spc="170" dirty="0">
                <a:latin typeface="Tahoma"/>
                <a:cs typeface="Tahoma"/>
              </a:rPr>
              <a:t> </a:t>
            </a:r>
            <a:r>
              <a:rPr sz="1499" b="1" spc="-30" dirty="0">
                <a:latin typeface="Tahoma"/>
                <a:cs typeface="Tahoma"/>
              </a:rPr>
              <a:t>38</a:t>
            </a:r>
            <a:endParaRPr sz="1499" dirty="0">
              <a:latin typeface="Tahoma"/>
              <a:cs typeface="Tahoma"/>
            </a:endParaRPr>
          </a:p>
        </p:txBody>
      </p:sp>
      <p:sp>
        <p:nvSpPr>
          <p:cNvPr id="8" name="Slide Number Placeholder 1">
            <a:extLst>
              <a:ext uri="{FF2B5EF4-FFF2-40B4-BE49-F238E27FC236}">
                <a16:creationId xmlns:a16="http://schemas.microsoft.com/office/drawing/2014/main" id="{5C1C749F-862E-B41A-09B6-09E11A0FDAEA}"/>
              </a:ext>
            </a:extLst>
          </p:cNvPr>
          <p:cNvSpPr>
            <a:spLocks noGrp="1"/>
          </p:cNvSpPr>
          <p:nvPr>
            <p:ph type="sldNum" sz="quarter" idx="12"/>
          </p:nvPr>
        </p:nvSpPr>
        <p:spPr>
          <a:xfrm>
            <a:off x="5420043" y="9906785"/>
            <a:ext cx="1764665" cy="569071"/>
          </a:xfrm>
        </p:spPr>
        <p:txBody>
          <a:bodyPr/>
          <a:lstStyle/>
          <a:p>
            <a:fld id="{2DD70488-1BA5-554A-927A-C902243CFC7F}" type="slidenum">
              <a:rPr lang="en-US" sz="1600" smtClean="0">
                <a:solidFill>
                  <a:schemeClr val="bg1"/>
                </a:solidFill>
                <a:latin typeface="Arial" panose="020B0604020202020204" pitchFamily="34" charset="0"/>
                <a:cs typeface="Arial" panose="020B0604020202020204" pitchFamily="34" charset="0"/>
              </a:rPr>
              <a:t>82</a:t>
            </a:fld>
            <a:endParaRPr lang="en-US" sz="1600" dirty="0">
              <a:solidFill>
                <a:schemeClr val="bg1"/>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7D867389-0BC6-15BD-56DC-330CEA4E82E9}"/>
              </a:ext>
            </a:extLst>
          </p:cNvPr>
          <p:cNvSpPr txBox="1"/>
          <p:nvPr/>
        </p:nvSpPr>
        <p:spPr>
          <a:xfrm>
            <a:off x="2270113" y="2522533"/>
            <a:ext cx="4516150" cy="2031325"/>
          </a:xfrm>
          <a:prstGeom prst="rect">
            <a:avLst/>
          </a:prstGeom>
          <a:noFill/>
        </p:spPr>
        <p:txBody>
          <a:bodyPr wrap="square">
            <a:spAutoFit/>
          </a:bodyPr>
          <a:lstStyle/>
          <a:p>
            <a:pPr>
              <a:spcBef>
                <a:spcPts val="1800"/>
              </a:spcBef>
              <a:spcAft>
                <a:spcPts val="1800"/>
              </a:spcAft>
            </a:pPr>
            <a:r>
              <a:rPr lang="en-US" sz="1600" dirty="0">
                <a:solidFill>
                  <a:srgbClr val="1F1F1F"/>
                </a:solidFill>
                <a:effectLst/>
                <a:latin typeface="Arial" panose="020B0604020202020204" pitchFamily="34" charset="0"/>
                <a:ea typeface="Times New Roman" panose="02020603050405020304" pitchFamily="18" charset="0"/>
              </a:rPr>
              <a:t>The only negative was that the keyboard itself became a distraction for some students. </a:t>
            </a:r>
          </a:p>
          <a:p>
            <a:pPr>
              <a:spcBef>
                <a:spcPts val="1800"/>
              </a:spcBef>
              <a:spcAft>
                <a:spcPts val="1800"/>
              </a:spcAft>
            </a:pPr>
            <a:r>
              <a:rPr lang="en-US" sz="1600" dirty="0">
                <a:solidFill>
                  <a:srgbClr val="1F1F1F"/>
                </a:solidFill>
                <a:effectLst/>
                <a:latin typeface="Arial" panose="020B0604020202020204" pitchFamily="34" charset="0"/>
                <a:ea typeface="Times New Roman" panose="02020603050405020304" pitchFamily="18" charset="0"/>
              </a:rPr>
              <a:t>I ended up incorporating this into the sessions by setting aside time at the end of each session for students to play or improvise along with some chords I was playing.</a:t>
            </a:r>
            <a:endParaRPr lang="en-US" sz="1600" dirty="0">
              <a:effectLst/>
              <a:latin typeface="Times New Roman" panose="02020603050405020304" pitchFamily="18" charset="0"/>
              <a:ea typeface="Times New Roman" panose="02020603050405020304" pitchFamily="18" charset="0"/>
            </a:endParaRPr>
          </a:p>
        </p:txBody>
      </p:sp>
      <p:sp>
        <p:nvSpPr>
          <p:cNvPr id="17" name="TextBox 16">
            <a:extLst>
              <a:ext uri="{FF2B5EF4-FFF2-40B4-BE49-F238E27FC236}">
                <a16:creationId xmlns:a16="http://schemas.microsoft.com/office/drawing/2014/main" id="{028E695A-83AA-D51F-EBB0-1F0113F9B19A}"/>
              </a:ext>
            </a:extLst>
          </p:cNvPr>
          <p:cNvSpPr txBox="1"/>
          <p:nvPr/>
        </p:nvSpPr>
        <p:spPr>
          <a:xfrm>
            <a:off x="537704" y="633720"/>
            <a:ext cx="6480000" cy="983667"/>
          </a:xfrm>
          <a:prstGeom prst="rect">
            <a:avLst/>
          </a:prstGeom>
          <a:noFill/>
        </p:spPr>
        <p:txBody>
          <a:bodyPr wrap="square">
            <a:spAutoFit/>
          </a:bodyPr>
          <a:lstStyle/>
          <a:p>
            <a:pPr>
              <a:lnSpc>
                <a:spcPct val="106000"/>
              </a:lnSpc>
              <a:spcAft>
                <a:spcPts val="800"/>
              </a:spcAft>
            </a:pPr>
            <a:r>
              <a:rPr lang="en-US" sz="2800" b="1" kern="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Create a positive, nurturing environment by Annabel Clapham</a:t>
            </a:r>
            <a:endParaRPr lang="en-US" sz="2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4" name="Picture 7" descr="Music notation outline">
            <a:extLst>
              <a:ext uri="{FF2B5EF4-FFF2-40B4-BE49-F238E27FC236}">
                <a16:creationId xmlns:a16="http://schemas.microsoft.com/office/drawing/2014/main" id="{9DF6D2CC-C853-0DEC-DCB2-712D610BC9E8}"/>
              </a:ext>
            </a:extLst>
          </p:cNvPr>
          <p:cNvPicPr/>
          <p:nvPr/>
        </p:nvPicPr>
        <p:blipFill>
          <a:blip r:embed="rId2">
            <a:extLst>
              <a:ext uri="{96DAC541-7B7A-43D3-8B79-37D633B846F1}">
                <asvg:svgBlip xmlns:asvg="http://schemas.microsoft.com/office/drawing/2016/SVG/main" r:embed="rId3"/>
              </a:ext>
            </a:extLst>
          </a:blip>
          <a:srcRect/>
          <a:stretch/>
        </p:blipFill>
        <p:spPr>
          <a:xfrm>
            <a:off x="683909" y="2818195"/>
            <a:ext cx="1440000" cy="1440000"/>
          </a:xfrm>
          <a:prstGeom prst="rect">
            <a:avLst/>
          </a:prstGeom>
        </p:spPr>
      </p:pic>
      <p:sp>
        <p:nvSpPr>
          <p:cNvPr id="5" name="object 4">
            <a:extLst>
              <a:ext uri="{FF2B5EF4-FFF2-40B4-BE49-F238E27FC236}">
                <a16:creationId xmlns:a16="http://schemas.microsoft.com/office/drawing/2014/main" id="{40243301-11C4-5411-347E-FFC8CD74847B}"/>
              </a:ext>
            </a:extLst>
          </p:cNvPr>
          <p:cNvSpPr/>
          <p:nvPr/>
        </p:nvSpPr>
        <p:spPr>
          <a:xfrm>
            <a:off x="1651019" y="5172720"/>
            <a:ext cx="3769024" cy="3776793"/>
          </a:xfrm>
          <a:custGeom>
            <a:avLst/>
            <a:gdLst/>
            <a:ahLst/>
            <a:cxnLst/>
            <a:rect l="l" t="t" r="r" b="b"/>
            <a:pathLst>
              <a:path w="2464434" h="2469515">
                <a:moveTo>
                  <a:pt x="1280362" y="934"/>
                </a:moveTo>
                <a:lnTo>
                  <a:pt x="1183610" y="934"/>
                </a:lnTo>
                <a:lnTo>
                  <a:pt x="1231986" y="0"/>
                </a:lnTo>
                <a:lnTo>
                  <a:pt x="1280362" y="934"/>
                </a:lnTo>
                <a:close/>
              </a:path>
              <a:path w="2464434" h="2469515">
                <a:moveTo>
                  <a:pt x="1232023" y="2468886"/>
                </a:moveTo>
                <a:lnTo>
                  <a:pt x="1183610" y="2467953"/>
                </a:lnTo>
                <a:lnTo>
                  <a:pt x="1135707" y="2465173"/>
                </a:lnTo>
                <a:lnTo>
                  <a:pt x="1088310" y="2460582"/>
                </a:lnTo>
                <a:lnTo>
                  <a:pt x="1041455" y="2454214"/>
                </a:lnTo>
                <a:lnTo>
                  <a:pt x="995174" y="2446104"/>
                </a:lnTo>
                <a:lnTo>
                  <a:pt x="949503" y="2436285"/>
                </a:lnTo>
                <a:lnTo>
                  <a:pt x="904475" y="2424792"/>
                </a:lnTo>
                <a:lnTo>
                  <a:pt x="860125" y="2411659"/>
                </a:lnTo>
                <a:lnTo>
                  <a:pt x="816487" y="2396921"/>
                </a:lnTo>
                <a:lnTo>
                  <a:pt x="773596" y="2380612"/>
                </a:lnTo>
                <a:lnTo>
                  <a:pt x="731485" y="2362765"/>
                </a:lnTo>
                <a:lnTo>
                  <a:pt x="690189" y="2343417"/>
                </a:lnTo>
                <a:lnTo>
                  <a:pt x="649742" y="2322600"/>
                </a:lnTo>
                <a:lnTo>
                  <a:pt x="610178" y="2300349"/>
                </a:lnTo>
                <a:lnTo>
                  <a:pt x="571532" y="2276699"/>
                </a:lnTo>
                <a:lnTo>
                  <a:pt x="533838" y="2251684"/>
                </a:lnTo>
                <a:lnTo>
                  <a:pt x="497129" y="2225337"/>
                </a:lnTo>
                <a:lnTo>
                  <a:pt x="461441" y="2197694"/>
                </a:lnTo>
                <a:lnTo>
                  <a:pt x="426807" y="2168788"/>
                </a:lnTo>
                <a:lnTo>
                  <a:pt x="393262" y="2138654"/>
                </a:lnTo>
                <a:lnTo>
                  <a:pt x="360839" y="2107327"/>
                </a:lnTo>
                <a:lnTo>
                  <a:pt x="329574" y="2074840"/>
                </a:lnTo>
                <a:lnTo>
                  <a:pt x="299500" y="2041228"/>
                </a:lnTo>
                <a:lnTo>
                  <a:pt x="270652" y="2006525"/>
                </a:lnTo>
                <a:lnTo>
                  <a:pt x="243064" y="1970765"/>
                </a:lnTo>
                <a:lnTo>
                  <a:pt x="216770" y="1933984"/>
                </a:lnTo>
                <a:lnTo>
                  <a:pt x="191804" y="1896214"/>
                </a:lnTo>
                <a:lnTo>
                  <a:pt x="168201" y="1857491"/>
                </a:lnTo>
                <a:lnTo>
                  <a:pt x="145995" y="1817848"/>
                </a:lnTo>
                <a:lnTo>
                  <a:pt x="125219" y="1777320"/>
                </a:lnTo>
                <a:lnTo>
                  <a:pt x="105909" y="1735942"/>
                </a:lnTo>
                <a:lnTo>
                  <a:pt x="88099" y="1693747"/>
                </a:lnTo>
                <a:lnTo>
                  <a:pt x="71822" y="1650770"/>
                </a:lnTo>
                <a:lnTo>
                  <a:pt x="57113" y="1607046"/>
                </a:lnTo>
                <a:lnTo>
                  <a:pt x="44006" y="1562607"/>
                </a:lnTo>
                <a:lnTo>
                  <a:pt x="32536" y="1517490"/>
                </a:lnTo>
                <a:lnTo>
                  <a:pt x="22737" y="1471728"/>
                </a:lnTo>
                <a:lnTo>
                  <a:pt x="14642" y="1425355"/>
                </a:lnTo>
                <a:lnTo>
                  <a:pt x="8287" y="1378405"/>
                </a:lnTo>
                <a:lnTo>
                  <a:pt x="3705" y="1330914"/>
                </a:lnTo>
                <a:lnTo>
                  <a:pt x="931" y="1282915"/>
                </a:lnTo>
                <a:lnTo>
                  <a:pt x="0" y="1234398"/>
                </a:lnTo>
                <a:lnTo>
                  <a:pt x="931" y="1185971"/>
                </a:lnTo>
                <a:lnTo>
                  <a:pt x="3705" y="1137972"/>
                </a:lnTo>
                <a:lnTo>
                  <a:pt x="8287" y="1090481"/>
                </a:lnTo>
                <a:lnTo>
                  <a:pt x="14642" y="1043532"/>
                </a:lnTo>
                <a:lnTo>
                  <a:pt x="22737" y="997159"/>
                </a:lnTo>
                <a:lnTo>
                  <a:pt x="32536" y="951397"/>
                </a:lnTo>
                <a:lnTo>
                  <a:pt x="44006" y="906279"/>
                </a:lnTo>
                <a:lnTo>
                  <a:pt x="57113" y="861841"/>
                </a:lnTo>
                <a:lnTo>
                  <a:pt x="71822" y="818116"/>
                </a:lnTo>
                <a:lnTo>
                  <a:pt x="88099" y="775139"/>
                </a:lnTo>
                <a:lnTo>
                  <a:pt x="105909" y="732944"/>
                </a:lnTo>
                <a:lnTo>
                  <a:pt x="125219" y="691566"/>
                </a:lnTo>
                <a:lnTo>
                  <a:pt x="145995" y="651038"/>
                </a:lnTo>
                <a:lnTo>
                  <a:pt x="168201" y="611396"/>
                </a:lnTo>
                <a:lnTo>
                  <a:pt x="191804" y="572672"/>
                </a:lnTo>
                <a:lnTo>
                  <a:pt x="216770" y="534903"/>
                </a:lnTo>
                <a:lnTo>
                  <a:pt x="243064" y="498121"/>
                </a:lnTo>
                <a:lnTo>
                  <a:pt x="270652" y="462362"/>
                </a:lnTo>
                <a:lnTo>
                  <a:pt x="299500" y="427659"/>
                </a:lnTo>
                <a:lnTo>
                  <a:pt x="329574" y="394047"/>
                </a:lnTo>
                <a:lnTo>
                  <a:pt x="360839" y="361560"/>
                </a:lnTo>
                <a:lnTo>
                  <a:pt x="393262" y="330232"/>
                </a:lnTo>
                <a:lnTo>
                  <a:pt x="426807" y="300099"/>
                </a:lnTo>
                <a:lnTo>
                  <a:pt x="461441" y="271193"/>
                </a:lnTo>
                <a:lnTo>
                  <a:pt x="497129" y="243550"/>
                </a:lnTo>
                <a:lnTo>
                  <a:pt x="533838" y="217203"/>
                </a:lnTo>
                <a:lnTo>
                  <a:pt x="571532" y="192188"/>
                </a:lnTo>
                <a:lnTo>
                  <a:pt x="610178" y="168537"/>
                </a:lnTo>
                <a:lnTo>
                  <a:pt x="649742" y="146287"/>
                </a:lnTo>
                <a:lnTo>
                  <a:pt x="690189" y="125470"/>
                </a:lnTo>
                <a:lnTo>
                  <a:pt x="731485" y="106121"/>
                </a:lnTo>
                <a:lnTo>
                  <a:pt x="773596" y="88275"/>
                </a:lnTo>
                <a:lnTo>
                  <a:pt x="816487" y="71966"/>
                </a:lnTo>
                <a:lnTo>
                  <a:pt x="860125" y="57228"/>
                </a:lnTo>
                <a:lnTo>
                  <a:pt x="904475" y="44095"/>
                </a:lnTo>
                <a:lnTo>
                  <a:pt x="949503" y="32602"/>
                </a:lnTo>
                <a:lnTo>
                  <a:pt x="995174" y="22783"/>
                </a:lnTo>
                <a:lnTo>
                  <a:pt x="1041455" y="14672"/>
                </a:lnTo>
                <a:lnTo>
                  <a:pt x="1088310" y="8305"/>
                </a:lnTo>
                <a:lnTo>
                  <a:pt x="1135707" y="3713"/>
                </a:lnTo>
                <a:lnTo>
                  <a:pt x="1183610" y="934"/>
                </a:lnTo>
                <a:lnTo>
                  <a:pt x="1280362" y="934"/>
                </a:lnTo>
                <a:lnTo>
                  <a:pt x="1328265" y="3713"/>
                </a:lnTo>
                <a:lnTo>
                  <a:pt x="1375662" y="8305"/>
                </a:lnTo>
                <a:lnTo>
                  <a:pt x="1422518" y="14672"/>
                </a:lnTo>
                <a:lnTo>
                  <a:pt x="1468798" y="22783"/>
                </a:lnTo>
                <a:lnTo>
                  <a:pt x="1514469" y="32602"/>
                </a:lnTo>
                <a:lnTo>
                  <a:pt x="1559497" y="44095"/>
                </a:lnTo>
                <a:lnTo>
                  <a:pt x="1603847" y="57228"/>
                </a:lnTo>
                <a:lnTo>
                  <a:pt x="1647485" y="71966"/>
                </a:lnTo>
                <a:lnTo>
                  <a:pt x="1690376" y="88275"/>
                </a:lnTo>
                <a:lnTo>
                  <a:pt x="1732487" y="106121"/>
                </a:lnTo>
                <a:lnTo>
                  <a:pt x="1773783" y="125470"/>
                </a:lnTo>
                <a:lnTo>
                  <a:pt x="1814230" y="146287"/>
                </a:lnTo>
                <a:lnTo>
                  <a:pt x="1853794" y="168537"/>
                </a:lnTo>
                <a:lnTo>
                  <a:pt x="1892440" y="192188"/>
                </a:lnTo>
                <a:lnTo>
                  <a:pt x="1930134" y="217203"/>
                </a:lnTo>
                <a:lnTo>
                  <a:pt x="1966843" y="243550"/>
                </a:lnTo>
                <a:lnTo>
                  <a:pt x="2002531" y="271193"/>
                </a:lnTo>
                <a:lnTo>
                  <a:pt x="2037165" y="300099"/>
                </a:lnTo>
                <a:lnTo>
                  <a:pt x="2070710" y="330232"/>
                </a:lnTo>
                <a:lnTo>
                  <a:pt x="2103133" y="361560"/>
                </a:lnTo>
                <a:lnTo>
                  <a:pt x="2134398" y="394047"/>
                </a:lnTo>
                <a:lnTo>
                  <a:pt x="2164472" y="427659"/>
                </a:lnTo>
                <a:lnTo>
                  <a:pt x="2193320" y="462362"/>
                </a:lnTo>
                <a:lnTo>
                  <a:pt x="2220908" y="498121"/>
                </a:lnTo>
                <a:lnTo>
                  <a:pt x="2247202" y="534903"/>
                </a:lnTo>
                <a:lnTo>
                  <a:pt x="2272168" y="572672"/>
                </a:lnTo>
                <a:lnTo>
                  <a:pt x="2295771" y="611396"/>
                </a:lnTo>
                <a:lnTo>
                  <a:pt x="2317977" y="651038"/>
                </a:lnTo>
                <a:lnTo>
                  <a:pt x="2338753" y="691566"/>
                </a:lnTo>
                <a:lnTo>
                  <a:pt x="2358063" y="732944"/>
                </a:lnTo>
                <a:lnTo>
                  <a:pt x="2375873" y="775139"/>
                </a:lnTo>
                <a:lnTo>
                  <a:pt x="2392150" y="818116"/>
                </a:lnTo>
                <a:lnTo>
                  <a:pt x="2406859" y="861841"/>
                </a:lnTo>
                <a:lnTo>
                  <a:pt x="2419966" y="906279"/>
                </a:lnTo>
                <a:lnTo>
                  <a:pt x="2431436" y="951397"/>
                </a:lnTo>
                <a:lnTo>
                  <a:pt x="2441235" y="997159"/>
                </a:lnTo>
                <a:lnTo>
                  <a:pt x="2449330" y="1043532"/>
                </a:lnTo>
                <a:lnTo>
                  <a:pt x="2455685" y="1090481"/>
                </a:lnTo>
                <a:lnTo>
                  <a:pt x="2460267" y="1137972"/>
                </a:lnTo>
                <a:lnTo>
                  <a:pt x="2463041" y="1185971"/>
                </a:lnTo>
                <a:lnTo>
                  <a:pt x="2463972" y="1234443"/>
                </a:lnTo>
                <a:lnTo>
                  <a:pt x="2463041" y="1282915"/>
                </a:lnTo>
                <a:lnTo>
                  <a:pt x="2460267" y="1330914"/>
                </a:lnTo>
                <a:lnTo>
                  <a:pt x="2455685" y="1378405"/>
                </a:lnTo>
                <a:lnTo>
                  <a:pt x="2449330" y="1425355"/>
                </a:lnTo>
                <a:lnTo>
                  <a:pt x="2441235" y="1471728"/>
                </a:lnTo>
                <a:lnTo>
                  <a:pt x="2431436" y="1517490"/>
                </a:lnTo>
                <a:lnTo>
                  <a:pt x="2419966" y="1562607"/>
                </a:lnTo>
                <a:lnTo>
                  <a:pt x="2406859" y="1607046"/>
                </a:lnTo>
                <a:lnTo>
                  <a:pt x="2392150" y="1650770"/>
                </a:lnTo>
                <a:lnTo>
                  <a:pt x="2375873" y="1693747"/>
                </a:lnTo>
                <a:lnTo>
                  <a:pt x="2358063" y="1735942"/>
                </a:lnTo>
                <a:lnTo>
                  <a:pt x="2338753" y="1777320"/>
                </a:lnTo>
                <a:lnTo>
                  <a:pt x="2317977" y="1817848"/>
                </a:lnTo>
                <a:lnTo>
                  <a:pt x="2295771" y="1857491"/>
                </a:lnTo>
                <a:lnTo>
                  <a:pt x="2272168" y="1896214"/>
                </a:lnTo>
                <a:lnTo>
                  <a:pt x="2247202" y="1933984"/>
                </a:lnTo>
                <a:lnTo>
                  <a:pt x="2220908" y="1970765"/>
                </a:lnTo>
                <a:lnTo>
                  <a:pt x="2193320" y="2006525"/>
                </a:lnTo>
                <a:lnTo>
                  <a:pt x="2164472" y="2041228"/>
                </a:lnTo>
                <a:lnTo>
                  <a:pt x="2134398" y="2074840"/>
                </a:lnTo>
                <a:lnTo>
                  <a:pt x="2103133" y="2107327"/>
                </a:lnTo>
                <a:lnTo>
                  <a:pt x="2070710" y="2138654"/>
                </a:lnTo>
                <a:lnTo>
                  <a:pt x="2037165" y="2168788"/>
                </a:lnTo>
                <a:lnTo>
                  <a:pt x="2002531" y="2197694"/>
                </a:lnTo>
                <a:lnTo>
                  <a:pt x="1966843" y="2225337"/>
                </a:lnTo>
                <a:lnTo>
                  <a:pt x="1930134" y="2251684"/>
                </a:lnTo>
                <a:lnTo>
                  <a:pt x="1892440" y="2276699"/>
                </a:lnTo>
                <a:lnTo>
                  <a:pt x="1853794" y="2300349"/>
                </a:lnTo>
                <a:lnTo>
                  <a:pt x="1814230" y="2322600"/>
                </a:lnTo>
                <a:lnTo>
                  <a:pt x="1773783" y="2343417"/>
                </a:lnTo>
                <a:lnTo>
                  <a:pt x="1732487" y="2362765"/>
                </a:lnTo>
                <a:lnTo>
                  <a:pt x="1690376" y="2380612"/>
                </a:lnTo>
                <a:lnTo>
                  <a:pt x="1647485" y="2396921"/>
                </a:lnTo>
                <a:lnTo>
                  <a:pt x="1603847" y="2411659"/>
                </a:lnTo>
                <a:lnTo>
                  <a:pt x="1559497" y="2424792"/>
                </a:lnTo>
                <a:lnTo>
                  <a:pt x="1514469" y="2436285"/>
                </a:lnTo>
                <a:lnTo>
                  <a:pt x="1468798" y="2446104"/>
                </a:lnTo>
                <a:lnTo>
                  <a:pt x="1422518" y="2454214"/>
                </a:lnTo>
                <a:lnTo>
                  <a:pt x="1375662" y="2460582"/>
                </a:lnTo>
                <a:lnTo>
                  <a:pt x="1328265" y="2465173"/>
                </a:lnTo>
                <a:lnTo>
                  <a:pt x="1280362" y="2467953"/>
                </a:lnTo>
                <a:lnTo>
                  <a:pt x="1232023" y="2468886"/>
                </a:lnTo>
                <a:close/>
              </a:path>
            </a:pathLst>
          </a:custGeom>
          <a:solidFill>
            <a:srgbClr val="CDE8E8"/>
          </a:solidFill>
        </p:spPr>
        <p:txBody>
          <a:bodyPr wrap="square" lIns="0" tIns="0" rIns="0" bIns="0" rtlCol="0"/>
          <a:lstStyle/>
          <a:p>
            <a:endParaRPr/>
          </a:p>
        </p:txBody>
      </p:sp>
      <p:sp>
        <p:nvSpPr>
          <p:cNvPr id="6" name="object 5">
            <a:extLst>
              <a:ext uri="{FF2B5EF4-FFF2-40B4-BE49-F238E27FC236}">
                <a16:creationId xmlns:a16="http://schemas.microsoft.com/office/drawing/2014/main" id="{2E3B7E5E-06FA-81F2-4AB6-1F40452E7498}"/>
              </a:ext>
            </a:extLst>
          </p:cNvPr>
          <p:cNvSpPr txBox="1"/>
          <p:nvPr/>
        </p:nvSpPr>
        <p:spPr>
          <a:xfrm>
            <a:off x="1737755" y="6495865"/>
            <a:ext cx="3595552" cy="1130502"/>
          </a:xfrm>
          <a:prstGeom prst="rect">
            <a:avLst/>
          </a:prstGeom>
        </p:spPr>
        <p:txBody>
          <a:bodyPr vert="horz" wrap="square" lIns="0" tIns="12700" rIns="0" bIns="0" rtlCol="0">
            <a:spAutoFit/>
          </a:bodyPr>
          <a:lstStyle/>
          <a:p>
            <a:pPr marL="38735" marR="31115" algn="ctr">
              <a:lnSpc>
                <a:spcPct val="115999"/>
              </a:lnSpc>
              <a:spcBef>
                <a:spcPts val="100"/>
              </a:spcBef>
            </a:pPr>
            <a:r>
              <a:rPr sz="1600" spc="-70" dirty="0">
                <a:solidFill>
                  <a:schemeClr val="bg1"/>
                </a:solidFill>
                <a:latin typeface="Arial" panose="020B0604020202020204" pitchFamily="34" charset="0"/>
                <a:cs typeface="Arial" panose="020B0604020202020204" pitchFamily="34" charset="0"/>
              </a:rPr>
              <a:t>"...</a:t>
            </a:r>
            <a:r>
              <a:rPr sz="1600" spc="55" dirty="0">
                <a:solidFill>
                  <a:schemeClr val="bg1"/>
                </a:solidFill>
                <a:latin typeface="Arial" panose="020B0604020202020204" pitchFamily="34" charset="0"/>
                <a:cs typeface="Arial" panose="020B0604020202020204" pitchFamily="34" charset="0"/>
              </a:rPr>
              <a:t> </a:t>
            </a:r>
            <a:r>
              <a:rPr sz="1600" spc="20" dirty="0">
                <a:solidFill>
                  <a:schemeClr val="bg1"/>
                </a:solidFill>
                <a:latin typeface="Arial" panose="020B0604020202020204" pitchFamily="34" charset="0"/>
                <a:cs typeface="Arial" panose="020B0604020202020204" pitchFamily="34" charset="0"/>
              </a:rPr>
              <a:t>something</a:t>
            </a:r>
            <a:r>
              <a:rPr sz="1600" spc="60" dirty="0">
                <a:solidFill>
                  <a:schemeClr val="bg1"/>
                </a:solidFill>
                <a:latin typeface="Arial" panose="020B0604020202020204" pitchFamily="34" charset="0"/>
                <a:cs typeface="Arial" panose="020B0604020202020204" pitchFamily="34" charset="0"/>
              </a:rPr>
              <a:t> </a:t>
            </a:r>
            <a:r>
              <a:rPr sz="1600" spc="-25" dirty="0">
                <a:solidFill>
                  <a:schemeClr val="bg1"/>
                </a:solidFill>
                <a:latin typeface="Arial" panose="020B0604020202020204" pitchFamily="34" charset="0"/>
                <a:cs typeface="Arial" panose="020B0604020202020204" pitchFamily="34" charset="0"/>
              </a:rPr>
              <a:t>softer, </a:t>
            </a:r>
            <a:r>
              <a:rPr sz="1600" spc="-405" dirty="0">
                <a:solidFill>
                  <a:schemeClr val="bg1"/>
                </a:solidFill>
                <a:latin typeface="Arial" panose="020B0604020202020204" pitchFamily="34" charset="0"/>
                <a:cs typeface="Arial" panose="020B0604020202020204" pitchFamily="34" charset="0"/>
              </a:rPr>
              <a:t> </a:t>
            </a:r>
            <a:r>
              <a:rPr sz="1600" spc="-15" dirty="0">
                <a:solidFill>
                  <a:schemeClr val="bg1"/>
                </a:solidFill>
                <a:latin typeface="Arial" panose="020B0604020202020204" pitchFamily="34" charset="0"/>
                <a:cs typeface="Arial" panose="020B0604020202020204" pitchFamily="34" charset="0"/>
              </a:rPr>
              <a:t>more</a:t>
            </a:r>
            <a:r>
              <a:rPr sz="1600" spc="75" dirty="0">
                <a:solidFill>
                  <a:schemeClr val="bg1"/>
                </a:solidFill>
                <a:latin typeface="Arial" panose="020B0604020202020204" pitchFamily="34" charset="0"/>
                <a:cs typeface="Arial" panose="020B0604020202020204" pitchFamily="34" charset="0"/>
              </a:rPr>
              <a:t> </a:t>
            </a:r>
            <a:r>
              <a:rPr sz="1600" spc="-10" dirty="0">
                <a:solidFill>
                  <a:schemeClr val="bg1"/>
                </a:solidFill>
                <a:latin typeface="Arial" panose="020B0604020202020204" pitchFamily="34" charset="0"/>
                <a:cs typeface="Arial" panose="020B0604020202020204" pitchFamily="34" charset="0"/>
              </a:rPr>
              <a:t>collaborative,</a:t>
            </a:r>
            <a:r>
              <a:rPr sz="1600" spc="-5" dirty="0">
                <a:solidFill>
                  <a:schemeClr val="bg1"/>
                </a:solidFill>
                <a:latin typeface="Arial" panose="020B0604020202020204" pitchFamily="34" charset="0"/>
                <a:cs typeface="Arial" panose="020B0604020202020204" pitchFamily="34" charset="0"/>
              </a:rPr>
              <a:t> </a:t>
            </a:r>
            <a:r>
              <a:rPr sz="1600" spc="-15" dirty="0">
                <a:solidFill>
                  <a:schemeClr val="bg1"/>
                </a:solidFill>
                <a:latin typeface="Arial" panose="020B0604020202020204" pitchFamily="34" charset="0"/>
                <a:cs typeface="Arial" panose="020B0604020202020204" pitchFamily="34" charset="0"/>
              </a:rPr>
              <a:t>more</a:t>
            </a:r>
            <a:r>
              <a:rPr sz="1600" spc="80" dirty="0">
                <a:solidFill>
                  <a:schemeClr val="bg1"/>
                </a:solidFill>
                <a:latin typeface="Arial" panose="020B0604020202020204" pitchFamily="34" charset="0"/>
                <a:cs typeface="Arial" panose="020B0604020202020204" pitchFamily="34" charset="0"/>
              </a:rPr>
              <a:t> </a:t>
            </a:r>
            <a:r>
              <a:rPr sz="1600" spc="10" dirty="0">
                <a:solidFill>
                  <a:schemeClr val="bg1"/>
                </a:solidFill>
                <a:latin typeface="Arial" panose="020B0604020202020204" pitchFamily="34" charset="0"/>
                <a:cs typeface="Arial" panose="020B0604020202020204" pitchFamily="34" charset="0"/>
              </a:rPr>
              <a:t>focused</a:t>
            </a:r>
            <a:r>
              <a:rPr sz="1600" spc="85" dirty="0">
                <a:solidFill>
                  <a:schemeClr val="bg1"/>
                </a:solidFill>
                <a:latin typeface="Arial" panose="020B0604020202020204" pitchFamily="34" charset="0"/>
                <a:cs typeface="Arial" panose="020B0604020202020204" pitchFamily="34" charset="0"/>
              </a:rPr>
              <a:t> </a:t>
            </a:r>
            <a:r>
              <a:rPr sz="1600" dirty="0">
                <a:solidFill>
                  <a:schemeClr val="bg1"/>
                </a:solidFill>
                <a:latin typeface="Arial" panose="020B0604020202020204" pitchFamily="34" charset="0"/>
                <a:cs typeface="Arial" panose="020B0604020202020204" pitchFamily="34" charset="0"/>
              </a:rPr>
              <a:t>on</a:t>
            </a:r>
          </a:p>
          <a:p>
            <a:pPr marL="266065" marR="258445" algn="ctr">
              <a:lnSpc>
                <a:spcPct val="115999"/>
              </a:lnSpc>
            </a:pPr>
            <a:r>
              <a:rPr sz="1600" spc="5" dirty="0">
                <a:solidFill>
                  <a:schemeClr val="bg1"/>
                </a:solidFill>
                <a:latin typeface="Arial" panose="020B0604020202020204" pitchFamily="34" charset="0"/>
                <a:cs typeface="Arial" panose="020B0604020202020204" pitchFamily="34" charset="0"/>
              </a:rPr>
              <a:t>them</a:t>
            </a:r>
            <a:r>
              <a:rPr sz="1600" spc="65" dirty="0">
                <a:solidFill>
                  <a:schemeClr val="bg1"/>
                </a:solidFill>
                <a:latin typeface="Arial" panose="020B0604020202020204" pitchFamily="34" charset="0"/>
                <a:cs typeface="Arial" panose="020B0604020202020204" pitchFamily="34" charset="0"/>
              </a:rPr>
              <a:t> </a:t>
            </a:r>
            <a:r>
              <a:rPr sz="1600" spc="-5" dirty="0">
                <a:solidFill>
                  <a:schemeClr val="bg1"/>
                </a:solidFill>
                <a:latin typeface="Arial" panose="020B0604020202020204" pitchFamily="34" charset="0"/>
                <a:cs typeface="Arial" panose="020B0604020202020204" pitchFamily="34" charset="0"/>
              </a:rPr>
              <a:t>and</a:t>
            </a:r>
            <a:r>
              <a:rPr sz="1600" spc="65" dirty="0">
                <a:solidFill>
                  <a:schemeClr val="bg1"/>
                </a:solidFill>
                <a:latin typeface="Arial" panose="020B0604020202020204" pitchFamily="34" charset="0"/>
                <a:cs typeface="Arial" panose="020B0604020202020204" pitchFamily="34" charset="0"/>
              </a:rPr>
              <a:t> </a:t>
            </a:r>
            <a:r>
              <a:rPr sz="1600" spc="-15" dirty="0">
                <a:solidFill>
                  <a:schemeClr val="bg1"/>
                </a:solidFill>
                <a:latin typeface="Arial" panose="020B0604020202020204" pitchFamily="34" charset="0"/>
                <a:cs typeface="Arial" panose="020B0604020202020204" pitchFamily="34" charset="0"/>
              </a:rPr>
              <a:t>their </a:t>
            </a:r>
            <a:r>
              <a:rPr sz="1600" spc="5" dirty="0">
                <a:solidFill>
                  <a:schemeClr val="bg1"/>
                </a:solidFill>
                <a:latin typeface="Arial" panose="020B0604020202020204" pitchFamily="34" charset="0"/>
                <a:cs typeface="Arial" panose="020B0604020202020204" pitchFamily="34" charset="0"/>
              </a:rPr>
              <a:t>musical</a:t>
            </a:r>
            <a:r>
              <a:rPr sz="1600" spc="45" dirty="0">
                <a:solidFill>
                  <a:schemeClr val="bg1"/>
                </a:solidFill>
                <a:latin typeface="Arial" panose="020B0604020202020204" pitchFamily="34" charset="0"/>
                <a:cs typeface="Arial" panose="020B0604020202020204" pitchFamily="34" charset="0"/>
              </a:rPr>
              <a:t> </a:t>
            </a:r>
            <a:r>
              <a:rPr sz="1600" spc="-10" dirty="0">
                <a:solidFill>
                  <a:schemeClr val="bg1"/>
                </a:solidFill>
                <a:latin typeface="Arial" panose="020B0604020202020204" pitchFamily="34" charset="0"/>
                <a:cs typeface="Arial" panose="020B0604020202020204" pitchFamily="34" charset="0"/>
              </a:rPr>
              <a:t>journey</a:t>
            </a:r>
            <a:endParaRPr sz="1600" dirty="0">
              <a:solidFill>
                <a:schemeClr val="bg1"/>
              </a:solidFill>
              <a:latin typeface="Arial" panose="020B0604020202020204" pitchFamily="34" charset="0"/>
              <a:cs typeface="Arial" panose="020B0604020202020204" pitchFamily="34" charset="0"/>
            </a:endParaRPr>
          </a:p>
          <a:p>
            <a:pPr marL="12700" marR="5080" algn="ctr">
              <a:lnSpc>
                <a:spcPct val="115999"/>
              </a:lnSpc>
            </a:pPr>
            <a:r>
              <a:rPr sz="1600" spc="-15" dirty="0">
                <a:solidFill>
                  <a:schemeClr val="bg1"/>
                </a:solidFill>
                <a:latin typeface="Arial" panose="020B0604020202020204" pitchFamily="34" charset="0"/>
                <a:cs typeface="Arial" panose="020B0604020202020204" pitchFamily="34" charset="0"/>
              </a:rPr>
              <a:t>rather</a:t>
            </a:r>
            <a:r>
              <a:rPr sz="1600" spc="75" dirty="0">
                <a:solidFill>
                  <a:schemeClr val="bg1"/>
                </a:solidFill>
                <a:latin typeface="Arial" panose="020B0604020202020204" pitchFamily="34" charset="0"/>
                <a:cs typeface="Arial" panose="020B0604020202020204" pitchFamily="34" charset="0"/>
              </a:rPr>
              <a:t> </a:t>
            </a:r>
            <a:r>
              <a:rPr sz="1600" spc="5" dirty="0">
                <a:solidFill>
                  <a:schemeClr val="bg1"/>
                </a:solidFill>
                <a:latin typeface="Arial" panose="020B0604020202020204" pitchFamily="34" charset="0"/>
                <a:cs typeface="Arial" panose="020B0604020202020204" pitchFamily="34" charset="0"/>
              </a:rPr>
              <a:t>than</a:t>
            </a:r>
            <a:r>
              <a:rPr sz="1600" spc="75" dirty="0">
                <a:solidFill>
                  <a:schemeClr val="bg1"/>
                </a:solidFill>
                <a:latin typeface="Arial" panose="020B0604020202020204" pitchFamily="34" charset="0"/>
                <a:cs typeface="Arial" panose="020B0604020202020204" pitchFamily="34" charset="0"/>
              </a:rPr>
              <a:t> </a:t>
            </a:r>
            <a:r>
              <a:rPr sz="1600" spc="-105" dirty="0">
                <a:solidFill>
                  <a:schemeClr val="bg1"/>
                </a:solidFill>
                <a:latin typeface="Arial" panose="020B0604020202020204" pitchFamily="34" charset="0"/>
                <a:cs typeface="Arial" panose="020B0604020202020204" pitchFamily="34" charset="0"/>
              </a:rPr>
              <a:t>a</a:t>
            </a:r>
            <a:r>
              <a:rPr sz="1600" spc="80" dirty="0">
                <a:solidFill>
                  <a:schemeClr val="bg1"/>
                </a:solidFill>
                <a:latin typeface="Arial" panose="020B0604020202020204" pitchFamily="34" charset="0"/>
                <a:cs typeface="Arial" panose="020B0604020202020204" pitchFamily="34" charset="0"/>
              </a:rPr>
              <a:t> </a:t>
            </a:r>
            <a:r>
              <a:rPr sz="1600" spc="-5" dirty="0">
                <a:solidFill>
                  <a:schemeClr val="bg1"/>
                </a:solidFill>
                <a:latin typeface="Arial" panose="020B0604020202020204" pitchFamily="34" charset="0"/>
                <a:cs typeface="Arial" panose="020B0604020202020204" pitchFamily="34" charset="0"/>
              </a:rPr>
              <a:t>specific </a:t>
            </a:r>
            <a:r>
              <a:rPr sz="1600" spc="-405" dirty="0">
                <a:solidFill>
                  <a:schemeClr val="bg1"/>
                </a:solidFill>
                <a:latin typeface="Arial" panose="020B0604020202020204" pitchFamily="34" charset="0"/>
                <a:cs typeface="Arial" panose="020B0604020202020204" pitchFamily="34" charset="0"/>
              </a:rPr>
              <a:t> </a:t>
            </a:r>
            <a:r>
              <a:rPr sz="1600" spc="15" dirty="0">
                <a:solidFill>
                  <a:schemeClr val="bg1"/>
                </a:solidFill>
                <a:latin typeface="Arial" panose="020B0604020202020204" pitchFamily="34" charset="0"/>
                <a:cs typeface="Arial" panose="020B0604020202020204" pitchFamily="34" charset="0"/>
              </a:rPr>
              <a:t>outcome."</a:t>
            </a:r>
            <a:endParaRPr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8207118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4D75F1B-807F-B3B2-5B26-A0014F6C9299}"/>
              </a:ext>
            </a:extLst>
          </p:cNvPr>
          <p:cNvSpPr/>
          <p:nvPr/>
        </p:nvSpPr>
        <p:spPr>
          <a:xfrm>
            <a:off x="2498063" y="1390663"/>
            <a:ext cx="4320000" cy="8280000"/>
          </a:xfrm>
          <a:prstGeom prst="rect">
            <a:avLst/>
          </a:prstGeom>
          <a:solidFill>
            <a:srgbClr val="D2F0FD"/>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2" name="Text Box 55"/>
          <p:cNvSpPr txBox="1"/>
          <p:nvPr/>
        </p:nvSpPr>
        <p:spPr>
          <a:xfrm>
            <a:off x="2712919" y="1492664"/>
            <a:ext cx="3960000" cy="1620000"/>
          </a:xfrm>
          <a:prstGeom prst="rect">
            <a:avLst/>
          </a:prstGeom>
          <a:noFill/>
          <a:ln>
            <a:noFill/>
          </a:ln>
          <a:effectLst/>
          <a:extLst>
            <a:ext uri="{C572A759-6A51-4108-AA02-DFA0A04FC94B}">
              <ma14:wrappingTextBoxFlag xmlns=""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50800">
              <a:lnSpc>
                <a:spcPct val="100000"/>
              </a:lnSpc>
              <a:spcBef>
                <a:spcPts val="530"/>
              </a:spcBef>
            </a:pPr>
            <a:r>
              <a:rPr lang="en-US" sz="1600" b="1" kern="50" dirty="0">
                <a:latin typeface="Arial" panose="020B0604020202020204" pitchFamily="34" charset="0"/>
                <a:ea typeface="ＭＳ 明朝"/>
                <a:cs typeface="Arial" panose="020B0604020202020204" pitchFamily="34" charset="0"/>
              </a:rPr>
              <a:t>Think22</a:t>
            </a:r>
            <a:r>
              <a:rPr lang="en-US" sz="1600" kern="50" dirty="0">
                <a:latin typeface="Arial" panose="020B0604020202020204" pitchFamily="34" charset="0"/>
                <a:ea typeface="ＭＳ 明朝"/>
                <a:cs typeface="Arial" panose="020B0604020202020204" pitchFamily="34" charset="0"/>
              </a:rPr>
              <a:t> and an earlier project called </a:t>
            </a:r>
            <a:r>
              <a:rPr lang="en-US" sz="1600" b="1" kern="50" dirty="0">
                <a:latin typeface="Arial" panose="020B0604020202020204" pitchFamily="34" charset="0"/>
                <a:ea typeface="ＭＳ 明朝"/>
                <a:cs typeface="Arial" panose="020B0604020202020204" pitchFamily="34" charset="0"/>
              </a:rPr>
              <a:t>Think2020</a:t>
            </a:r>
            <a:r>
              <a:rPr lang="en-US" sz="1600" kern="50" dirty="0">
                <a:latin typeface="Arial" panose="020B0604020202020204" pitchFamily="34" charset="0"/>
                <a:ea typeface="ＭＳ 明朝"/>
                <a:cs typeface="Arial" panose="020B0604020202020204" pitchFamily="34" charset="0"/>
              </a:rPr>
              <a:t> are important programmes of work funded by Youth Music.</a:t>
            </a:r>
            <a:endParaRPr lang="en-GB" sz="1600" kern="50" dirty="0">
              <a:latin typeface="Arial" panose="020B0604020202020204" pitchFamily="34" charset="0"/>
              <a:ea typeface="ＭＳ 明朝"/>
              <a:cs typeface="Arial" panose="020B0604020202020204" pitchFamily="34" charset="0"/>
            </a:endParaRPr>
          </a:p>
        </p:txBody>
      </p:sp>
      <p:sp>
        <p:nvSpPr>
          <p:cNvPr id="3" name="Text Box 70"/>
          <p:cNvSpPr txBox="1"/>
          <p:nvPr/>
        </p:nvSpPr>
        <p:spPr>
          <a:xfrm>
            <a:off x="2678063" y="3001803"/>
            <a:ext cx="3960000" cy="1620000"/>
          </a:xfrm>
          <a:prstGeom prst="rect">
            <a:avLst/>
          </a:prstGeom>
          <a:noFill/>
          <a:ln>
            <a:noFill/>
          </a:ln>
          <a:effectLst/>
          <a:extLst>
            <a:ext uri="{C572A759-6A51-4108-AA02-DFA0A04FC94B}">
              <ma14:wrappingTextBoxFlag xmlns=""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r>
              <a:rPr lang="en-GB" sz="1600" dirty="0">
                <a:latin typeface="Arial" panose="020B0604020202020204" pitchFamily="34" charset="0"/>
                <a:cs typeface="Arial" panose="020B0604020202020204" pitchFamily="34" charset="0"/>
              </a:rPr>
              <a:t>These programmes of work helped to bring inclusive practice into music education in England. </a:t>
            </a:r>
          </a:p>
        </p:txBody>
      </p:sp>
      <p:sp>
        <p:nvSpPr>
          <p:cNvPr id="4" name="Text Box 71"/>
          <p:cNvSpPr txBox="1"/>
          <p:nvPr/>
        </p:nvSpPr>
        <p:spPr>
          <a:xfrm>
            <a:off x="2712919" y="4966389"/>
            <a:ext cx="3925143" cy="1620000"/>
          </a:xfrm>
          <a:prstGeom prst="rect">
            <a:avLst/>
          </a:prstGeom>
          <a:noFill/>
          <a:ln>
            <a:noFill/>
          </a:ln>
          <a:effectLst/>
          <a:extLst>
            <a:ext uri="{C572A759-6A51-4108-AA02-DFA0A04FC94B}">
              <ma14:wrappingTextBoxFlag xmlns=""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285750" indent="-285750">
              <a:buFont typeface="Arial" panose="020B0604020202020204" pitchFamily="34" charset="0"/>
              <a:buChar char="•"/>
            </a:pPr>
            <a:r>
              <a:rPr lang="en-GB" sz="1600" kern="50" dirty="0">
                <a:effectLst/>
                <a:latin typeface="Arial" panose="020B0604020202020204" pitchFamily="34" charset="0"/>
                <a:ea typeface="ＭＳ 明朝"/>
                <a:cs typeface="Arial" panose="020B0604020202020204" pitchFamily="34" charset="0"/>
              </a:rPr>
              <a:t>Advocacy, campaigning for inclusive practice </a:t>
            </a:r>
            <a:r>
              <a:rPr lang="en-US" sz="1600" dirty="0">
                <a:latin typeface="Arial" panose="020B0604020202020204" pitchFamily="34" charset="0"/>
                <a:cs typeface="Arial" panose="020B0604020202020204" pitchFamily="34" charset="0"/>
              </a:rPr>
              <a:t>and</a:t>
            </a:r>
            <a:r>
              <a:rPr lang="en-US" sz="1600" spc="229" dirty="0">
                <a:latin typeface="Arial" panose="020B0604020202020204" pitchFamily="34" charset="0"/>
                <a:cs typeface="Arial" panose="020B0604020202020204" pitchFamily="34" charset="0"/>
              </a:rPr>
              <a:t> </a:t>
            </a:r>
            <a:r>
              <a:rPr lang="en-US" sz="1600" spc="-10" dirty="0">
                <a:latin typeface="Arial" panose="020B0604020202020204" pitchFamily="34" charset="0"/>
                <a:cs typeface="Arial" panose="020B0604020202020204" pitchFamily="34" charset="0"/>
              </a:rPr>
              <a:t>addressing </a:t>
            </a:r>
            <a:r>
              <a:rPr lang="en-US" sz="1600" dirty="0">
                <a:latin typeface="Arial" panose="020B0604020202020204" pitchFamily="34" charset="0"/>
                <a:cs typeface="Arial" panose="020B0604020202020204" pitchFamily="34" charset="0"/>
              </a:rPr>
              <a:t>underrepresentation of Disabled </a:t>
            </a:r>
            <a:r>
              <a:rPr lang="en-US" sz="1600" spc="-10" dirty="0">
                <a:latin typeface="Arial" panose="020B0604020202020204" pitchFamily="34" charset="0"/>
                <a:cs typeface="Arial" panose="020B0604020202020204" pitchFamily="34" charset="0"/>
              </a:rPr>
              <a:t>People.</a:t>
            </a:r>
            <a:endParaRPr lang="en-GB" sz="1600" kern="50" dirty="0">
              <a:effectLst/>
              <a:latin typeface="Arial" panose="020B0604020202020204" pitchFamily="34" charset="0"/>
              <a:ea typeface="ＭＳ 明朝"/>
              <a:cs typeface="Arial" panose="020B0604020202020204" pitchFamily="34" charset="0"/>
            </a:endParaRPr>
          </a:p>
        </p:txBody>
      </p:sp>
      <p:sp>
        <p:nvSpPr>
          <p:cNvPr id="7" name="Text Box 104"/>
          <p:cNvSpPr txBox="1"/>
          <p:nvPr/>
        </p:nvSpPr>
        <p:spPr>
          <a:xfrm>
            <a:off x="736600" y="751364"/>
            <a:ext cx="6116320" cy="901700"/>
          </a:xfrm>
          <a:prstGeom prst="rect">
            <a:avLst/>
          </a:prstGeom>
          <a:noFill/>
          <a:ln>
            <a:noFill/>
          </a:ln>
          <a:effectLst/>
          <a:extLst>
            <a:ext uri="{C572A759-6A51-4108-AA02-DFA0A04FC94B}">
              <ma14:wrappingTextBoxFlag xmlns="" xmlns:ma14="http://schemas.microsoft.com/office/mac/drawingml/2011/main" val="1"/>
            </a:ext>
          </a:extLst>
        </p:spPr>
        <p:txBody>
          <a:bodyPr rot="0" spcFirstLastPara="0" vert="horz" wrap="square" lIns="0" tIns="0" rIns="0" bIns="0" numCol="1" spcCol="0" rtlCol="0" fromWordArt="0" anchor="t" anchorCtr="0" forceAA="0" compatLnSpc="1">
            <a:prstTxWarp prst="textNoShape">
              <a:avLst/>
            </a:prstTxWarp>
            <a:noAutofit/>
          </a:bodyPr>
          <a:lstStyle/>
          <a:p>
            <a:pPr>
              <a:lnSpc>
                <a:spcPct val="90000"/>
              </a:lnSpc>
              <a:spcAft>
                <a:spcPts val="0"/>
              </a:spcAft>
            </a:pPr>
            <a:r>
              <a:rPr lang="en-US" sz="3000" b="1" kern="50" dirty="0">
                <a:solidFill>
                  <a:srgbClr val="000000"/>
                </a:solidFill>
                <a:latin typeface="Arial"/>
              </a:rPr>
              <a:t>Background</a:t>
            </a:r>
            <a:endParaRPr lang="en-GB" sz="3000" b="1" kern="50" dirty="0">
              <a:solidFill>
                <a:srgbClr val="000000"/>
              </a:solidFill>
              <a:effectLst/>
              <a:latin typeface="Arial"/>
            </a:endParaRPr>
          </a:p>
        </p:txBody>
      </p:sp>
      <p:pic>
        <p:nvPicPr>
          <p:cNvPr id="8" name="Picture 7" descr="Classroom with solid fill"/>
          <p:cNvPicPr/>
          <p:nvPr/>
        </p:nvPicPr>
        <p:blipFill>
          <a:blip r:embed="rId3">
            <a:extLst>
              <a:ext uri="{96DAC541-7B7A-43D3-8B79-37D633B846F1}">
                <asvg:svgBlip xmlns:asvg="http://schemas.microsoft.com/office/drawing/2016/SVG/main" r:embed="rId4"/>
              </a:ext>
            </a:extLst>
          </a:blip>
          <a:srcRect/>
          <a:stretch/>
        </p:blipFill>
        <p:spPr>
          <a:xfrm>
            <a:off x="457574" y="1561364"/>
            <a:ext cx="1440000" cy="1440000"/>
          </a:xfrm>
          <a:prstGeom prst="rect">
            <a:avLst/>
          </a:prstGeom>
        </p:spPr>
      </p:pic>
      <p:pic>
        <p:nvPicPr>
          <p:cNvPr id="13" name="Picture 12" descr="Users with solid fill"/>
          <p:cNvPicPr/>
          <p:nvPr/>
        </p:nvPicPr>
        <p:blipFill>
          <a:blip r:embed="rId5">
            <a:extLst>
              <a:ext uri="{96DAC541-7B7A-43D3-8B79-37D633B846F1}">
                <asvg:svgBlip xmlns:asvg="http://schemas.microsoft.com/office/drawing/2016/SVG/main" r:embed="rId6"/>
              </a:ext>
            </a:extLst>
          </a:blip>
          <a:srcRect/>
          <a:stretch/>
        </p:blipFill>
        <p:spPr>
          <a:xfrm>
            <a:off x="445491" y="3091803"/>
            <a:ext cx="1440000" cy="1440000"/>
          </a:xfrm>
          <a:prstGeom prst="rect">
            <a:avLst/>
          </a:prstGeom>
        </p:spPr>
      </p:pic>
      <p:pic>
        <p:nvPicPr>
          <p:cNvPr id="14" name="Picture 13" descr="Clenched Fist with solid fill"/>
          <p:cNvPicPr/>
          <p:nvPr/>
        </p:nvPicPr>
        <p:blipFill>
          <a:blip r:embed="rId7">
            <a:extLst>
              <a:ext uri="{96DAC541-7B7A-43D3-8B79-37D633B846F1}">
                <asvg:svgBlip xmlns:asvg="http://schemas.microsoft.com/office/drawing/2016/SVG/main" r:embed="rId8"/>
              </a:ext>
            </a:extLst>
          </a:blip>
          <a:srcRect/>
          <a:stretch/>
        </p:blipFill>
        <p:spPr>
          <a:xfrm>
            <a:off x="457574" y="5056389"/>
            <a:ext cx="1440000" cy="1440000"/>
          </a:xfrm>
          <a:prstGeom prst="rect">
            <a:avLst/>
          </a:prstGeom>
        </p:spPr>
      </p:pic>
      <p:sp>
        <p:nvSpPr>
          <p:cNvPr id="9" name="Slide Number Placeholder 1">
            <a:extLst>
              <a:ext uri="{FF2B5EF4-FFF2-40B4-BE49-F238E27FC236}">
                <a16:creationId xmlns:a16="http://schemas.microsoft.com/office/drawing/2014/main" id="{9B860FB5-AEE2-1D0A-3AEC-0716E1C44755}"/>
              </a:ext>
            </a:extLst>
          </p:cNvPr>
          <p:cNvSpPr>
            <a:spLocks noGrp="1"/>
          </p:cNvSpPr>
          <p:nvPr>
            <p:ph type="sldNum" sz="quarter" idx="12"/>
          </p:nvPr>
        </p:nvSpPr>
        <p:spPr>
          <a:xfrm>
            <a:off x="5420043" y="9906785"/>
            <a:ext cx="1764665" cy="569071"/>
          </a:xfrm>
        </p:spPr>
        <p:txBody>
          <a:bodyPr/>
          <a:lstStyle/>
          <a:p>
            <a:fld id="{2DD70488-1BA5-554A-927A-C902243CFC7F}" type="slidenum">
              <a:rPr lang="en-US" sz="1600" smtClean="0">
                <a:solidFill>
                  <a:schemeClr val="bg1"/>
                </a:solidFill>
                <a:latin typeface="Arial" panose="020B0604020202020204" pitchFamily="34" charset="0"/>
                <a:cs typeface="Arial" panose="020B0604020202020204" pitchFamily="34" charset="0"/>
              </a:rPr>
              <a:t>83</a:t>
            </a:fld>
            <a:endParaRPr lang="en-US" sz="1600" dirty="0">
              <a:solidFill>
                <a:schemeClr val="bg1"/>
              </a:solidFill>
              <a:latin typeface="Arial" panose="020B0604020202020204" pitchFamily="34" charset="0"/>
              <a:cs typeface="Arial" panose="020B0604020202020204" pitchFamily="34" charset="0"/>
            </a:endParaRPr>
          </a:p>
        </p:txBody>
      </p:sp>
      <p:pic>
        <p:nvPicPr>
          <p:cNvPr id="12" name="Picture 2" descr="Teacher with solid fill">
            <a:extLst>
              <a:ext uri="{FF2B5EF4-FFF2-40B4-BE49-F238E27FC236}">
                <a16:creationId xmlns:a16="http://schemas.microsoft.com/office/drawing/2014/main" id="{87F552B4-F0A8-5209-5094-F54E9B25FFB6}"/>
              </a:ext>
            </a:extLst>
          </p:cNvPr>
          <p:cNvPicPr/>
          <p:nvPr/>
        </p:nvPicPr>
        <p:blipFill>
          <a:blip r:embed="rId9">
            <a:extLst>
              <a:ext uri="{96DAC541-7B7A-43D3-8B79-37D633B846F1}">
                <asvg:svgBlip xmlns:asvg="http://schemas.microsoft.com/office/drawing/2016/SVG/main" r:embed="rId10"/>
              </a:ext>
            </a:extLst>
          </a:blip>
          <a:srcRect/>
          <a:stretch/>
        </p:blipFill>
        <p:spPr>
          <a:xfrm>
            <a:off x="445491" y="6594934"/>
            <a:ext cx="1440000" cy="1440000"/>
          </a:xfrm>
          <a:prstGeom prst="rect">
            <a:avLst/>
          </a:prstGeom>
        </p:spPr>
      </p:pic>
      <p:pic>
        <p:nvPicPr>
          <p:cNvPr id="18" name="Picture 13" descr="Classroom with solid fill">
            <a:extLst>
              <a:ext uri="{FF2B5EF4-FFF2-40B4-BE49-F238E27FC236}">
                <a16:creationId xmlns:a16="http://schemas.microsoft.com/office/drawing/2014/main" id="{DA3ECAD9-0E4F-7E04-C65D-5EC485853EDA}"/>
              </a:ext>
            </a:extLst>
          </p:cNvPr>
          <p:cNvPicPr/>
          <p:nvPr/>
        </p:nvPicPr>
        <p:blipFill>
          <a:blip r:embed="rId3">
            <a:extLst>
              <a:ext uri="{96DAC541-7B7A-43D3-8B79-37D633B846F1}">
                <asvg:svgBlip xmlns:asvg="http://schemas.microsoft.com/office/drawing/2016/SVG/main" r:embed="rId4"/>
              </a:ext>
            </a:extLst>
          </a:blip>
          <a:srcRect/>
          <a:stretch/>
        </p:blipFill>
        <p:spPr>
          <a:xfrm>
            <a:off x="445491" y="8125373"/>
            <a:ext cx="1440000" cy="1440000"/>
          </a:xfrm>
          <a:prstGeom prst="rect">
            <a:avLst/>
          </a:prstGeom>
        </p:spPr>
      </p:pic>
      <p:sp>
        <p:nvSpPr>
          <p:cNvPr id="5" name="Text Box 71">
            <a:extLst>
              <a:ext uri="{FF2B5EF4-FFF2-40B4-BE49-F238E27FC236}">
                <a16:creationId xmlns:a16="http://schemas.microsoft.com/office/drawing/2014/main" id="{63E22CC3-B778-0ACF-6694-63D53A87F264}"/>
              </a:ext>
            </a:extLst>
          </p:cNvPr>
          <p:cNvSpPr txBox="1"/>
          <p:nvPr/>
        </p:nvSpPr>
        <p:spPr>
          <a:xfrm>
            <a:off x="2712919" y="6591812"/>
            <a:ext cx="3960000" cy="1177603"/>
          </a:xfrm>
          <a:prstGeom prst="rect">
            <a:avLst/>
          </a:prstGeom>
          <a:noFill/>
          <a:ln>
            <a:noFill/>
          </a:ln>
          <a:effectLst/>
          <a:extLst>
            <a:ext uri="{C572A759-6A51-4108-AA02-DFA0A04FC94B}">
              <ma14:wrappingTextBoxFlag xmlns=""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285750" indent="-285750">
              <a:buFont typeface="Arial" panose="020B0604020202020204" pitchFamily="34" charset="0"/>
              <a:buChar char="•"/>
            </a:pPr>
            <a:r>
              <a:rPr lang="en-GB" sz="1600" kern="50" dirty="0">
                <a:latin typeface="Arial"/>
                <a:ea typeface="ＭＳ 明朝"/>
                <a:cs typeface="Times New Roman"/>
              </a:rPr>
              <a:t>Workforce development.</a:t>
            </a:r>
            <a:endParaRPr lang="en-GB" sz="1600" kern="50" dirty="0">
              <a:effectLst/>
              <a:latin typeface="Arial"/>
              <a:ea typeface="ＭＳ 明朝"/>
              <a:cs typeface="Times New Roman"/>
            </a:endParaRPr>
          </a:p>
        </p:txBody>
      </p:sp>
      <p:sp>
        <p:nvSpPr>
          <p:cNvPr id="6" name="Text Box 71">
            <a:extLst>
              <a:ext uri="{FF2B5EF4-FFF2-40B4-BE49-F238E27FC236}">
                <a16:creationId xmlns:a16="http://schemas.microsoft.com/office/drawing/2014/main" id="{95CDE412-BEA2-73D8-0480-51539CB260B6}"/>
              </a:ext>
            </a:extLst>
          </p:cNvPr>
          <p:cNvSpPr txBox="1"/>
          <p:nvPr/>
        </p:nvSpPr>
        <p:spPr>
          <a:xfrm>
            <a:off x="2712919" y="7937055"/>
            <a:ext cx="3960000" cy="1620000"/>
          </a:xfrm>
          <a:prstGeom prst="rect">
            <a:avLst/>
          </a:prstGeom>
          <a:noFill/>
          <a:ln>
            <a:noFill/>
          </a:ln>
          <a:effectLst/>
          <a:extLst>
            <a:ext uri="{C572A759-6A51-4108-AA02-DFA0A04FC94B}">
              <ma14:wrappingTextBoxFlag xmlns=""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284400" marR="49403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The delivery of inclusive music sessions in schools and other learning settings for children and young people.</a:t>
            </a:r>
            <a:endParaRPr lang="en-GB" sz="1600"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FA52E5CA-C597-D90C-E24E-4F4AFF856939}"/>
              </a:ext>
            </a:extLst>
          </p:cNvPr>
          <p:cNvSpPr txBox="1"/>
          <p:nvPr/>
        </p:nvSpPr>
        <p:spPr>
          <a:xfrm>
            <a:off x="2678062" y="4723247"/>
            <a:ext cx="3779520" cy="338554"/>
          </a:xfrm>
          <a:prstGeom prst="rect">
            <a:avLst/>
          </a:prstGeom>
          <a:noFill/>
        </p:spPr>
        <p:txBody>
          <a:bodyPr wrap="square">
            <a:spAutoFit/>
          </a:bodyPr>
          <a:lstStyle/>
          <a:p>
            <a:r>
              <a:rPr lang="en-GB" sz="1600" kern="50" dirty="0">
                <a:solidFill>
                  <a:schemeClr val="bg1"/>
                </a:solidFill>
                <a:effectLst/>
                <a:latin typeface="Arial"/>
                <a:ea typeface="ＭＳ 明朝"/>
                <a:cs typeface="Times New Roman"/>
              </a:rPr>
              <a:t>The programmes focused on:</a:t>
            </a:r>
          </a:p>
        </p:txBody>
      </p:sp>
    </p:spTree>
    <p:extLst>
      <p:ext uri="{BB962C8B-B14F-4D97-AF65-F5344CB8AC3E}">
        <p14:creationId xmlns:p14="http://schemas.microsoft.com/office/powerpoint/2010/main" val="10825294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9A28F3D-E2EF-AED5-6A28-1DBC072D69C4}"/>
              </a:ext>
            </a:extLst>
          </p:cNvPr>
          <p:cNvSpPr/>
          <p:nvPr/>
        </p:nvSpPr>
        <p:spPr>
          <a:xfrm>
            <a:off x="2477992" y="988285"/>
            <a:ext cx="4320000" cy="8751460"/>
          </a:xfrm>
          <a:prstGeom prst="rect">
            <a:avLst/>
          </a:prstGeom>
          <a:solidFill>
            <a:srgbClr val="D2F0FD"/>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600" dirty="0"/>
          </a:p>
        </p:txBody>
      </p:sp>
      <p:sp>
        <p:nvSpPr>
          <p:cNvPr id="4" name="Text Box 17">
            <a:extLst>
              <a:ext uri="{FF2B5EF4-FFF2-40B4-BE49-F238E27FC236}">
                <a16:creationId xmlns:a16="http://schemas.microsoft.com/office/drawing/2014/main" id="{D94B518D-DA3F-47BC-A34B-A010D661FE93}"/>
              </a:ext>
            </a:extLst>
          </p:cNvPr>
          <p:cNvSpPr txBox="1"/>
          <p:nvPr/>
        </p:nvSpPr>
        <p:spPr>
          <a:xfrm>
            <a:off x="2685363" y="1111798"/>
            <a:ext cx="3960000" cy="1616400"/>
          </a:xfrm>
          <a:prstGeom prst="rect">
            <a:avLst/>
          </a:prstGeom>
          <a:noFill/>
          <a:ln>
            <a:noFill/>
          </a:ln>
          <a:effectLst/>
          <a:extLst>
            <a:ext uri="{C572A759-6A51-4108-AA02-DFA0A04FC94B}">
              <ma14:wrappingTextBoxFlag xmlns=""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nSpc>
                <a:spcPct val="105000"/>
              </a:lnSpc>
              <a:spcAft>
                <a:spcPts val="15"/>
              </a:spcAft>
            </a:pPr>
            <a:r>
              <a:rPr lang="en-US" sz="1600" dirty="0">
                <a:latin typeface="Arial" panose="020B0604020202020204" pitchFamily="34" charset="0"/>
                <a:cs typeface="Arial" panose="020B0604020202020204" pitchFamily="34" charset="0"/>
              </a:rPr>
              <a:t>This</a:t>
            </a:r>
            <a:r>
              <a:rPr lang="en-US" sz="1600" spc="180"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document is</a:t>
            </a:r>
            <a:r>
              <a:rPr lang="en-US" sz="1600" spc="180"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one</a:t>
            </a:r>
            <a:r>
              <a:rPr lang="en-US" sz="1600" spc="180"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of</a:t>
            </a:r>
            <a:r>
              <a:rPr lang="en-US" sz="1600" spc="185"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four</a:t>
            </a:r>
            <a:r>
              <a:rPr lang="en-US" sz="1600" spc="180"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resources. These four resources have been</a:t>
            </a:r>
            <a:r>
              <a:rPr lang="en-US" sz="1600" spc="185"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developed</a:t>
            </a:r>
            <a:r>
              <a:rPr lang="en-US" sz="1600" spc="180"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as</a:t>
            </a:r>
            <a:r>
              <a:rPr lang="en-US" sz="1600" spc="180"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part</a:t>
            </a:r>
            <a:r>
              <a:rPr lang="en-US" sz="1600" spc="185" dirty="0">
                <a:latin typeface="Arial" panose="020B0604020202020204" pitchFamily="34" charset="0"/>
                <a:cs typeface="Arial" panose="020B0604020202020204" pitchFamily="34" charset="0"/>
              </a:rPr>
              <a:t> </a:t>
            </a:r>
            <a:r>
              <a:rPr lang="en-US" sz="1600" spc="-25" dirty="0">
                <a:latin typeface="Arial" panose="020B0604020202020204" pitchFamily="34" charset="0"/>
                <a:cs typeface="Arial" panose="020B0604020202020204" pitchFamily="34" charset="0"/>
              </a:rPr>
              <a:t>of </a:t>
            </a:r>
            <a:r>
              <a:rPr lang="en-US" sz="1600" dirty="0">
                <a:latin typeface="Arial" panose="020B0604020202020204" pitchFamily="34" charset="0"/>
                <a:cs typeface="Arial" panose="020B0604020202020204" pitchFamily="34" charset="0"/>
              </a:rPr>
              <a:t>the</a:t>
            </a:r>
            <a:r>
              <a:rPr lang="en-US" sz="1600" spc="170" dirty="0">
                <a:latin typeface="Arial" panose="020B0604020202020204" pitchFamily="34" charset="0"/>
                <a:cs typeface="Arial" panose="020B0604020202020204" pitchFamily="34" charset="0"/>
              </a:rPr>
              <a:t> </a:t>
            </a:r>
            <a:r>
              <a:rPr lang="en-US" sz="1600" b="1" dirty="0">
                <a:latin typeface="Arial" panose="020B0604020202020204" pitchFamily="34" charset="0"/>
                <a:cs typeface="Arial" panose="020B0604020202020204" pitchFamily="34" charset="0"/>
              </a:rPr>
              <a:t>Think22</a:t>
            </a:r>
            <a:r>
              <a:rPr lang="en-US" sz="1600" spc="175"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programme</a:t>
            </a:r>
            <a:r>
              <a:rPr lang="en-US" sz="1600" dirty="0">
                <a:latin typeface="Arial" panose="020B0604020202020204" pitchFamily="34" charset="0"/>
                <a:cs typeface="Arial" panose="020B0604020202020204" pitchFamily="34" charset="0"/>
              </a:rPr>
              <a:t>.</a:t>
            </a:r>
            <a:endParaRPr lang="en-GB" sz="1600" kern="50" dirty="0">
              <a:effectLst/>
              <a:latin typeface="Arial" panose="020B0604020202020204" pitchFamily="34" charset="0"/>
              <a:ea typeface="ＭＳ 明朝"/>
              <a:cs typeface="Arial" panose="020B0604020202020204" pitchFamily="34" charset="0"/>
            </a:endParaRPr>
          </a:p>
        </p:txBody>
      </p:sp>
      <p:pic>
        <p:nvPicPr>
          <p:cNvPr id="5" name="Picture 4">
            <a:extLst>
              <a:ext uri="{FF2B5EF4-FFF2-40B4-BE49-F238E27FC236}">
                <a16:creationId xmlns:a16="http://schemas.microsoft.com/office/drawing/2014/main" id="{F01089C3-A120-48A9-8A35-4F1FBC474C13}"/>
              </a:ext>
            </a:extLst>
          </p:cNvPr>
          <p:cNvPicPr/>
          <p:nvPr/>
        </p:nvPicPr>
        <p:blipFill>
          <a:blip r:embed="rId2">
            <a:extLst>
              <a:ext uri="{96DAC541-7B7A-43D3-8B79-37D633B846F1}">
                <asvg:svgBlip xmlns:asvg="http://schemas.microsoft.com/office/drawing/2016/SVG/main" r:embed="rId3"/>
              </a:ext>
            </a:extLst>
          </a:blip>
          <a:srcRect/>
          <a:stretch/>
        </p:blipFill>
        <p:spPr>
          <a:xfrm>
            <a:off x="599740" y="1111798"/>
            <a:ext cx="1440000" cy="1440000"/>
          </a:xfrm>
          <a:prstGeom prst="rect">
            <a:avLst/>
          </a:prstGeom>
        </p:spPr>
      </p:pic>
      <p:sp>
        <p:nvSpPr>
          <p:cNvPr id="6" name="Text Box 62">
            <a:extLst>
              <a:ext uri="{FF2B5EF4-FFF2-40B4-BE49-F238E27FC236}">
                <a16:creationId xmlns:a16="http://schemas.microsoft.com/office/drawing/2014/main" id="{C9F4FCB1-40D0-45F6-8049-399DBD9DED5B}"/>
              </a:ext>
            </a:extLst>
          </p:cNvPr>
          <p:cNvSpPr txBox="1"/>
          <p:nvPr/>
        </p:nvSpPr>
        <p:spPr>
          <a:xfrm>
            <a:off x="2685363" y="3225494"/>
            <a:ext cx="3960000" cy="1616400"/>
          </a:xfrm>
          <a:prstGeom prst="rect">
            <a:avLst/>
          </a:prstGeom>
          <a:noFill/>
          <a:ln>
            <a:noFill/>
          </a:ln>
          <a:effectLst/>
          <a:extLst>
            <a:ext uri="{C572A759-6A51-4108-AA02-DFA0A04FC94B}">
              <ma14:wrappingTextBoxFlag xmlns=""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l" rtl="0" fontAlgn="base"/>
            <a:r>
              <a:rPr lang="en-GB" sz="1600" b="0" i="0" dirty="0">
                <a:solidFill>
                  <a:srgbClr val="000000"/>
                </a:solidFill>
                <a:effectLst/>
                <a:latin typeface="Arial" panose="020B0604020202020204" pitchFamily="34" charset="0"/>
                <a:cs typeface="Arial" panose="020B0604020202020204" pitchFamily="34" charset="0"/>
              </a:rPr>
              <a:t>We have been working with four partners:</a:t>
            </a:r>
          </a:p>
        </p:txBody>
      </p:sp>
      <p:pic>
        <p:nvPicPr>
          <p:cNvPr id="7" name="Picture 6" descr="Cheers with solid fill">
            <a:extLst>
              <a:ext uri="{FF2B5EF4-FFF2-40B4-BE49-F238E27FC236}">
                <a16:creationId xmlns:a16="http://schemas.microsoft.com/office/drawing/2014/main" id="{5EEC2CD5-F14A-41C8-BC73-AB0A5E35BC7F}"/>
              </a:ext>
            </a:extLst>
          </p:cNvPr>
          <p:cNvPicPr/>
          <p:nvPr/>
        </p:nvPicPr>
        <p:blipFill>
          <a:blip r:embed="rId4">
            <a:extLst>
              <a:ext uri="{96DAC541-7B7A-43D3-8B79-37D633B846F1}">
                <asvg:svgBlip xmlns:asvg="http://schemas.microsoft.com/office/drawing/2016/SVG/main" r:embed="rId5"/>
              </a:ext>
            </a:extLst>
          </a:blip>
          <a:srcRect/>
          <a:stretch/>
        </p:blipFill>
        <p:spPr>
          <a:xfrm>
            <a:off x="599740" y="3225494"/>
            <a:ext cx="1440000" cy="1440000"/>
          </a:xfrm>
          <a:prstGeom prst="rect">
            <a:avLst/>
          </a:prstGeom>
        </p:spPr>
      </p:pic>
      <p:sp>
        <p:nvSpPr>
          <p:cNvPr id="2" name="Text Box 62">
            <a:extLst>
              <a:ext uri="{FF2B5EF4-FFF2-40B4-BE49-F238E27FC236}">
                <a16:creationId xmlns:a16="http://schemas.microsoft.com/office/drawing/2014/main" id="{BD79EA1A-7EEE-137A-8131-E1ADC0CBF720}"/>
              </a:ext>
            </a:extLst>
          </p:cNvPr>
          <p:cNvSpPr txBox="1"/>
          <p:nvPr/>
        </p:nvSpPr>
        <p:spPr>
          <a:xfrm>
            <a:off x="2685363" y="5636211"/>
            <a:ext cx="3960000" cy="1616400"/>
          </a:xfrm>
          <a:prstGeom prst="rect">
            <a:avLst/>
          </a:prstGeom>
          <a:noFill/>
          <a:ln>
            <a:noFill/>
          </a:ln>
          <a:effectLst/>
          <a:extLst>
            <a:ext uri="{C572A759-6A51-4108-AA02-DFA0A04FC94B}">
              <ma14:wrappingTextBoxFlag xmlns=""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285750" indent="-285750">
              <a:lnSpc>
                <a:spcPct val="105000"/>
              </a:lnSpc>
              <a:spcAft>
                <a:spcPts val="15"/>
              </a:spcAft>
              <a:buFont typeface="Arial" panose="020B0604020202020204" pitchFamily="34" charset="0"/>
              <a:buChar char="•"/>
            </a:pPr>
            <a:r>
              <a:rPr lang="en-US" sz="1600" dirty="0">
                <a:latin typeface="Arial" panose="020B0604020202020204" pitchFamily="34" charset="0"/>
                <a:cs typeface="Arial" panose="020B0604020202020204" pitchFamily="34" charset="0"/>
              </a:rPr>
              <a:t>Essex</a:t>
            </a:r>
            <a:r>
              <a:rPr lang="en-US" sz="1600" spc="175" dirty="0">
                <a:latin typeface="Arial" panose="020B0604020202020204" pitchFamily="34" charset="0"/>
                <a:cs typeface="Arial" panose="020B0604020202020204" pitchFamily="34" charset="0"/>
              </a:rPr>
              <a:t> </a:t>
            </a:r>
            <a:r>
              <a:rPr lang="en-US" sz="1600" spc="-10" dirty="0">
                <a:latin typeface="Arial" panose="020B0604020202020204" pitchFamily="34" charset="0"/>
                <a:cs typeface="Arial" panose="020B0604020202020204" pitchFamily="34" charset="0"/>
              </a:rPr>
              <a:t>Music </a:t>
            </a:r>
            <a:r>
              <a:rPr lang="en-US" sz="1600" dirty="0">
                <a:latin typeface="Arial" panose="020B0604020202020204" pitchFamily="34" charset="0"/>
                <a:cs typeface="Arial" panose="020B0604020202020204" pitchFamily="34" charset="0"/>
              </a:rPr>
              <a:t>Education</a:t>
            </a:r>
            <a:r>
              <a:rPr lang="en-US" sz="1600" spc="225"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Hub</a:t>
            </a:r>
            <a:r>
              <a:rPr lang="en-US" sz="1600" spc="225" dirty="0">
                <a:latin typeface="Arial" panose="020B0604020202020204" pitchFamily="34" charset="0"/>
                <a:cs typeface="Arial" panose="020B0604020202020204" pitchFamily="34" charset="0"/>
              </a:rPr>
              <a:t> </a:t>
            </a:r>
          </a:p>
          <a:p>
            <a:pPr marL="285750" indent="-285750">
              <a:lnSpc>
                <a:spcPct val="105000"/>
              </a:lnSpc>
              <a:spcAft>
                <a:spcPts val="15"/>
              </a:spcAft>
              <a:buFont typeface="Arial" panose="020B0604020202020204" pitchFamily="34" charset="0"/>
              <a:buChar char="•"/>
            </a:pPr>
            <a:r>
              <a:rPr lang="en-US" sz="1600" dirty="0">
                <a:latin typeface="Arial" panose="020B0604020202020204" pitchFamily="34" charset="0"/>
                <a:cs typeface="Arial" panose="020B0604020202020204" pitchFamily="34" charset="0"/>
              </a:rPr>
              <a:t>Newham</a:t>
            </a:r>
            <a:r>
              <a:rPr lang="en-US" sz="1600" spc="225"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Music</a:t>
            </a:r>
            <a:r>
              <a:rPr lang="en-US" sz="1600" spc="225" dirty="0">
                <a:latin typeface="Arial" panose="020B0604020202020204" pitchFamily="34" charset="0"/>
                <a:cs typeface="Arial" panose="020B0604020202020204" pitchFamily="34" charset="0"/>
              </a:rPr>
              <a:t> </a:t>
            </a:r>
          </a:p>
          <a:p>
            <a:pPr marL="285750" indent="-285750">
              <a:lnSpc>
                <a:spcPct val="105000"/>
              </a:lnSpc>
              <a:spcAft>
                <a:spcPts val="15"/>
              </a:spcAft>
              <a:buFont typeface="Arial" panose="020B0604020202020204" pitchFamily="34" charset="0"/>
              <a:buChar char="•"/>
            </a:pPr>
            <a:r>
              <a:rPr lang="en-US" sz="1600" spc="65" dirty="0">
                <a:latin typeface="Arial" panose="020B0604020202020204" pitchFamily="34" charset="0"/>
                <a:cs typeface="Arial" panose="020B0604020202020204" pitchFamily="34" charset="0"/>
              </a:rPr>
              <a:t>THAMES</a:t>
            </a:r>
            <a:r>
              <a:rPr lang="en-US" sz="1600" spc="225" dirty="0">
                <a:latin typeface="Arial" panose="020B0604020202020204" pitchFamily="34" charset="0"/>
                <a:cs typeface="Arial" panose="020B0604020202020204" pitchFamily="34" charset="0"/>
              </a:rPr>
              <a:t> </a:t>
            </a:r>
            <a:r>
              <a:rPr lang="en-US" sz="1600" spc="-235" dirty="0">
                <a:latin typeface="Arial" panose="020B0604020202020204" pitchFamily="34" charset="0"/>
                <a:cs typeface="Arial" panose="020B0604020202020204" pitchFamily="34" charset="0"/>
              </a:rPr>
              <a:t>(</a:t>
            </a:r>
            <a:r>
              <a:rPr lang="en-US" sz="1600" spc="-229"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Tower</a:t>
            </a:r>
            <a:r>
              <a:rPr lang="en-US" sz="1600" spc="225"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Hamlets</a:t>
            </a:r>
            <a:r>
              <a:rPr lang="en-US" sz="1600" spc="229"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Arts</a:t>
            </a:r>
            <a:r>
              <a:rPr lang="en-US" sz="1600" spc="225"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and</a:t>
            </a:r>
            <a:r>
              <a:rPr lang="en-US" sz="1600" spc="225" dirty="0">
                <a:latin typeface="Arial" panose="020B0604020202020204" pitchFamily="34" charset="0"/>
                <a:cs typeface="Arial" panose="020B0604020202020204" pitchFamily="34" charset="0"/>
              </a:rPr>
              <a:t> </a:t>
            </a:r>
            <a:r>
              <a:rPr lang="en-US" sz="1600" spc="-10" dirty="0">
                <a:latin typeface="Arial" panose="020B0604020202020204" pitchFamily="34" charset="0"/>
                <a:cs typeface="Arial" panose="020B0604020202020204" pitchFamily="34" charset="0"/>
              </a:rPr>
              <a:t>Music </a:t>
            </a:r>
            <a:r>
              <a:rPr lang="en-US" sz="1600" dirty="0">
                <a:latin typeface="Arial" panose="020B0604020202020204" pitchFamily="34" charset="0"/>
                <a:cs typeface="Arial" panose="020B0604020202020204" pitchFamily="34" charset="0"/>
              </a:rPr>
              <a:t>Education</a:t>
            </a:r>
            <a:r>
              <a:rPr lang="en-US" sz="1600" spc="220"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Service)</a:t>
            </a:r>
            <a:r>
              <a:rPr lang="en-US" sz="1600" spc="220" dirty="0">
                <a:latin typeface="Arial" panose="020B0604020202020204" pitchFamily="34" charset="0"/>
                <a:cs typeface="Arial" panose="020B0604020202020204" pitchFamily="34" charset="0"/>
              </a:rPr>
              <a:t> </a:t>
            </a:r>
          </a:p>
          <a:p>
            <a:pPr marL="285750" indent="-285750">
              <a:lnSpc>
                <a:spcPct val="105000"/>
              </a:lnSpc>
              <a:spcAft>
                <a:spcPts val="15"/>
              </a:spcAft>
              <a:buFont typeface="Arial" panose="020B0604020202020204" pitchFamily="34" charset="0"/>
              <a:buChar char="•"/>
            </a:pPr>
            <a:r>
              <a:rPr lang="en-US" sz="1600" dirty="0">
                <a:latin typeface="Arial" panose="020B0604020202020204" pitchFamily="34" charset="0"/>
                <a:cs typeface="Arial" panose="020B0604020202020204" pitchFamily="34" charset="0"/>
              </a:rPr>
              <a:t>Coventry</a:t>
            </a:r>
            <a:r>
              <a:rPr lang="en-US" sz="1600" spc="220"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Music</a:t>
            </a:r>
            <a:endParaRPr lang="en-GB" sz="1600" kern="50" dirty="0">
              <a:effectLst/>
              <a:latin typeface="Arial" panose="020B0604020202020204" pitchFamily="34" charset="0"/>
              <a:ea typeface="ＭＳ 明朝"/>
              <a:cs typeface="Arial" panose="020B0604020202020204" pitchFamily="34" charset="0"/>
            </a:endParaRPr>
          </a:p>
        </p:txBody>
      </p:sp>
      <p:pic>
        <p:nvPicPr>
          <p:cNvPr id="3" name="Picture 2" descr="Handshake with solid fill">
            <a:extLst>
              <a:ext uri="{FF2B5EF4-FFF2-40B4-BE49-F238E27FC236}">
                <a16:creationId xmlns:a16="http://schemas.microsoft.com/office/drawing/2014/main" id="{68BF5E12-17A6-D449-9E5A-20ADCE56F7A7}"/>
              </a:ext>
            </a:extLst>
          </p:cNvPr>
          <p:cNvPicPr/>
          <p:nvPr/>
        </p:nvPicPr>
        <p:blipFill>
          <a:blip r:embed="rId6">
            <a:extLst>
              <a:ext uri="{96DAC541-7B7A-43D3-8B79-37D633B846F1}">
                <asvg:svgBlip xmlns:asvg="http://schemas.microsoft.com/office/drawing/2016/SVG/main" r:embed="rId7"/>
              </a:ext>
            </a:extLst>
          </a:blip>
          <a:srcRect/>
          <a:stretch/>
        </p:blipFill>
        <p:spPr>
          <a:xfrm>
            <a:off x="599740" y="5812611"/>
            <a:ext cx="1440000" cy="1440000"/>
          </a:xfrm>
          <a:prstGeom prst="rect">
            <a:avLst/>
          </a:prstGeom>
        </p:spPr>
      </p:pic>
      <p:sp>
        <p:nvSpPr>
          <p:cNvPr id="13" name="Text Box 62">
            <a:extLst>
              <a:ext uri="{FF2B5EF4-FFF2-40B4-BE49-F238E27FC236}">
                <a16:creationId xmlns:a16="http://schemas.microsoft.com/office/drawing/2014/main" id="{3A41C17C-53AB-0AAC-DD04-8FA90FE3F225}"/>
              </a:ext>
            </a:extLst>
          </p:cNvPr>
          <p:cNvSpPr txBox="1"/>
          <p:nvPr/>
        </p:nvSpPr>
        <p:spPr>
          <a:xfrm>
            <a:off x="2595363" y="7926628"/>
            <a:ext cx="4140000" cy="1620000"/>
          </a:xfrm>
          <a:prstGeom prst="rect">
            <a:avLst/>
          </a:prstGeom>
          <a:noFill/>
          <a:ln>
            <a:noFill/>
          </a:ln>
          <a:effectLst/>
          <a:extLst>
            <a:ext uri="{C572A759-6A51-4108-AA02-DFA0A04FC94B}">
              <ma14:wrappingTextBoxFlag xmlns=""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lvl="0">
              <a:lnSpc>
                <a:spcPct val="105000"/>
              </a:lnSpc>
              <a:spcAft>
                <a:spcPts val="15"/>
              </a:spcAft>
            </a:pPr>
            <a:r>
              <a:rPr lang="en-US" sz="1600" dirty="0">
                <a:latin typeface="Arial" panose="020B0604020202020204" pitchFamily="34" charset="0"/>
                <a:cs typeface="Arial" panose="020B0604020202020204" pitchFamily="34" charset="0"/>
              </a:rPr>
              <a:t>These resources are an example of Drake Music’s main approach where different people work together.</a:t>
            </a:r>
            <a:endParaRPr lang="en-GB" sz="1600" dirty="0">
              <a:latin typeface="Arial" panose="020B0604020202020204" pitchFamily="34" charset="0"/>
              <a:cs typeface="Arial" panose="020B0604020202020204" pitchFamily="34" charset="0"/>
            </a:endParaRPr>
          </a:p>
        </p:txBody>
      </p:sp>
      <p:pic>
        <p:nvPicPr>
          <p:cNvPr id="14" name="Picture 13" descr="Group brainstorm with solid fill">
            <a:extLst>
              <a:ext uri="{FF2B5EF4-FFF2-40B4-BE49-F238E27FC236}">
                <a16:creationId xmlns:a16="http://schemas.microsoft.com/office/drawing/2014/main" id="{088F3326-C793-FDD3-63C6-276E8484D4BC}"/>
              </a:ext>
            </a:extLst>
          </p:cNvPr>
          <p:cNvPicPr/>
          <p:nvPr/>
        </p:nvPicPr>
        <p:blipFill>
          <a:blip r:embed="rId8">
            <a:extLst>
              <a:ext uri="{96DAC541-7B7A-43D3-8B79-37D633B846F1}">
                <asvg:svgBlip xmlns:asvg="http://schemas.microsoft.com/office/drawing/2016/SVG/main" r:embed="rId9"/>
              </a:ext>
            </a:extLst>
          </a:blip>
          <a:srcRect/>
          <a:stretch/>
        </p:blipFill>
        <p:spPr>
          <a:xfrm>
            <a:off x="599740" y="8016628"/>
            <a:ext cx="1440000" cy="1440000"/>
          </a:xfrm>
          <a:prstGeom prst="rect">
            <a:avLst/>
          </a:prstGeom>
        </p:spPr>
      </p:pic>
      <p:sp>
        <p:nvSpPr>
          <p:cNvPr id="9" name="Slide Number Placeholder 1">
            <a:extLst>
              <a:ext uri="{FF2B5EF4-FFF2-40B4-BE49-F238E27FC236}">
                <a16:creationId xmlns:a16="http://schemas.microsoft.com/office/drawing/2014/main" id="{7AAF9BB9-06F0-A4D2-6ECD-962E10B882ED}"/>
              </a:ext>
            </a:extLst>
          </p:cNvPr>
          <p:cNvSpPr txBox="1">
            <a:spLocks/>
          </p:cNvSpPr>
          <p:nvPr/>
        </p:nvSpPr>
        <p:spPr>
          <a:xfrm>
            <a:off x="5572443" y="10059185"/>
            <a:ext cx="1764665" cy="56907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DD70488-1BA5-554A-927A-C902243CFC7F}" type="slidenum">
              <a:rPr lang="en-US" sz="1600" smtClean="0">
                <a:solidFill>
                  <a:schemeClr val="bg1"/>
                </a:solidFill>
                <a:latin typeface="Arial" panose="020B0604020202020204" pitchFamily="34" charset="0"/>
                <a:cs typeface="Arial" panose="020B0604020202020204" pitchFamily="34" charset="0"/>
              </a:rPr>
              <a:pPr/>
              <a:t>84</a:t>
            </a:fld>
            <a:endParaRPr lang="en-US"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126728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FE46FA2-4935-41F3-B21E-7DEFBD0F2391}"/>
              </a:ext>
            </a:extLst>
          </p:cNvPr>
          <p:cNvSpPr/>
          <p:nvPr/>
        </p:nvSpPr>
        <p:spPr>
          <a:xfrm>
            <a:off x="2477992" y="988285"/>
            <a:ext cx="4320000" cy="9000000"/>
          </a:xfrm>
          <a:prstGeom prst="rect">
            <a:avLst/>
          </a:prstGeom>
          <a:solidFill>
            <a:srgbClr val="D2F0FD"/>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600" dirty="0"/>
          </a:p>
        </p:txBody>
      </p:sp>
      <p:sp>
        <p:nvSpPr>
          <p:cNvPr id="4" name="Text Box 17">
            <a:extLst>
              <a:ext uri="{FF2B5EF4-FFF2-40B4-BE49-F238E27FC236}">
                <a16:creationId xmlns:a16="http://schemas.microsoft.com/office/drawing/2014/main" id="{D94B518D-DA3F-47BC-A34B-A010D661FE93}"/>
              </a:ext>
            </a:extLst>
          </p:cNvPr>
          <p:cNvSpPr txBox="1"/>
          <p:nvPr/>
        </p:nvSpPr>
        <p:spPr>
          <a:xfrm>
            <a:off x="2657992" y="870896"/>
            <a:ext cx="3960000" cy="1616400"/>
          </a:xfrm>
          <a:prstGeom prst="rect">
            <a:avLst/>
          </a:prstGeom>
          <a:noFill/>
          <a:ln>
            <a:noFill/>
          </a:ln>
          <a:effectLst/>
          <a:extLst>
            <a:ext uri="{C572A759-6A51-4108-AA02-DFA0A04FC94B}">
              <ma14:wrappingTextBoxFlag xmlns:ma14="http://schemas.microsoft.com/office/mac/drawingml/2011/main" xmlns=""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50800" marR="17780">
              <a:lnSpc>
                <a:spcPct val="130100"/>
              </a:lnSpc>
            </a:pPr>
            <a:r>
              <a:rPr lang="en-GB" sz="1600" b="0" i="0" dirty="0">
                <a:solidFill>
                  <a:srgbClr val="000000"/>
                </a:solidFill>
                <a:effectLst/>
                <a:latin typeface="Arial" panose="020B0604020202020204" pitchFamily="34" charset="0"/>
              </a:rPr>
              <a:t>This includes:</a:t>
            </a:r>
            <a:endParaRPr lang="en-GB" sz="1400" kern="50" dirty="0">
              <a:effectLst/>
              <a:latin typeface="Arial"/>
              <a:ea typeface="ＭＳ 明朝"/>
              <a:cs typeface="Times New Roman"/>
            </a:endParaRPr>
          </a:p>
        </p:txBody>
      </p:sp>
      <p:sp>
        <p:nvSpPr>
          <p:cNvPr id="2" name="Slide Number Placeholder 1">
            <a:extLst>
              <a:ext uri="{FF2B5EF4-FFF2-40B4-BE49-F238E27FC236}">
                <a16:creationId xmlns:a16="http://schemas.microsoft.com/office/drawing/2014/main" id="{B51DC93C-9217-F374-841D-2D69F559F6D0}"/>
              </a:ext>
            </a:extLst>
          </p:cNvPr>
          <p:cNvSpPr txBox="1">
            <a:spLocks/>
          </p:cNvSpPr>
          <p:nvPr/>
        </p:nvSpPr>
        <p:spPr>
          <a:xfrm>
            <a:off x="5572443" y="10059185"/>
            <a:ext cx="1764665" cy="56907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DD70488-1BA5-554A-927A-C902243CFC7F}" type="slidenum">
              <a:rPr lang="en-US" sz="1600" smtClean="0">
                <a:solidFill>
                  <a:schemeClr val="bg1"/>
                </a:solidFill>
                <a:latin typeface="Arial" panose="020B0604020202020204" pitchFamily="34" charset="0"/>
                <a:cs typeface="Arial" panose="020B0604020202020204" pitchFamily="34" charset="0"/>
              </a:rPr>
              <a:pPr/>
              <a:t>85</a:t>
            </a:fld>
            <a:endParaRPr lang="en-US" sz="1600" dirty="0">
              <a:solidFill>
                <a:schemeClr val="bg1"/>
              </a:solidFill>
              <a:latin typeface="Arial" panose="020B0604020202020204" pitchFamily="34" charset="0"/>
              <a:cs typeface="Arial" panose="020B0604020202020204" pitchFamily="34" charset="0"/>
            </a:endParaRPr>
          </a:p>
        </p:txBody>
      </p:sp>
      <p:pic>
        <p:nvPicPr>
          <p:cNvPr id="6" name="Picture 4" descr="Music note with solid fill">
            <a:extLst>
              <a:ext uri="{FF2B5EF4-FFF2-40B4-BE49-F238E27FC236}">
                <a16:creationId xmlns:a16="http://schemas.microsoft.com/office/drawing/2014/main" id="{D3685FFD-D17C-17E1-7FAB-2F63D0C41450}"/>
              </a:ext>
            </a:extLst>
          </p:cNvPr>
          <p:cNvPicPr/>
          <p:nvPr/>
        </p:nvPicPr>
        <p:blipFill>
          <a:blip r:embed="rId2">
            <a:extLst>
              <a:ext uri="{96DAC541-7B7A-43D3-8B79-37D633B846F1}">
                <asvg:svgBlip xmlns:asvg="http://schemas.microsoft.com/office/drawing/2016/SVG/main" r:embed="rId3"/>
              </a:ext>
            </a:extLst>
          </a:blip>
          <a:srcRect/>
          <a:stretch/>
        </p:blipFill>
        <p:spPr>
          <a:xfrm>
            <a:off x="568626" y="2849793"/>
            <a:ext cx="1440000" cy="1440000"/>
          </a:xfrm>
          <a:prstGeom prst="rect">
            <a:avLst/>
          </a:prstGeom>
        </p:spPr>
      </p:pic>
      <p:pic>
        <p:nvPicPr>
          <p:cNvPr id="8" name="Picture 4">
            <a:extLst>
              <a:ext uri="{FF2B5EF4-FFF2-40B4-BE49-F238E27FC236}">
                <a16:creationId xmlns:a16="http://schemas.microsoft.com/office/drawing/2014/main" id="{FBF9EF74-D30F-D1AE-7841-51BE20C29EE5}"/>
              </a:ext>
            </a:extLst>
          </p:cNvPr>
          <p:cNvPicPr/>
          <p:nvPr/>
        </p:nvPicPr>
        <p:blipFill>
          <a:blip r:embed="rId4">
            <a:extLst>
              <a:ext uri="{96DAC541-7B7A-43D3-8B79-37D633B846F1}">
                <asvg:svgBlip xmlns:asvg="http://schemas.microsoft.com/office/drawing/2016/SVG/main" r:embed="rId5"/>
              </a:ext>
            </a:extLst>
          </a:blip>
          <a:srcRect/>
          <a:stretch/>
        </p:blipFill>
        <p:spPr>
          <a:xfrm>
            <a:off x="568626" y="4768285"/>
            <a:ext cx="1440000" cy="1440000"/>
          </a:xfrm>
          <a:prstGeom prst="rect">
            <a:avLst/>
          </a:prstGeom>
        </p:spPr>
      </p:pic>
      <p:pic>
        <p:nvPicPr>
          <p:cNvPr id="10" name="Picture 4" descr="Users with solid fill">
            <a:extLst>
              <a:ext uri="{FF2B5EF4-FFF2-40B4-BE49-F238E27FC236}">
                <a16:creationId xmlns:a16="http://schemas.microsoft.com/office/drawing/2014/main" id="{8A9E1ACD-41C0-7072-E9B3-CAB81F21AAD3}"/>
              </a:ext>
            </a:extLst>
          </p:cNvPr>
          <p:cNvPicPr/>
          <p:nvPr/>
        </p:nvPicPr>
        <p:blipFill>
          <a:blip r:embed="rId6">
            <a:extLst>
              <a:ext uri="{96DAC541-7B7A-43D3-8B79-37D633B846F1}">
                <asvg:svgBlip xmlns:asvg="http://schemas.microsoft.com/office/drawing/2016/SVG/main" r:embed="rId7"/>
              </a:ext>
            </a:extLst>
          </a:blip>
          <a:srcRect/>
          <a:stretch/>
        </p:blipFill>
        <p:spPr>
          <a:xfrm>
            <a:off x="568626" y="6430991"/>
            <a:ext cx="1440000" cy="1440000"/>
          </a:xfrm>
          <a:prstGeom prst="rect">
            <a:avLst/>
          </a:prstGeom>
        </p:spPr>
      </p:pic>
      <p:sp>
        <p:nvSpPr>
          <p:cNvPr id="11" name="Text Box 17">
            <a:extLst>
              <a:ext uri="{FF2B5EF4-FFF2-40B4-BE49-F238E27FC236}">
                <a16:creationId xmlns:a16="http://schemas.microsoft.com/office/drawing/2014/main" id="{A2810929-C83B-60D5-DEE7-9633F149EA06}"/>
              </a:ext>
            </a:extLst>
          </p:cNvPr>
          <p:cNvSpPr txBox="1"/>
          <p:nvPr/>
        </p:nvSpPr>
        <p:spPr>
          <a:xfrm>
            <a:off x="2657992" y="8218857"/>
            <a:ext cx="3960000" cy="1616400"/>
          </a:xfrm>
          <a:prstGeom prst="rect">
            <a:avLst/>
          </a:prstGeom>
          <a:noFill/>
          <a:ln>
            <a:noFill/>
          </a:ln>
          <a:effectLst/>
          <a:extLst>
            <a:ext uri="{C572A759-6A51-4108-AA02-DFA0A04FC94B}">
              <ma14:wrappingTextBoxFlag xmlns:ma14="http://schemas.microsoft.com/office/mac/drawingml/2011/main" xmlns=""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nSpc>
                <a:spcPct val="105000"/>
              </a:lnSpc>
              <a:spcAft>
                <a:spcPts val="15"/>
              </a:spcAft>
            </a:pPr>
            <a:r>
              <a:rPr lang="en-GB" sz="1600" dirty="0">
                <a:latin typeface="Arial" panose="020B0604020202020204" pitchFamily="34" charset="0"/>
                <a:cs typeface="Arial" panose="020B0604020202020204" pitchFamily="34" charset="0"/>
              </a:rPr>
              <a:t>Due to this underrepresentation, </a:t>
            </a:r>
            <a:r>
              <a:rPr lang="en-US" sz="1600" dirty="0">
                <a:latin typeface="Arial" panose="020B0604020202020204" pitchFamily="34" charset="0"/>
                <a:cs typeface="Arial" panose="020B0604020202020204" pitchFamily="34" charset="0"/>
              </a:rPr>
              <a:t>there needs to be action to bring about positive change.</a:t>
            </a:r>
          </a:p>
        </p:txBody>
      </p:sp>
      <p:pic>
        <p:nvPicPr>
          <p:cNvPr id="13" name="Picture 4" descr="Thumbs up sign with solid fill">
            <a:extLst>
              <a:ext uri="{FF2B5EF4-FFF2-40B4-BE49-F238E27FC236}">
                <a16:creationId xmlns:a16="http://schemas.microsoft.com/office/drawing/2014/main" id="{45D314CD-E0A0-6364-EB5D-DC57D71C6B21}"/>
              </a:ext>
            </a:extLst>
          </p:cNvPr>
          <p:cNvPicPr/>
          <p:nvPr/>
        </p:nvPicPr>
        <p:blipFill>
          <a:blip r:embed="rId8">
            <a:extLst>
              <a:ext uri="{96DAC541-7B7A-43D3-8B79-37D633B846F1}">
                <asvg:svgBlip xmlns:asvg="http://schemas.microsoft.com/office/drawing/2016/SVG/main" r:embed="rId9"/>
              </a:ext>
            </a:extLst>
          </a:blip>
          <a:srcRect/>
          <a:stretch/>
        </p:blipFill>
        <p:spPr>
          <a:xfrm>
            <a:off x="568626" y="8307057"/>
            <a:ext cx="1440000" cy="1440000"/>
          </a:xfrm>
          <a:prstGeom prst="rect">
            <a:avLst/>
          </a:prstGeom>
        </p:spPr>
      </p:pic>
      <p:sp>
        <p:nvSpPr>
          <p:cNvPr id="14" name="Text Box 17">
            <a:extLst>
              <a:ext uri="{FF2B5EF4-FFF2-40B4-BE49-F238E27FC236}">
                <a16:creationId xmlns:a16="http://schemas.microsoft.com/office/drawing/2014/main" id="{3D68B42C-AA91-96DC-55AA-0D1780C86181}"/>
              </a:ext>
            </a:extLst>
          </p:cNvPr>
          <p:cNvSpPr txBox="1"/>
          <p:nvPr/>
        </p:nvSpPr>
        <p:spPr>
          <a:xfrm>
            <a:off x="2657992" y="2673393"/>
            <a:ext cx="3960000" cy="1616400"/>
          </a:xfrm>
          <a:prstGeom prst="rect">
            <a:avLst/>
          </a:prstGeom>
          <a:noFill/>
          <a:ln>
            <a:noFill/>
          </a:ln>
          <a:effectLst/>
          <a:extLst>
            <a:ext uri="{C572A759-6A51-4108-AA02-DFA0A04FC94B}">
              <ma14:wrappingTextBoxFlag xmlns:ma14="http://schemas.microsoft.com/office/mac/drawingml/2011/main" xmlns=""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285750" indent="-285750">
              <a:lnSpc>
                <a:spcPct val="105000"/>
              </a:lnSpc>
              <a:spcAft>
                <a:spcPts val="15"/>
              </a:spcAft>
              <a:buFont typeface="Arial" panose="020B0604020202020204" pitchFamily="34" charset="0"/>
              <a:buChar char="•"/>
            </a:pPr>
            <a:r>
              <a:rPr lang="en-GB" sz="1600" dirty="0">
                <a:solidFill>
                  <a:srgbClr val="000000"/>
                </a:solidFill>
                <a:latin typeface="Arial"/>
                <a:cs typeface="Arial"/>
              </a:rPr>
              <a:t>Disabled and Non-Disabled educators</a:t>
            </a:r>
          </a:p>
          <a:p>
            <a:pPr marL="285750" indent="-285750">
              <a:lnSpc>
                <a:spcPct val="105000"/>
              </a:lnSpc>
              <a:spcAft>
                <a:spcPts val="15"/>
              </a:spcAft>
              <a:buFont typeface="Arial" panose="020B0604020202020204" pitchFamily="34" charset="0"/>
              <a:buChar char="•"/>
            </a:pPr>
            <a:r>
              <a:rPr lang="en-GB" sz="1600" kern="50" dirty="0">
                <a:solidFill>
                  <a:srgbClr val="000000"/>
                </a:solidFill>
                <a:latin typeface="Arial"/>
                <a:ea typeface="ＭＳ 明朝"/>
                <a:cs typeface="Arial"/>
              </a:rPr>
              <a:t>M</a:t>
            </a:r>
            <a:r>
              <a:rPr lang="en-GB" sz="1600" kern="50" dirty="0">
                <a:solidFill>
                  <a:srgbClr val="000000"/>
                </a:solidFill>
                <a:effectLst/>
                <a:latin typeface="Arial"/>
                <a:ea typeface="ＭＳ 明朝"/>
                <a:cs typeface="Arial"/>
              </a:rPr>
              <a:t>usicians</a:t>
            </a:r>
          </a:p>
          <a:p>
            <a:pPr marL="285750" indent="-285750">
              <a:lnSpc>
                <a:spcPct val="105000"/>
              </a:lnSpc>
              <a:spcAft>
                <a:spcPts val="15"/>
              </a:spcAft>
              <a:buFont typeface="Arial" panose="020B0604020202020204" pitchFamily="34" charset="0"/>
              <a:buChar char="•"/>
            </a:pPr>
            <a:r>
              <a:rPr lang="en-GB" sz="1600" kern="50" dirty="0">
                <a:solidFill>
                  <a:srgbClr val="000000"/>
                </a:solidFill>
                <a:latin typeface="Arial"/>
                <a:ea typeface="ＭＳ 明朝"/>
                <a:cs typeface="Arial"/>
              </a:rPr>
              <a:t>Leaders</a:t>
            </a:r>
          </a:p>
          <a:p>
            <a:pPr marL="285750" indent="-285750">
              <a:lnSpc>
                <a:spcPct val="105000"/>
              </a:lnSpc>
              <a:spcAft>
                <a:spcPts val="15"/>
              </a:spcAft>
              <a:buFont typeface="Arial" panose="020B0604020202020204" pitchFamily="34" charset="0"/>
              <a:buChar char="•"/>
            </a:pPr>
            <a:r>
              <a:rPr lang="en-GB" sz="1600" kern="50" dirty="0">
                <a:solidFill>
                  <a:srgbClr val="000000"/>
                </a:solidFill>
                <a:effectLst/>
                <a:latin typeface="Arial"/>
                <a:ea typeface="ＭＳ 明朝"/>
                <a:cs typeface="Arial"/>
              </a:rPr>
              <a:t>Artists</a:t>
            </a:r>
          </a:p>
          <a:p>
            <a:pPr marL="285750" indent="-285750">
              <a:lnSpc>
                <a:spcPct val="105000"/>
              </a:lnSpc>
              <a:spcAft>
                <a:spcPts val="15"/>
              </a:spcAft>
              <a:buFont typeface="Arial" panose="020B0604020202020204" pitchFamily="34" charset="0"/>
              <a:buChar char="•"/>
            </a:pPr>
            <a:r>
              <a:rPr lang="en-GB" sz="1600" kern="50" dirty="0">
                <a:solidFill>
                  <a:srgbClr val="000000"/>
                </a:solidFill>
                <a:latin typeface="Arial"/>
                <a:ea typeface="ＭＳ 明朝"/>
                <a:cs typeface="Arial"/>
              </a:rPr>
              <a:t>Practitioners</a:t>
            </a:r>
            <a:endParaRPr lang="en-GB" sz="1200" kern="50" dirty="0">
              <a:effectLst/>
              <a:latin typeface="Arial"/>
              <a:ea typeface="ＭＳ 明朝"/>
              <a:cs typeface="Times New Roman"/>
            </a:endParaRPr>
          </a:p>
        </p:txBody>
      </p:sp>
      <p:sp>
        <p:nvSpPr>
          <p:cNvPr id="15" name="Text Box 17">
            <a:extLst>
              <a:ext uri="{FF2B5EF4-FFF2-40B4-BE49-F238E27FC236}">
                <a16:creationId xmlns:a16="http://schemas.microsoft.com/office/drawing/2014/main" id="{AA809366-7A69-CE1D-EA2F-430AD1B7ED86}"/>
              </a:ext>
            </a:extLst>
          </p:cNvPr>
          <p:cNvSpPr txBox="1"/>
          <p:nvPr/>
        </p:nvSpPr>
        <p:spPr>
          <a:xfrm>
            <a:off x="2657992" y="6271708"/>
            <a:ext cx="3960000" cy="1616400"/>
          </a:xfrm>
          <a:prstGeom prst="rect">
            <a:avLst/>
          </a:prstGeom>
          <a:noFill/>
          <a:ln>
            <a:noFill/>
          </a:ln>
          <a:effectLst/>
          <a:extLst>
            <a:ext uri="{C572A759-6A51-4108-AA02-DFA0A04FC94B}">
              <ma14:wrappingTextBoxFlag xmlns:ma14="http://schemas.microsoft.com/office/mac/drawingml/2011/main" xmlns=""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50800" marR="34290">
              <a:lnSpc>
                <a:spcPct val="130100"/>
              </a:lnSpc>
            </a:pPr>
            <a:r>
              <a:rPr lang="en-US" sz="1600" b="1" dirty="0">
                <a:latin typeface="Arial" panose="020B0604020202020204" pitchFamily="34" charset="0"/>
                <a:cs typeface="Arial" panose="020B0604020202020204" pitchFamily="34" charset="0"/>
              </a:rPr>
              <a:t>Think22</a:t>
            </a:r>
            <a:r>
              <a:rPr lang="en-US" sz="1600" dirty="0">
                <a:latin typeface="Arial" panose="020B0604020202020204" pitchFamily="34" charset="0"/>
                <a:cs typeface="Arial" panose="020B0604020202020204" pitchFamily="34" charset="0"/>
              </a:rPr>
              <a:t> and </a:t>
            </a:r>
            <a:r>
              <a:rPr lang="en-US" sz="1600" b="1" dirty="0">
                <a:latin typeface="Arial" panose="020B0604020202020204" pitchFamily="34" charset="0"/>
                <a:cs typeface="Arial" panose="020B0604020202020204" pitchFamily="34" charset="0"/>
              </a:rPr>
              <a:t>Think2020</a:t>
            </a:r>
            <a:r>
              <a:rPr lang="en-US" sz="1600" dirty="0">
                <a:latin typeface="Arial" panose="020B0604020202020204" pitchFamily="34" charset="0"/>
                <a:cs typeface="Arial" panose="020B0604020202020204" pitchFamily="34" charset="0"/>
              </a:rPr>
              <a:t> understands that we are working in an environment where Disabled People are underrepresented.</a:t>
            </a:r>
            <a:endParaRPr lang="en-GB" sz="1600" dirty="0">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3600C92B-00FD-6723-E024-CB0CAF241617}"/>
              </a:ext>
            </a:extLst>
          </p:cNvPr>
          <p:cNvSpPr txBox="1"/>
          <p:nvPr/>
        </p:nvSpPr>
        <p:spPr>
          <a:xfrm>
            <a:off x="2657992" y="4919331"/>
            <a:ext cx="3960000" cy="849976"/>
          </a:xfrm>
          <a:prstGeom prst="rect">
            <a:avLst/>
          </a:prstGeom>
          <a:noFill/>
        </p:spPr>
        <p:txBody>
          <a:bodyPr wrap="square" anchor="ctr">
            <a:spAutoFit/>
          </a:bodyPr>
          <a:lstStyle/>
          <a:p>
            <a:pPr>
              <a:lnSpc>
                <a:spcPct val="105000"/>
              </a:lnSpc>
              <a:spcAft>
                <a:spcPts val="15"/>
              </a:spcAft>
            </a:pPr>
            <a:r>
              <a:rPr lang="en-US" sz="1600" dirty="0">
                <a:solidFill>
                  <a:schemeClr val="bg1"/>
                </a:solidFill>
                <a:latin typeface="Arial" panose="020B0604020202020204" pitchFamily="34" charset="0"/>
                <a:cs typeface="Arial" panose="020B0604020202020204" pitchFamily="34" charset="0"/>
              </a:rPr>
              <a:t>There is a need for more Disabled leaders, musicians and educators in music education.</a:t>
            </a:r>
          </a:p>
        </p:txBody>
      </p:sp>
      <p:pic>
        <p:nvPicPr>
          <p:cNvPr id="5" name="Picture 4" descr="Checklist with solid fill">
            <a:extLst>
              <a:ext uri="{FF2B5EF4-FFF2-40B4-BE49-F238E27FC236}">
                <a16:creationId xmlns:a16="http://schemas.microsoft.com/office/drawing/2014/main" id="{2C491103-6390-0E2B-3B60-1CFF0320B0CF}"/>
              </a:ext>
            </a:extLst>
          </p:cNvPr>
          <p:cNvPicPr/>
          <p:nvPr/>
        </p:nvPicPr>
        <p:blipFill>
          <a:blip r:embed="rId10">
            <a:extLst>
              <a:ext uri="{96DAC541-7B7A-43D3-8B79-37D633B846F1}">
                <asvg:svgBlip xmlns:asvg="http://schemas.microsoft.com/office/drawing/2016/SVG/main" r:embed="rId11"/>
              </a:ext>
            </a:extLst>
          </a:blip>
          <a:srcRect/>
          <a:stretch/>
        </p:blipFill>
        <p:spPr>
          <a:xfrm>
            <a:off x="568626" y="959096"/>
            <a:ext cx="1440000" cy="1440000"/>
          </a:xfrm>
          <a:prstGeom prst="rect">
            <a:avLst/>
          </a:prstGeom>
        </p:spPr>
      </p:pic>
    </p:spTree>
    <p:extLst>
      <p:ext uri="{BB962C8B-B14F-4D97-AF65-F5344CB8AC3E}">
        <p14:creationId xmlns:p14="http://schemas.microsoft.com/office/powerpoint/2010/main" val="278182529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book cover with a child playing a piano&#10;&#10;Description automatically generated">
            <a:extLst>
              <a:ext uri="{FF2B5EF4-FFF2-40B4-BE49-F238E27FC236}">
                <a16:creationId xmlns:a16="http://schemas.microsoft.com/office/drawing/2014/main" id="{6C9268F9-FF6F-681C-7FFA-A5E4FD946CE7}"/>
              </a:ext>
            </a:extLst>
          </p:cNvPr>
          <p:cNvPicPr>
            <a:picLocks noChangeAspect="1"/>
          </p:cNvPicPr>
          <p:nvPr/>
        </p:nvPicPr>
        <p:blipFill>
          <a:blip r:embed="rId2"/>
          <a:stretch>
            <a:fillRect/>
          </a:stretch>
        </p:blipFill>
        <p:spPr>
          <a:xfrm>
            <a:off x="773035" y="6598029"/>
            <a:ext cx="1025906" cy="1450798"/>
          </a:xfrm>
          <a:prstGeom prst="rect">
            <a:avLst/>
          </a:prstGeom>
        </p:spPr>
      </p:pic>
      <p:pic>
        <p:nvPicPr>
          <p:cNvPr id="17" name="Picture 16" descr="A poster with hands playing a piano&#10;&#10;Description automatically generated">
            <a:extLst>
              <a:ext uri="{FF2B5EF4-FFF2-40B4-BE49-F238E27FC236}">
                <a16:creationId xmlns:a16="http://schemas.microsoft.com/office/drawing/2014/main" id="{A2592DDE-0DC0-ADA1-150A-33F73F5B9BB3}"/>
              </a:ext>
            </a:extLst>
          </p:cNvPr>
          <p:cNvPicPr>
            <a:picLocks noChangeAspect="1"/>
          </p:cNvPicPr>
          <p:nvPr/>
        </p:nvPicPr>
        <p:blipFill>
          <a:blip r:embed="rId3"/>
          <a:stretch>
            <a:fillRect/>
          </a:stretch>
        </p:blipFill>
        <p:spPr>
          <a:xfrm>
            <a:off x="782265" y="8385915"/>
            <a:ext cx="1027115" cy="1448685"/>
          </a:xfrm>
          <a:prstGeom prst="rect">
            <a:avLst/>
          </a:prstGeom>
        </p:spPr>
      </p:pic>
      <p:pic>
        <p:nvPicPr>
          <p:cNvPr id="9" name="Picture 8" descr="A poster with a hand holding a stick and a xylophone&#10;&#10;Description automatically generated">
            <a:extLst>
              <a:ext uri="{FF2B5EF4-FFF2-40B4-BE49-F238E27FC236}">
                <a16:creationId xmlns:a16="http://schemas.microsoft.com/office/drawing/2014/main" id="{53FD10E9-2AB1-DAB5-F328-4C6B3D34088F}"/>
              </a:ext>
            </a:extLst>
          </p:cNvPr>
          <p:cNvPicPr>
            <a:picLocks noChangeAspect="1"/>
          </p:cNvPicPr>
          <p:nvPr/>
        </p:nvPicPr>
        <p:blipFill>
          <a:blip r:embed="rId4"/>
          <a:stretch>
            <a:fillRect/>
          </a:stretch>
        </p:blipFill>
        <p:spPr>
          <a:xfrm>
            <a:off x="782265" y="4764807"/>
            <a:ext cx="1027115" cy="1451252"/>
          </a:xfrm>
          <a:prstGeom prst="rect">
            <a:avLst/>
          </a:prstGeom>
        </p:spPr>
      </p:pic>
      <p:pic>
        <p:nvPicPr>
          <p:cNvPr id="3" name="Picture 2" descr="A close up of a hand on a sound board&#10;&#10;Description automatically generated">
            <a:extLst>
              <a:ext uri="{FF2B5EF4-FFF2-40B4-BE49-F238E27FC236}">
                <a16:creationId xmlns:a16="http://schemas.microsoft.com/office/drawing/2014/main" id="{817F0AC1-C370-43F4-1387-A980027A7422}"/>
              </a:ext>
            </a:extLst>
          </p:cNvPr>
          <p:cNvPicPr>
            <a:picLocks noChangeAspect="1"/>
          </p:cNvPicPr>
          <p:nvPr/>
        </p:nvPicPr>
        <p:blipFill rotWithShape="1">
          <a:blip r:embed="rId5"/>
          <a:srcRect l="1389" t="319" r="-496"/>
          <a:stretch/>
        </p:blipFill>
        <p:spPr>
          <a:xfrm>
            <a:off x="781270" y="2841318"/>
            <a:ext cx="1023480" cy="1439712"/>
          </a:xfrm>
          <a:prstGeom prst="rect">
            <a:avLst/>
          </a:prstGeom>
        </p:spPr>
      </p:pic>
      <p:sp>
        <p:nvSpPr>
          <p:cNvPr id="12" name="Rectangle 11">
            <a:extLst>
              <a:ext uri="{FF2B5EF4-FFF2-40B4-BE49-F238E27FC236}">
                <a16:creationId xmlns:a16="http://schemas.microsoft.com/office/drawing/2014/main" id="{DFE46FA2-4935-41F3-B21E-7DEFBD0F2391}"/>
              </a:ext>
            </a:extLst>
          </p:cNvPr>
          <p:cNvSpPr/>
          <p:nvPr/>
        </p:nvSpPr>
        <p:spPr>
          <a:xfrm>
            <a:off x="2477992" y="988285"/>
            <a:ext cx="4320000" cy="9000000"/>
          </a:xfrm>
          <a:prstGeom prst="rect">
            <a:avLst/>
          </a:prstGeom>
          <a:solidFill>
            <a:srgbClr val="D2F0FD"/>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600" dirty="0"/>
          </a:p>
        </p:txBody>
      </p:sp>
      <p:sp>
        <p:nvSpPr>
          <p:cNvPr id="4" name="Text Box 17">
            <a:extLst>
              <a:ext uri="{FF2B5EF4-FFF2-40B4-BE49-F238E27FC236}">
                <a16:creationId xmlns:a16="http://schemas.microsoft.com/office/drawing/2014/main" id="{D94B518D-DA3F-47BC-A34B-A010D661FE93}"/>
              </a:ext>
            </a:extLst>
          </p:cNvPr>
          <p:cNvSpPr txBox="1"/>
          <p:nvPr/>
        </p:nvSpPr>
        <p:spPr>
          <a:xfrm>
            <a:off x="2657992" y="1029238"/>
            <a:ext cx="3960000" cy="1616400"/>
          </a:xfrm>
          <a:prstGeom prst="rect">
            <a:avLst/>
          </a:prstGeom>
          <a:noFill/>
          <a:ln>
            <a:noFill/>
          </a:ln>
          <a:effectLst/>
          <a:extLst>
            <a:ext uri="{C572A759-6A51-4108-AA02-DFA0A04FC94B}">
              <ma14:wrappingTextBoxFlag xmlns=""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50800">
              <a:lnSpc>
                <a:spcPct val="100000"/>
              </a:lnSpc>
            </a:pPr>
            <a:r>
              <a:rPr lang="en-US" sz="1600" b="1" dirty="0">
                <a:latin typeface="Arial" panose="020B0604020202020204" pitchFamily="34" charset="0"/>
                <a:cs typeface="Arial" panose="020B0604020202020204" pitchFamily="34" charset="0"/>
              </a:rPr>
              <a:t>Think</a:t>
            </a:r>
            <a:r>
              <a:rPr lang="en-US" sz="1600" b="1" spc="-235" dirty="0">
                <a:latin typeface="Arial" panose="020B0604020202020204" pitchFamily="34" charset="0"/>
                <a:cs typeface="Arial" panose="020B0604020202020204" pitchFamily="34" charset="0"/>
              </a:rPr>
              <a:t> </a:t>
            </a:r>
            <a:r>
              <a:rPr lang="en-US" sz="1600" b="1" dirty="0">
                <a:latin typeface="Arial" panose="020B0604020202020204" pitchFamily="34" charset="0"/>
                <a:cs typeface="Arial" panose="020B0604020202020204" pitchFamily="34" charset="0"/>
              </a:rPr>
              <a:t>22</a:t>
            </a:r>
            <a:r>
              <a:rPr lang="en-US" sz="1600" b="1" spc="210"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resources</a:t>
            </a:r>
            <a:r>
              <a:rPr lang="en-US" sz="1600" spc="215"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to</a:t>
            </a:r>
            <a:r>
              <a:rPr lang="en-US" sz="1600" spc="210" dirty="0">
                <a:latin typeface="Arial" panose="020B0604020202020204" pitchFamily="34" charset="0"/>
                <a:cs typeface="Arial" panose="020B0604020202020204" pitchFamily="34" charset="0"/>
              </a:rPr>
              <a:t> </a:t>
            </a:r>
            <a:r>
              <a:rPr lang="en-US" sz="1600" spc="-10" dirty="0">
                <a:latin typeface="Arial" panose="020B0604020202020204" pitchFamily="34" charset="0"/>
                <a:cs typeface="Arial" panose="020B0604020202020204" pitchFamily="34" charset="0"/>
              </a:rPr>
              <a:t>read:</a:t>
            </a:r>
            <a:endParaRPr lang="en-US" sz="1600" dirty="0">
              <a:latin typeface="Arial" panose="020B0604020202020204" pitchFamily="34" charset="0"/>
              <a:cs typeface="Arial" panose="020B0604020202020204" pitchFamily="34" charset="0"/>
            </a:endParaRPr>
          </a:p>
        </p:txBody>
      </p:sp>
      <p:pic>
        <p:nvPicPr>
          <p:cNvPr id="5" name="Picture 4" descr="Open book with solid fill">
            <a:extLst>
              <a:ext uri="{FF2B5EF4-FFF2-40B4-BE49-F238E27FC236}">
                <a16:creationId xmlns:a16="http://schemas.microsoft.com/office/drawing/2014/main" id="{F01089C3-A120-48A9-8A35-4F1FBC474C13}"/>
              </a:ext>
            </a:extLst>
          </p:cNvPr>
          <p:cNvPicPr/>
          <p:nvPr/>
        </p:nvPicPr>
        <p:blipFill>
          <a:blip r:embed="rId6">
            <a:extLst>
              <a:ext uri="{96DAC541-7B7A-43D3-8B79-37D633B846F1}">
                <asvg:svgBlip xmlns:asvg="http://schemas.microsoft.com/office/drawing/2016/SVG/main" r:embed="rId7"/>
              </a:ext>
            </a:extLst>
          </a:blip>
          <a:srcRect/>
          <a:stretch/>
        </p:blipFill>
        <p:spPr>
          <a:xfrm>
            <a:off x="568626" y="959096"/>
            <a:ext cx="1440000" cy="1440000"/>
          </a:xfrm>
          <a:prstGeom prst="rect">
            <a:avLst/>
          </a:prstGeom>
        </p:spPr>
      </p:pic>
      <p:sp>
        <p:nvSpPr>
          <p:cNvPr id="2" name="Slide Number Placeholder 1">
            <a:extLst>
              <a:ext uri="{FF2B5EF4-FFF2-40B4-BE49-F238E27FC236}">
                <a16:creationId xmlns:a16="http://schemas.microsoft.com/office/drawing/2014/main" id="{B51DC93C-9217-F374-841D-2D69F559F6D0}"/>
              </a:ext>
            </a:extLst>
          </p:cNvPr>
          <p:cNvSpPr txBox="1">
            <a:spLocks/>
          </p:cNvSpPr>
          <p:nvPr/>
        </p:nvSpPr>
        <p:spPr>
          <a:xfrm>
            <a:off x="5572443" y="10059185"/>
            <a:ext cx="1764665" cy="56907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DD70488-1BA5-554A-927A-C902243CFC7F}" type="slidenum">
              <a:rPr lang="en-US" sz="1600" smtClean="0">
                <a:solidFill>
                  <a:schemeClr val="bg1"/>
                </a:solidFill>
                <a:latin typeface="Arial" panose="020B0604020202020204" pitchFamily="34" charset="0"/>
                <a:cs typeface="Arial" panose="020B0604020202020204" pitchFamily="34" charset="0"/>
              </a:rPr>
              <a:pPr/>
              <a:t>86</a:t>
            </a:fld>
            <a:endParaRPr lang="en-US" sz="1600" dirty="0">
              <a:solidFill>
                <a:schemeClr val="bg1"/>
              </a:solidFill>
              <a:latin typeface="Arial" panose="020B0604020202020204" pitchFamily="34" charset="0"/>
              <a:cs typeface="Arial" panose="020B0604020202020204" pitchFamily="34" charset="0"/>
            </a:endParaRPr>
          </a:p>
        </p:txBody>
      </p:sp>
      <p:sp>
        <p:nvSpPr>
          <p:cNvPr id="7" name="Text Box 17">
            <a:extLst>
              <a:ext uri="{FF2B5EF4-FFF2-40B4-BE49-F238E27FC236}">
                <a16:creationId xmlns:a16="http://schemas.microsoft.com/office/drawing/2014/main" id="{E1B47E99-032F-CE55-84CC-36442A6C29B3}"/>
              </a:ext>
            </a:extLst>
          </p:cNvPr>
          <p:cNvSpPr txBox="1"/>
          <p:nvPr/>
        </p:nvSpPr>
        <p:spPr>
          <a:xfrm>
            <a:off x="2657992" y="4680085"/>
            <a:ext cx="3960000" cy="1616400"/>
          </a:xfrm>
          <a:prstGeom prst="rect">
            <a:avLst/>
          </a:prstGeom>
          <a:noFill/>
          <a:ln>
            <a:noFill/>
          </a:ln>
          <a:effectLst/>
          <a:extLst>
            <a:ext uri="{C572A759-6A51-4108-AA02-DFA0A04FC94B}">
              <ma14:wrappingTextBoxFlag xmlns=""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336550" marR="17780" indent="-285750">
              <a:lnSpc>
                <a:spcPct val="130100"/>
              </a:lnSpc>
              <a:buFont typeface="Arial" panose="020B0604020202020204" pitchFamily="34" charset="0"/>
              <a:buChar char="•"/>
            </a:pPr>
            <a:r>
              <a:rPr lang="en-US" sz="1600" dirty="0">
                <a:solidFill>
                  <a:schemeClr val="bg1"/>
                </a:solidFill>
                <a:latin typeface="Arial"/>
                <a:cs typeface="Arial"/>
                <a:hlinkClick r:id="rId8">
                  <a:extLst>
                    <a:ext uri="{A12FA001-AC4F-418D-AE19-62706E023703}">
                      <ahyp:hlinkClr xmlns:ahyp="http://schemas.microsoft.com/office/drawing/2018/hyperlinkcolor" val="tx"/>
                    </a:ext>
                  </a:extLst>
                </a:hlinkClick>
              </a:rPr>
              <a:t>Supporting Inclusion - Taking positive action in your organisation</a:t>
            </a:r>
            <a:r>
              <a:rPr lang="en-US" sz="1600" dirty="0">
                <a:solidFill>
                  <a:schemeClr val="bg1"/>
                </a:solidFill>
                <a:latin typeface="Arial"/>
                <a:cs typeface="Arial"/>
              </a:rPr>
              <a:t>.</a:t>
            </a:r>
            <a:endParaRPr lang="en-GB" sz="1600" dirty="0">
              <a:solidFill>
                <a:schemeClr val="bg1"/>
              </a:solidFill>
              <a:latin typeface="Arial"/>
              <a:cs typeface="Arial"/>
            </a:endParaRPr>
          </a:p>
        </p:txBody>
      </p:sp>
      <p:sp>
        <p:nvSpPr>
          <p:cNvPr id="11" name="Text Box 17">
            <a:extLst>
              <a:ext uri="{FF2B5EF4-FFF2-40B4-BE49-F238E27FC236}">
                <a16:creationId xmlns:a16="http://schemas.microsoft.com/office/drawing/2014/main" id="{A2810929-C83B-60D5-DEE7-9633F149EA06}"/>
              </a:ext>
            </a:extLst>
          </p:cNvPr>
          <p:cNvSpPr txBox="1"/>
          <p:nvPr/>
        </p:nvSpPr>
        <p:spPr>
          <a:xfrm>
            <a:off x="2657992" y="8301789"/>
            <a:ext cx="3960000" cy="1616400"/>
          </a:xfrm>
          <a:prstGeom prst="rect">
            <a:avLst/>
          </a:prstGeom>
          <a:noFill/>
          <a:ln>
            <a:noFill/>
          </a:ln>
          <a:effectLst/>
          <a:extLst>
            <a:ext uri="{C572A759-6A51-4108-AA02-DFA0A04FC94B}">
              <ma14:wrappingTextBoxFlag xmlns=""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285750" marR="111760" indent="-285750">
              <a:buFont typeface="Arial" panose="020B0604020202020204" pitchFamily="34" charset="0"/>
              <a:buChar char="•"/>
            </a:pPr>
            <a:r>
              <a:rPr lang="en-US" sz="1600" dirty="0">
                <a:solidFill>
                  <a:schemeClr val="bg1"/>
                </a:solidFill>
                <a:latin typeface="Arial"/>
                <a:cs typeface="Arial"/>
                <a:hlinkClick r:id="rId9">
                  <a:extLst>
                    <a:ext uri="{A12FA001-AC4F-418D-AE19-62706E023703}">
                      <ahyp:hlinkClr xmlns:ahyp="http://schemas.microsoft.com/office/drawing/2018/hyperlinkcolor" val="tx"/>
                    </a:ext>
                  </a:extLst>
                </a:hlinkClick>
              </a:rPr>
              <a:t>Let’s Make Music - Fun musical activities for young musicians to learn about tempo, rhythm, melody and turn- taking</a:t>
            </a:r>
            <a:r>
              <a:rPr lang="en-US" sz="1600" dirty="0">
                <a:latin typeface="Arial"/>
                <a:cs typeface="Arial"/>
              </a:rPr>
              <a:t>.</a:t>
            </a:r>
          </a:p>
        </p:txBody>
      </p:sp>
      <p:sp>
        <p:nvSpPr>
          <p:cNvPr id="14" name="Text Box 17">
            <a:extLst>
              <a:ext uri="{FF2B5EF4-FFF2-40B4-BE49-F238E27FC236}">
                <a16:creationId xmlns:a16="http://schemas.microsoft.com/office/drawing/2014/main" id="{3D68B42C-AA91-96DC-55AA-0D1780C86181}"/>
              </a:ext>
            </a:extLst>
          </p:cNvPr>
          <p:cNvSpPr txBox="1"/>
          <p:nvPr/>
        </p:nvSpPr>
        <p:spPr>
          <a:xfrm>
            <a:off x="2657992" y="2810612"/>
            <a:ext cx="3960000" cy="1616400"/>
          </a:xfrm>
          <a:prstGeom prst="rect">
            <a:avLst/>
          </a:prstGeom>
          <a:noFill/>
          <a:ln>
            <a:noFill/>
          </a:ln>
          <a:effectLst/>
          <a:extLst>
            <a:ext uri="{C572A759-6A51-4108-AA02-DFA0A04FC94B}">
              <ma14:wrappingTextBoxFlag xmlns=""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285750" indent="-285750">
              <a:lnSpc>
                <a:spcPct val="100000"/>
              </a:lnSpc>
              <a:buFont typeface="Arial" panose="020B0604020202020204" pitchFamily="34" charset="0"/>
              <a:buChar char="•"/>
            </a:pPr>
            <a:r>
              <a:rPr lang="en-US" sz="1600" dirty="0">
                <a:solidFill>
                  <a:schemeClr val="bg1"/>
                </a:solidFill>
                <a:latin typeface="Arial"/>
                <a:cs typeface="Arial"/>
                <a:hlinkClick r:id="rId10">
                  <a:extLst>
                    <a:ext uri="{A12FA001-AC4F-418D-AE19-62706E023703}">
                      <ahyp:hlinkClr xmlns:ahyp="http://schemas.microsoft.com/office/drawing/2018/hyperlinkcolor" val="tx"/>
                    </a:ext>
                  </a:extLst>
                </a:hlinkClick>
              </a:rPr>
              <a:t>What</a:t>
            </a:r>
            <a:r>
              <a:rPr lang="en-US" sz="1600" spc="190" dirty="0">
                <a:solidFill>
                  <a:schemeClr val="bg1"/>
                </a:solidFill>
                <a:latin typeface="Arial"/>
                <a:cs typeface="Arial"/>
                <a:hlinkClick r:id="rId10">
                  <a:extLst>
                    <a:ext uri="{A12FA001-AC4F-418D-AE19-62706E023703}">
                      <ahyp:hlinkClr xmlns:ahyp="http://schemas.microsoft.com/office/drawing/2018/hyperlinkcolor" val="tx"/>
                    </a:ext>
                  </a:extLst>
                </a:hlinkClick>
              </a:rPr>
              <a:t> </a:t>
            </a:r>
            <a:r>
              <a:rPr lang="en-US" sz="1600" dirty="0">
                <a:solidFill>
                  <a:schemeClr val="bg1"/>
                </a:solidFill>
                <a:latin typeface="Arial"/>
                <a:cs typeface="Arial"/>
                <a:hlinkClick r:id="rId10">
                  <a:extLst>
                    <a:ext uri="{A12FA001-AC4F-418D-AE19-62706E023703}">
                      <ahyp:hlinkClr xmlns:ahyp="http://schemas.microsoft.com/office/drawing/2018/hyperlinkcolor" val="tx"/>
                    </a:ext>
                  </a:extLst>
                </a:hlinkClick>
              </a:rPr>
              <a:t>is</a:t>
            </a:r>
            <a:r>
              <a:rPr lang="en-US" sz="1600" spc="195" dirty="0">
                <a:solidFill>
                  <a:schemeClr val="bg1"/>
                </a:solidFill>
                <a:latin typeface="Arial"/>
                <a:cs typeface="Arial"/>
                <a:hlinkClick r:id="rId10">
                  <a:extLst>
                    <a:ext uri="{A12FA001-AC4F-418D-AE19-62706E023703}">
                      <ahyp:hlinkClr xmlns:ahyp="http://schemas.microsoft.com/office/drawing/2018/hyperlinkcolor" val="tx"/>
                    </a:ext>
                  </a:extLst>
                </a:hlinkClick>
              </a:rPr>
              <a:t> </a:t>
            </a:r>
            <a:r>
              <a:rPr lang="en-US" sz="1600" dirty="0">
                <a:solidFill>
                  <a:schemeClr val="bg1"/>
                </a:solidFill>
                <a:latin typeface="Arial"/>
                <a:cs typeface="Arial"/>
                <a:hlinkClick r:id="rId10">
                  <a:extLst>
                    <a:ext uri="{A12FA001-AC4F-418D-AE19-62706E023703}">
                      <ahyp:hlinkClr xmlns:ahyp="http://schemas.microsoft.com/office/drawing/2018/hyperlinkcolor" val="tx"/>
                    </a:ext>
                  </a:extLst>
                </a:hlinkClick>
              </a:rPr>
              <a:t>Inclusion?</a:t>
            </a:r>
            <a:r>
              <a:rPr lang="en-US" sz="1600" spc="190" dirty="0">
                <a:solidFill>
                  <a:schemeClr val="bg1"/>
                </a:solidFill>
                <a:latin typeface="Arial"/>
                <a:cs typeface="Arial"/>
                <a:hlinkClick r:id="rId10">
                  <a:extLst>
                    <a:ext uri="{A12FA001-AC4F-418D-AE19-62706E023703}">
                      <ahyp:hlinkClr xmlns:ahyp="http://schemas.microsoft.com/office/drawing/2018/hyperlinkcolor" val="tx"/>
                    </a:ext>
                  </a:extLst>
                </a:hlinkClick>
              </a:rPr>
              <a:t> </a:t>
            </a:r>
            <a:r>
              <a:rPr lang="en-US" sz="1600" dirty="0">
                <a:solidFill>
                  <a:schemeClr val="bg1"/>
                </a:solidFill>
                <a:latin typeface="Arial"/>
                <a:cs typeface="Arial"/>
                <a:hlinkClick r:id="rId10">
                  <a:extLst>
                    <a:ext uri="{A12FA001-AC4F-418D-AE19-62706E023703}">
                      <ahyp:hlinkClr xmlns:ahyp="http://schemas.microsoft.com/office/drawing/2018/hyperlinkcolor" val="tx"/>
                    </a:ext>
                  </a:extLst>
                </a:hlinkClick>
              </a:rPr>
              <a:t>Making</a:t>
            </a:r>
            <a:r>
              <a:rPr lang="en-US" sz="1600" spc="195" dirty="0">
                <a:solidFill>
                  <a:schemeClr val="bg1"/>
                </a:solidFill>
                <a:latin typeface="Arial"/>
                <a:cs typeface="Arial"/>
                <a:hlinkClick r:id="rId10">
                  <a:extLst>
                    <a:ext uri="{A12FA001-AC4F-418D-AE19-62706E023703}">
                      <ahyp:hlinkClr xmlns:ahyp="http://schemas.microsoft.com/office/drawing/2018/hyperlinkcolor" val="tx"/>
                    </a:ext>
                  </a:extLst>
                </a:hlinkClick>
              </a:rPr>
              <a:t> </a:t>
            </a:r>
            <a:r>
              <a:rPr lang="en-US" sz="1600" dirty="0">
                <a:solidFill>
                  <a:schemeClr val="bg1"/>
                </a:solidFill>
                <a:latin typeface="Arial"/>
                <a:cs typeface="Arial"/>
                <a:hlinkClick r:id="rId10">
                  <a:extLst>
                    <a:ext uri="{A12FA001-AC4F-418D-AE19-62706E023703}">
                      <ahyp:hlinkClr xmlns:ahyp="http://schemas.microsoft.com/office/drawing/2018/hyperlinkcolor" val="tx"/>
                    </a:ext>
                  </a:extLst>
                </a:hlinkClick>
              </a:rPr>
              <a:t>Music</a:t>
            </a:r>
            <a:r>
              <a:rPr lang="en-US" sz="1600" spc="195" dirty="0">
                <a:solidFill>
                  <a:schemeClr val="bg1"/>
                </a:solidFill>
                <a:latin typeface="Arial"/>
                <a:cs typeface="Arial"/>
                <a:hlinkClick r:id="rId10">
                  <a:extLst>
                    <a:ext uri="{A12FA001-AC4F-418D-AE19-62706E023703}">
                      <ahyp:hlinkClr xmlns:ahyp="http://schemas.microsoft.com/office/drawing/2018/hyperlinkcolor" val="tx"/>
                    </a:ext>
                  </a:extLst>
                </a:hlinkClick>
              </a:rPr>
              <a:t> </a:t>
            </a:r>
            <a:r>
              <a:rPr lang="en-US" sz="1600" dirty="0">
                <a:solidFill>
                  <a:schemeClr val="bg1"/>
                </a:solidFill>
                <a:latin typeface="Arial"/>
                <a:cs typeface="Arial"/>
                <a:hlinkClick r:id="rId10">
                  <a:extLst>
                    <a:ext uri="{A12FA001-AC4F-418D-AE19-62706E023703}">
                      <ahyp:hlinkClr xmlns:ahyp="http://schemas.microsoft.com/office/drawing/2018/hyperlinkcolor" val="tx"/>
                    </a:ext>
                  </a:extLst>
                </a:hlinkClick>
              </a:rPr>
              <a:t>is</a:t>
            </a:r>
            <a:r>
              <a:rPr lang="en-US" sz="1600" spc="190" dirty="0">
                <a:solidFill>
                  <a:schemeClr val="bg1"/>
                </a:solidFill>
                <a:latin typeface="Arial"/>
                <a:cs typeface="Arial"/>
                <a:hlinkClick r:id="rId10">
                  <a:extLst>
                    <a:ext uri="{A12FA001-AC4F-418D-AE19-62706E023703}">
                      <ahyp:hlinkClr xmlns:ahyp="http://schemas.microsoft.com/office/drawing/2018/hyperlinkcolor" val="tx"/>
                    </a:ext>
                  </a:extLst>
                </a:hlinkClick>
              </a:rPr>
              <a:t> </a:t>
            </a:r>
            <a:r>
              <a:rPr lang="en-US" sz="1600" dirty="0">
                <a:solidFill>
                  <a:schemeClr val="bg1"/>
                </a:solidFill>
                <a:latin typeface="Arial"/>
                <a:cs typeface="Arial"/>
                <a:hlinkClick r:id="rId10">
                  <a:extLst>
                    <a:ext uri="{A12FA001-AC4F-418D-AE19-62706E023703}">
                      <ahyp:hlinkClr xmlns:ahyp="http://schemas.microsoft.com/office/drawing/2018/hyperlinkcolor" val="tx"/>
                    </a:ext>
                  </a:extLst>
                </a:hlinkClick>
              </a:rPr>
              <a:t>the</a:t>
            </a:r>
            <a:r>
              <a:rPr lang="en-US" sz="1600" spc="195" dirty="0">
                <a:solidFill>
                  <a:schemeClr val="bg1"/>
                </a:solidFill>
                <a:latin typeface="Arial"/>
                <a:cs typeface="Arial"/>
                <a:hlinkClick r:id="rId10">
                  <a:extLst>
                    <a:ext uri="{A12FA001-AC4F-418D-AE19-62706E023703}">
                      <ahyp:hlinkClr xmlns:ahyp="http://schemas.microsoft.com/office/drawing/2018/hyperlinkcolor" val="tx"/>
                    </a:ext>
                  </a:extLst>
                </a:hlinkClick>
              </a:rPr>
              <a:t> </a:t>
            </a:r>
            <a:r>
              <a:rPr lang="en-US" sz="1600" dirty="0">
                <a:solidFill>
                  <a:schemeClr val="bg1"/>
                </a:solidFill>
                <a:latin typeface="Arial"/>
                <a:cs typeface="Arial"/>
                <a:hlinkClick r:id="rId10">
                  <a:extLst>
                    <a:ext uri="{A12FA001-AC4F-418D-AE19-62706E023703}">
                      <ahyp:hlinkClr xmlns:ahyp="http://schemas.microsoft.com/office/drawing/2018/hyperlinkcolor" val="tx"/>
                    </a:ext>
                  </a:extLst>
                </a:hlinkClick>
              </a:rPr>
              <a:t>Key</a:t>
            </a:r>
            <a:r>
              <a:rPr lang="en-US" sz="1600" dirty="0">
                <a:solidFill>
                  <a:schemeClr val="bg1"/>
                </a:solidFill>
                <a:latin typeface="Arial"/>
                <a:cs typeface="Arial"/>
              </a:rPr>
              <a:t>.</a:t>
            </a:r>
            <a:endParaRPr lang="en-US" sz="1600" spc="-10" dirty="0">
              <a:solidFill>
                <a:schemeClr val="bg1"/>
              </a:solidFill>
              <a:latin typeface="Arial"/>
              <a:cs typeface="Arial"/>
            </a:endParaRPr>
          </a:p>
        </p:txBody>
      </p:sp>
      <p:sp>
        <p:nvSpPr>
          <p:cNvPr id="15" name="Text Box 17">
            <a:extLst>
              <a:ext uri="{FF2B5EF4-FFF2-40B4-BE49-F238E27FC236}">
                <a16:creationId xmlns:a16="http://schemas.microsoft.com/office/drawing/2014/main" id="{AA809366-7A69-CE1D-EA2F-430AD1B7ED86}"/>
              </a:ext>
            </a:extLst>
          </p:cNvPr>
          <p:cNvSpPr txBox="1"/>
          <p:nvPr/>
        </p:nvSpPr>
        <p:spPr>
          <a:xfrm>
            <a:off x="2657992" y="6481234"/>
            <a:ext cx="3960000" cy="1616400"/>
          </a:xfrm>
          <a:prstGeom prst="rect">
            <a:avLst/>
          </a:prstGeom>
          <a:noFill/>
          <a:ln>
            <a:noFill/>
          </a:ln>
          <a:effectLst/>
          <a:extLst>
            <a:ext uri="{C572A759-6A51-4108-AA02-DFA0A04FC94B}">
              <ma14:wrappingTextBoxFlag xmlns=""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285750" marR="462280" indent="-285750">
              <a:buFont typeface="Arial" panose="020B0604020202020204" pitchFamily="34" charset="0"/>
              <a:buChar char="•"/>
            </a:pPr>
            <a:r>
              <a:rPr lang="en-US" sz="1600" dirty="0">
                <a:solidFill>
                  <a:schemeClr val="bg1"/>
                </a:solidFill>
                <a:latin typeface="Arial"/>
                <a:cs typeface="Arial"/>
                <a:hlinkClick r:id="rId11">
                  <a:extLst>
                    <a:ext uri="{A12FA001-AC4F-418D-AE19-62706E023703}">
                      <ahyp:hlinkClr xmlns:ahyp="http://schemas.microsoft.com/office/drawing/2018/hyperlinkcolor" val="tx"/>
                    </a:ext>
                  </a:extLst>
                </a:hlinkClick>
              </a:rPr>
              <a:t>9 Competencies of Inclusive Music Practice - What does Inclusive Music-Making look like in Practice?</a:t>
            </a:r>
            <a:r>
              <a:rPr lang="en-US" sz="1600" dirty="0">
                <a:solidFill>
                  <a:schemeClr val="bg1"/>
                </a:solidFill>
                <a:latin typeface="Arial"/>
                <a:cs typeface="Arial"/>
              </a:rPr>
              <a:t> (this document).</a:t>
            </a:r>
            <a:endParaRPr lang="en-US" sz="1600" dirty="0">
              <a:solidFill>
                <a:schemeClr val="bg1"/>
              </a:solidFill>
              <a:latin typeface="Arial" panose="020B0604020202020204" pitchFamily="34" charset="0"/>
              <a:cs typeface="Arial" panose="020B0604020202020204" pitchFamily="34" charset="0"/>
              <a:hlinkClick r:id="rId11">
                <a:extLst>
                  <a:ext uri="{A12FA001-AC4F-418D-AE19-62706E023703}">
                    <ahyp:hlinkClr xmlns:ahyp="http://schemas.microsoft.com/office/drawing/2018/hyperlinkcolor" val="tx"/>
                  </a:ext>
                </a:extLst>
              </a:hlinkClick>
            </a:endParaRPr>
          </a:p>
        </p:txBody>
      </p:sp>
    </p:spTree>
    <p:extLst>
      <p:ext uri="{BB962C8B-B14F-4D97-AF65-F5344CB8AC3E}">
        <p14:creationId xmlns:p14="http://schemas.microsoft.com/office/powerpoint/2010/main" val="16401892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FE46FA2-4935-41F3-B21E-7DEFBD0F2391}"/>
              </a:ext>
            </a:extLst>
          </p:cNvPr>
          <p:cNvSpPr/>
          <p:nvPr/>
        </p:nvSpPr>
        <p:spPr>
          <a:xfrm>
            <a:off x="2477992" y="933333"/>
            <a:ext cx="4320000" cy="9000000"/>
          </a:xfrm>
          <a:prstGeom prst="rect">
            <a:avLst/>
          </a:prstGeom>
          <a:solidFill>
            <a:srgbClr val="D2F0FD"/>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600" dirty="0"/>
          </a:p>
        </p:txBody>
      </p:sp>
      <p:sp>
        <p:nvSpPr>
          <p:cNvPr id="4" name="Text Box 17">
            <a:extLst>
              <a:ext uri="{FF2B5EF4-FFF2-40B4-BE49-F238E27FC236}">
                <a16:creationId xmlns:a16="http://schemas.microsoft.com/office/drawing/2014/main" id="{D94B518D-DA3F-47BC-A34B-A010D661FE93}"/>
              </a:ext>
            </a:extLst>
          </p:cNvPr>
          <p:cNvSpPr txBox="1"/>
          <p:nvPr/>
        </p:nvSpPr>
        <p:spPr>
          <a:xfrm>
            <a:off x="2657992" y="972800"/>
            <a:ext cx="3960000" cy="1616400"/>
          </a:xfrm>
          <a:prstGeom prst="rect">
            <a:avLst/>
          </a:prstGeom>
          <a:noFill/>
          <a:ln>
            <a:noFill/>
          </a:ln>
          <a:effectLst/>
          <a:extLst>
            <a:ext uri="{C572A759-6A51-4108-AA02-DFA0A04FC94B}">
              <ma14:wrappingTextBoxFlag xmlns:ma14="http://schemas.microsoft.com/office/mac/drawingml/2011/main" xmlns=""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nSpc>
                <a:spcPct val="105000"/>
              </a:lnSpc>
              <a:spcAft>
                <a:spcPts val="15"/>
              </a:spcAft>
            </a:pPr>
            <a:endParaRPr lang="en-GB" sz="1600" b="0" i="0" dirty="0">
              <a:solidFill>
                <a:srgbClr val="000000"/>
              </a:solidFill>
              <a:effectLst/>
              <a:latin typeface="Arial" panose="020B0604020202020204" pitchFamily="34" charset="0"/>
            </a:endParaRPr>
          </a:p>
          <a:p>
            <a:pPr>
              <a:lnSpc>
                <a:spcPct val="105000"/>
              </a:lnSpc>
              <a:spcAft>
                <a:spcPts val="15"/>
              </a:spcAft>
            </a:pPr>
            <a:r>
              <a:rPr lang="en-US" sz="1600" b="0" i="0" dirty="0">
                <a:solidFill>
                  <a:srgbClr val="000000"/>
                </a:solidFill>
                <a:effectLst/>
                <a:latin typeface="Arial"/>
                <a:cs typeface="Arial"/>
              </a:rPr>
              <a:t>The case studies show how the competencies have been applied to their practice.</a:t>
            </a:r>
          </a:p>
        </p:txBody>
      </p:sp>
      <p:pic>
        <p:nvPicPr>
          <p:cNvPr id="5" name="Picture 4" descr="Remote work with solid fill">
            <a:extLst>
              <a:ext uri="{FF2B5EF4-FFF2-40B4-BE49-F238E27FC236}">
                <a16:creationId xmlns:a16="http://schemas.microsoft.com/office/drawing/2014/main" id="{F01089C3-A120-48A9-8A35-4F1FBC474C13}"/>
              </a:ext>
            </a:extLst>
          </p:cNvPr>
          <p:cNvPicPr/>
          <p:nvPr/>
        </p:nvPicPr>
        <p:blipFill>
          <a:blip r:embed="rId2">
            <a:extLst>
              <a:ext uri="{96DAC541-7B7A-43D3-8B79-37D633B846F1}">
                <asvg:svgBlip xmlns:asvg="http://schemas.microsoft.com/office/drawing/2016/SVG/main" r:embed="rId3"/>
              </a:ext>
            </a:extLst>
          </a:blip>
          <a:srcRect/>
          <a:stretch/>
        </p:blipFill>
        <p:spPr>
          <a:xfrm>
            <a:off x="568626" y="1061000"/>
            <a:ext cx="1440000" cy="1440000"/>
          </a:xfrm>
          <a:prstGeom prst="rect">
            <a:avLst/>
          </a:prstGeom>
        </p:spPr>
      </p:pic>
      <p:sp>
        <p:nvSpPr>
          <p:cNvPr id="2" name="Slide Number Placeholder 1">
            <a:extLst>
              <a:ext uri="{FF2B5EF4-FFF2-40B4-BE49-F238E27FC236}">
                <a16:creationId xmlns:a16="http://schemas.microsoft.com/office/drawing/2014/main" id="{B51DC93C-9217-F374-841D-2D69F559F6D0}"/>
              </a:ext>
            </a:extLst>
          </p:cNvPr>
          <p:cNvSpPr txBox="1">
            <a:spLocks/>
          </p:cNvSpPr>
          <p:nvPr/>
        </p:nvSpPr>
        <p:spPr>
          <a:xfrm>
            <a:off x="5572443" y="10059185"/>
            <a:ext cx="1764665" cy="56907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DD70488-1BA5-554A-927A-C902243CFC7F}" type="slidenum">
              <a:rPr lang="en-US" sz="1600" smtClean="0">
                <a:solidFill>
                  <a:schemeClr val="bg1"/>
                </a:solidFill>
                <a:latin typeface="Arial" panose="020B0604020202020204" pitchFamily="34" charset="0"/>
                <a:cs typeface="Arial" panose="020B0604020202020204" pitchFamily="34" charset="0"/>
              </a:rPr>
              <a:pPr/>
              <a:t>9</a:t>
            </a:fld>
            <a:endParaRPr lang="en-US" sz="1600" dirty="0">
              <a:solidFill>
                <a:schemeClr val="bg1"/>
              </a:solidFill>
              <a:latin typeface="Arial" panose="020B0604020202020204" pitchFamily="34" charset="0"/>
              <a:cs typeface="Arial" panose="020B0604020202020204" pitchFamily="34" charset="0"/>
            </a:endParaRPr>
          </a:p>
        </p:txBody>
      </p:sp>
      <p:sp>
        <p:nvSpPr>
          <p:cNvPr id="3" name="Text Box 17">
            <a:extLst>
              <a:ext uri="{FF2B5EF4-FFF2-40B4-BE49-F238E27FC236}">
                <a16:creationId xmlns:a16="http://schemas.microsoft.com/office/drawing/2014/main" id="{E489B96C-0913-1C5C-61CA-25B732F1FD5F}"/>
              </a:ext>
            </a:extLst>
          </p:cNvPr>
          <p:cNvSpPr txBox="1"/>
          <p:nvPr/>
        </p:nvSpPr>
        <p:spPr>
          <a:xfrm>
            <a:off x="2657992" y="2761593"/>
            <a:ext cx="3960000" cy="1616400"/>
          </a:xfrm>
          <a:prstGeom prst="rect">
            <a:avLst/>
          </a:prstGeom>
          <a:noFill/>
          <a:ln>
            <a:noFill/>
          </a:ln>
          <a:effectLst/>
          <a:extLst>
            <a:ext uri="{C572A759-6A51-4108-AA02-DFA0A04FC94B}">
              <ma14:wrappingTextBoxFlag xmlns:ma14="http://schemas.microsoft.com/office/mac/drawingml/2011/main" xmlns=""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5000"/>
              </a:lnSpc>
              <a:spcAft>
                <a:spcPts val="15"/>
              </a:spcAft>
            </a:pPr>
            <a:r>
              <a:rPr lang="en-US" sz="1600" b="1" dirty="0">
                <a:solidFill>
                  <a:srgbClr val="000000"/>
                </a:solidFill>
                <a:latin typeface="Arial"/>
                <a:cs typeface="Arial"/>
              </a:rPr>
              <a:t>How did we develop 9 competencies?</a:t>
            </a:r>
          </a:p>
        </p:txBody>
      </p:sp>
      <p:pic>
        <p:nvPicPr>
          <p:cNvPr id="6" name="Picture 4" descr="Question Mark with solid fill">
            <a:extLst>
              <a:ext uri="{FF2B5EF4-FFF2-40B4-BE49-F238E27FC236}">
                <a16:creationId xmlns:a16="http://schemas.microsoft.com/office/drawing/2014/main" id="{D3685FFD-D17C-17E1-7FAB-2F63D0C41450}"/>
              </a:ext>
            </a:extLst>
          </p:cNvPr>
          <p:cNvPicPr/>
          <p:nvPr/>
        </p:nvPicPr>
        <p:blipFill>
          <a:blip r:embed="rId4">
            <a:extLst>
              <a:ext uri="{96DAC541-7B7A-43D3-8B79-37D633B846F1}">
                <asvg:svgBlip xmlns:asvg="http://schemas.microsoft.com/office/drawing/2016/SVG/main" r:embed="rId5"/>
              </a:ext>
            </a:extLst>
          </a:blip>
          <a:srcRect/>
          <a:stretch/>
        </p:blipFill>
        <p:spPr>
          <a:xfrm>
            <a:off x="568626" y="2761593"/>
            <a:ext cx="1440000" cy="1440000"/>
          </a:xfrm>
          <a:prstGeom prst="rect">
            <a:avLst/>
          </a:prstGeom>
        </p:spPr>
      </p:pic>
      <p:sp>
        <p:nvSpPr>
          <p:cNvPr id="7" name="Text Box 17">
            <a:extLst>
              <a:ext uri="{FF2B5EF4-FFF2-40B4-BE49-F238E27FC236}">
                <a16:creationId xmlns:a16="http://schemas.microsoft.com/office/drawing/2014/main" id="{E1B47E99-032F-CE55-84CC-36442A6C29B3}"/>
              </a:ext>
            </a:extLst>
          </p:cNvPr>
          <p:cNvSpPr txBox="1"/>
          <p:nvPr/>
        </p:nvSpPr>
        <p:spPr>
          <a:xfrm>
            <a:off x="2657992" y="4680085"/>
            <a:ext cx="3960000" cy="1616400"/>
          </a:xfrm>
          <a:prstGeom prst="rect">
            <a:avLst/>
          </a:prstGeom>
          <a:noFill/>
          <a:ln>
            <a:noFill/>
          </a:ln>
          <a:effectLst/>
          <a:extLst>
            <a:ext uri="{C572A759-6A51-4108-AA02-DFA0A04FC94B}">
              <ma14:wrappingTextBoxFlag xmlns:ma14="http://schemas.microsoft.com/office/mac/drawingml/2011/main" xmlns=""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nSpc>
                <a:spcPct val="105000"/>
              </a:lnSpc>
              <a:spcAft>
                <a:spcPts val="15"/>
              </a:spcAft>
            </a:pPr>
            <a:r>
              <a:rPr lang="en-US" sz="1600" dirty="0">
                <a:solidFill>
                  <a:srgbClr val="000000"/>
                </a:solidFill>
                <a:latin typeface="Arial"/>
                <a:cs typeface="Arial"/>
              </a:rPr>
              <a:t>The Drake Music team thought about what inclusive practice looks like.</a:t>
            </a:r>
          </a:p>
        </p:txBody>
      </p:sp>
      <p:pic>
        <p:nvPicPr>
          <p:cNvPr id="8" name="Picture 4" descr="Cheers with solid fill">
            <a:extLst>
              <a:ext uri="{FF2B5EF4-FFF2-40B4-BE49-F238E27FC236}">
                <a16:creationId xmlns:a16="http://schemas.microsoft.com/office/drawing/2014/main" id="{FBF9EF74-D30F-D1AE-7841-51BE20C29EE5}"/>
              </a:ext>
            </a:extLst>
          </p:cNvPr>
          <p:cNvPicPr/>
          <p:nvPr/>
        </p:nvPicPr>
        <p:blipFill>
          <a:blip r:embed="rId6">
            <a:extLst>
              <a:ext uri="{96DAC541-7B7A-43D3-8B79-37D633B846F1}">
                <asvg:svgBlip xmlns:asvg="http://schemas.microsoft.com/office/drawing/2016/SVG/main" r:embed="rId7"/>
              </a:ext>
            </a:extLst>
          </a:blip>
          <a:srcRect/>
          <a:stretch/>
        </p:blipFill>
        <p:spPr>
          <a:xfrm>
            <a:off x="568626" y="4680085"/>
            <a:ext cx="1440000" cy="1440000"/>
          </a:xfrm>
          <a:prstGeom prst="rect">
            <a:avLst/>
          </a:prstGeom>
        </p:spPr>
      </p:pic>
      <p:sp>
        <p:nvSpPr>
          <p:cNvPr id="9" name="Text Box 17">
            <a:extLst>
              <a:ext uri="{FF2B5EF4-FFF2-40B4-BE49-F238E27FC236}">
                <a16:creationId xmlns:a16="http://schemas.microsoft.com/office/drawing/2014/main" id="{213D80FD-03BA-0642-0503-7E6AB493A750}"/>
              </a:ext>
            </a:extLst>
          </p:cNvPr>
          <p:cNvSpPr txBox="1"/>
          <p:nvPr/>
        </p:nvSpPr>
        <p:spPr>
          <a:xfrm>
            <a:off x="2657992" y="6532146"/>
            <a:ext cx="3960000" cy="1616400"/>
          </a:xfrm>
          <a:prstGeom prst="rect">
            <a:avLst/>
          </a:prstGeom>
          <a:noFill/>
          <a:ln>
            <a:noFill/>
          </a:ln>
          <a:effectLst/>
          <a:extLst>
            <a:ext uri="{C572A759-6A51-4108-AA02-DFA0A04FC94B}">
              <ma14:wrappingTextBoxFlag xmlns:ma14="http://schemas.microsoft.com/office/mac/drawingml/2011/main" xmlns=""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nSpc>
                <a:spcPct val="105000"/>
              </a:lnSpc>
              <a:spcAft>
                <a:spcPts val="15"/>
              </a:spcAft>
            </a:pPr>
            <a:r>
              <a:rPr lang="en-US" sz="1600" dirty="0">
                <a:solidFill>
                  <a:srgbClr val="000000"/>
                </a:solidFill>
                <a:latin typeface="Arial"/>
                <a:cs typeface="Arial"/>
              </a:rPr>
              <a:t>The team then developed a set of competencies that would help music teachers and leaders develop their inclusive practice.</a:t>
            </a:r>
          </a:p>
        </p:txBody>
      </p:sp>
      <p:pic>
        <p:nvPicPr>
          <p:cNvPr id="10" name="Picture 4" descr="Clipboard Checked with solid fill">
            <a:extLst>
              <a:ext uri="{FF2B5EF4-FFF2-40B4-BE49-F238E27FC236}">
                <a16:creationId xmlns:a16="http://schemas.microsoft.com/office/drawing/2014/main" id="{8A9E1ACD-41C0-7072-E9B3-CAB81F21AAD3}"/>
              </a:ext>
            </a:extLst>
          </p:cNvPr>
          <p:cNvPicPr/>
          <p:nvPr/>
        </p:nvPicPr>
        <p:blipFill>
          <a:blip r:embed="rId8">
            <a:extLst>
              <a:ext uri="{96DAC541-7B7A-43D3-8B79-37D633B846F1}">
                <asvg:svgBlip xmlns:asvg="http://schemas.microsoft.com/office/drawing/2016/SVG/main" r:embed="rId9"/>
              </a:ext>
            </a:extLst>
          </a:blip>
          <a:srcRect/>
          <a:stretch/>
        </p:blipFill>
        <p:spPr>
          <a:xfrm>
            <a:off x="568626" y="6532146"/>
            <a:ext cx="1440000" cy="1440000"/>
          </a:xfrm>
          <a:prstGeom prst="rect">
            <a:avLst/>
          </a:prstGeom>
        </p:spPr>
      </p:pic>
      <p:sp>
        <p:nvSpPr>
          <p:cNvPr id="11" name="Text Box 17">
            <a:extLst>
              <a:ext uri="{FF2B5EF4-FFF2-40B4-BE49-F238E27FC236}">
                <a16:creationId xmlns:a16="http://schemas.microsoft.com/office/drawing/2014/main" id="{A2810929-C83B-60D5-DEE7-9633F149EA06}"/>
              </a:ext>
            </a:extLst>
          </p:cNvPr>
          <p:cNvSpPr txBox="1"/>
          <p:nvPr/>
        </p:nvSpPr>
        <p:spPr>
          <a:xfrm>
            <a:off x="2657992" y="8232739"/>
            <a:ext cx="3960000" cy="1616400"/>
          </a:xfrm>
          <a:prstGeom prst="rect">
            <a:avLst/>
          </a:prstGeom>
          <a:noFill/>
          <a:ln>
            <a:noFill/>
          </a:ln>
          <a:effectLst/>
          <a:extLst>
            <a:ext uri="{C572A759-6A51-4108-AA02-DFA0A04FC94B}">
              <ma14:wrappingTextBoxFlag xmlns:ma14="http://schemas.microsoft.com/office/mac/drawingml/2011/main" xmlns=""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nSpc>
                <a:spcPct val="105000"/>
              </a:lnSpc>
              <a:spcAft>
                <a:spcPts val="15"/>
              </a:spcAft>
            </a:pPr>
            <a:r>
              <a:rPr lang="en-US" sz="1600" dirty="0">
                <a:latin typeface="Arial"/>
                <a:cs typeface="Arial"/>
              </a:rPr>
              <a:t>This was at the start of </a:t>
            </a:r>
            <a:r>
              <a:rPr lang="en-US" sz="1600" b="1" dirty="0">
                <a:latin typeface="Arial"/>
                <a:cs typeface="Arial"/>
              </a:rPr>
              <a:t>Think22</a:t>
            </a:r>
            <a:r>
              <a:rPr lang="en-US" sz="1600" dirty="0">
                <a:latin typeface="Arial"/>
                <a:cs typeface="Arial"/>
              </a:rPr>
              <a:t>.</a:t>
            </a:r>
          </a:p>
        </p:txBody>
      </p:sp>
      <p:pic>
        <p:nvPicPr>
          <p:cNvPr id="14" name="Picture 4" descr="Document outline">
            <a:extLst>
              <a:ext uri="{FF2B5EF4-FFF2-40B4-BE49-F238E27FC236}">
                <a16:creationId xmlns:a16="http://schemas.microsoft.com/office/drawing/2014/main" id="{5E66C488-661C-3B9D-73A5-59CA7955A85B}"/>
              </a:ext>
            </a:extLst>
          </p:cNvPr>
          <p:cNvPicPr/>
          <p:nvPr/>
        </p:nvPicPr>
        <p:blipFill>
          <a:blip r:embed="rId10">
            <a:extLst>
              <a:ext uri="{96DAC541-7B7A-43D3-8B79-37D633B846F1}">
                <asvg:svgBlip xmlns:asvg="http://schemas.microsoft.com/office/drawing/2016/SVG/main" r:embed="rId11"/>
              </a:ext>
            </a:extLst>
          </a:blip>
          <a:srcRect/>
          <a:stretch/>
        </p:blipFill>
        <p:spPr>
          <a:xfrm>
            <a:off x="568626" y="8320939"/>
            <a:ext cx="1440000" cy="1440000"/>
          </a:xfrm>
          <a:prstGeom prst="rect">
            <a:avLst/>
          </a:prstGeom>
        </p:spPr>
      </p:pic>
    </p:spTree>
    <p:extLst>
      <p:ext uri="{BB962C8B-B14F-4D97-AF65-F5344CB8AC3E}">
        <p14:creationId xmlns:p14="http://schemas.microsoft.com/office/powerpoint/2010/main" val="2993607463"/>
      </p:ext>
    </p:extLst>
  </p:cSld>
  <p:clrMapOvr>
    <a:masterClrMapping/>
  </p:clrMapOvr>
</p:sld>
</file>

<file path=ppt/theme/theme1.xml><?xml version="1.0" encoding="utf-8"?>
<a:theme xmlns:a="http://schemas.openxmlformats.org/drawingml/2006/main" name="Basic-6-Pics-Left-Heading">
  <a:themeElements>
    <a:clrScheme name="Sky">
      <a:dk1>
        <a:sysClr val="windowText" lastClr="000000"/>
      </a:dk1>
      <a:lt1>
        <a:sysClr val="window" lastClr="FFFFFF"/>
      </a:lt1>
      <a:dk2>
        <a:srgbClr val="1782BF"/>
      </a:dk2>
      <a:lt2>
        <a:srgbClr val="62BCE9"/>
      </a:lt2>
      <a:accent1>
        <a:srgbClr val="073779"/>
      </a:accent1>
      <a:accent2>
        <a:srgbClr val="8FD9FB"/>
      </a:accent2>
      <a:accent3>
        <a:srgbClr val="FFCC00"/>
      </a:accent3>
      <a:accent4>
        <a:srgbClr val="EB6615"/>
      </a:accent4>
      <a:accent5>
        <a:srgbClr val="C76402"/>
      </a:accent5>
      <a:accent6>
        <a:srgbClr val="B523B4"/>
      </a:accent6>
      <a:hlink>
        <a:srgbClr val="FFDE26"/>
      </a:hlink>
      <a:folHlink>
        <a:srgbClr val="DEBE00"/>
      </a:folHlink>
    </a:clrScheme>
    <a:fontScheme name="Office">
      <a:majorFont>
        <a:latin typeface="Calibri"/>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Drake Music Job Pack Easy Read ppt v1" id="{AC7039AA-A79D-4514-A138-B00FDA364C5B}" vid="{89F6AC85-01FB-432D-8E30-904353F0865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7767d28d-928d-4932-a943-5378fc901728" xsi:nil="true"/>
    <lcf76f155ced4ddcb4097134ff3c332f xmlns="cfc22d15-7e21-44d5-923b-2cbfa511f239">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AB87E439D6224448B32944F262F19E6" ma:contentTypeVersion="15" ma:contentTypeDescription="Create a new document." ma:contentTypeScope="" ma:versionID="cfa40ca3d5847b90217b91b700c8510a">
  <xsd:schema xmlns:xsd="http://www.w3.org/2001/XMLSchema" xmlns:xs="http://www.w3.org/2001/XMLSchema" xmlns:p="http://schemas.microsoft.com/office/2006/metadata/properties" xmlns:ns2="cfc22d15-7e21-44d5-923b-2cbfa511f239" xmlns:ns3="7767d28d-928d-4932-a943-5378fc901728" targetNamespace="http://schemas.microsoft.com/office/2006/metadata/properties" ma:root="true" ma:fieldsID="8dd29b8ad6e7e5b1b24229314fa2488c" ns2:_="" ns3:_="">
    <xsd:import namespace="cfc22d15-7e21-44d5-923b-2cbfa511f239"/>
    <xsd:import namespace="7767d28d-928d-4932-a943-5378fc90172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c22d15-7e21-44d5-923b-2cbfa511f23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746a1b11-9483-4fd4-87e8-f3ed7f857af9"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767d28d-928d-4932-a943-5378fc901728"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1a1d9db9-16ad-4b67-8ffb-6e49b5b84d25}" ma:internalName="TaxCatchAll" ma:showField="CatchAllData" ma:web="7767d28d-928d-4932-a943-5378fc901728">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0A93BFC-7293-4ECC-8322-A89031F72B3E}">
  <ds:schemaRefs>
    <ds:schemaRef ds:uri="http://schemas.microsoft.com/sharepoint/v3/contenttype/forms"/>
  </ds:schemaRefs>
</ds:datastoreItem>
</file>

<file path=customXml/itemProps2.xml><?xml version="1.0" encoding="utf-8"?>
<ds:datastoreItem xmlns:ds="http://schemas.openxmlformats.org/officeDocument/2006/customXml" ds:itemID="{57983419-BE0D-4ECF-815E-E2E2EF5A1C0B}">
  <ds:schemaRefs>
    <ds:schemaRef ds:uri="http://schemas.microsoft.com/office/2006/metadata/properties"/>
    <ds:schemaRef ds:uri="http://schemas.microsoft.com/office/infopath/2007/PartnerControls"/>
    <ds:schemaRef ds:uri="7767d28d-928d-4932-a943-5378fc901728"/>
    <ds:schemaRef ds:uri="cfc22d15-7e21-44d5-923b-2cbfa511f239"/>
  </ds:schemaRefs>
</ds:datastoreItem>
</file>

<file path=customXml/itemProps3.xml><?xml version="1.0" encoding="utf-8"?>
<ds:datastoreItem xmlns:ds="http://schemas.openxmlformats.org/officeDocument/2006/customXml" ds:itemID="{D07F6D6A-184F-4DD7-88EA-E7A3891299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fc22d15-7e21-44d5-923b-2cbfa511f239"/>
    <ds:schemaRef ds:uri="7767d28d-928d-4932-a943-5378fc90172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Drake Music Job Pack Easy Read ppt v1</Template>
  <TotalTime>12645</TotalTime>
  <Words>7240</Words>
  <Application>Microsoft Macintosh PowerPoint</Application>
  <PresentationFormat>Custom</PresentationFormat>
  <Paragraphs>846</Paragraphs>
  <Slides>86</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86</vt:i4>
      </vt:variant>
    </vt:vector>
  </HeadingPairs>
  <TitlesOfParts>
    <vt:vector size="93" baseType="lpstr">
      <vt:lpstr>Arial</vt:lpstr>
      <vt:lpstr>Calibri</vt:lpstr>
      <vt:lpstr>Cambria</vt:lpstr>
      <vt:lpstr>Symbol</vt:lpstr>
      <vt:lpstr>Tahoma</vt:lpstr>
      <vt:lpstr>Times New Roman</vt:lpstr>
      <vt:lpstr>Basic-6-Pics-Left-Heading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9 Competencies of Inclusive Music Practice</vt:lpstr>
      <vt:lpstr>Case  Study Summaries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Case  Studies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www.photosymbols.com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Easy Read Information</dc:subject>
  <dc:creator>chris Osunsami</dc:creator>
  <cp:keywords>photosymbols, photosymbol, easy read, accessible, information, disability, equality, learning disability, learning difficulties, easy, template,</cp:keywords>
  <dc:description>© Copyright Photosymbols Limited. All Rights Reserved. These templates are only available to our subscribers.</dc:description>
  <cp:lastModifiedBy>Deborah  Borg Brincat</cp:lastModifiedBy>
  <cp:revision>234</cp:revision>
  <dcterms:created xsi:type="dcterms:W3CDTF">2023-03-12T16:30:53Z</dcterms:created>
  <dcterms:modified xsi:type="dcterms:W3CDTF">2023-12-20T15:31:58Z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0x0101003AB87E439D6224448B32944F262F19E6</vt:lpwstr>
  </property>
</Properties>
</file>